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Anaheim"/>
      <p:regular r:id="rId16"/>
    </p:embeddedFont>
    <p:embeddedFont>
      <p:font typeface="Manrope"/>
      <p:regular r:id="rId17"/>
      <p:bold r:id="rId18"/>
    </p:embeddedFont>
    <p:embeddedFont>
      <p:font typeface="Bebas Neue"/>
      <p:regular r:id="rId19"/>
    </p:embeddedFont>
    <p:embeddedFont>
      <p:font typeface="Inter T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nterTight-regular.fntdata"/><Relationship Id="rId22" Type="http://schemas.openxmlformats.org/officeDocument/2006/relationships/font" Target="fonts/InterTight-italic.fntdata"/><Relationship Id="rId21" Type="http://schemas.openxmlformats.org/officeDocument/2006/relationships/font" Target="fonts/InterTight-bold.fntdata"/><Relationship Id="rId23" Type="http://schemas.openxmlformats.org/officeDocument/2006/relationships/font" Target="fonts/InterT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anrope-regular.fntdata"/><Relationship Id="rId16" Type="http://schemas.openxmlformats.org/officeDocument/2006/relationships/font" Target="fonts/Anaheim-regular.fntdata"/><Relationship Id="rId19" Type="http://schemas.openxmlformats.org/officeDocument/2006/relationships/font" Target="fonts/BebasNeue-regular.fntdata"/><Relationship Id="rId18" Type="http://schemas.openxmlformats.org/officeDocument/2006/relationships/font" Target="fonts/Manrop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18c1b6e7d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18c1b6e7d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3accc0c910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3accc0c910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12121"/>
                </a:solidFill>
              </a:rPr>
              <a:t>Presented by:</a:t>
            </a:r>
            <a:r>
              <a:rPr lang="en" sz="1200">
                <a:solidFill>
                  <a:srgbClr val="212121"/>
                </a:solidFill>
              </a:rPr>
              <a:t> Tanishka</a:t>
            </a:r>
            <a:endParaRPr b="1">
              <a:solidFill>
                <a:schemeClr val="dk1"/>
              </a:solidFill>
            </a:endParaRPr>
          </a:p>
          <a:p>
            <a:pPr indent="0" lvl="0" marL="0" rtl="0" algn="l">
              <a:spcBef>
                <a:spcPts val="0"/>
              </a:spcBef>
              <a:spcAft>
                <a:spcPts val="0"/>
              </a:spcAft>
              <a:buNone/>
            </a:pPr>
            <a:r>
              <a:rPr b="1" lang="en">
                <a:solidFill>
                  <a:schemeClr val="dk1"/>
                </a:solidFill>
              </a:rPr>
              <a:t>- </a:t>
            </a:r>
            <a:r>
              <a:rPr b="1" lang="en"/>
              <a:t>Privacy</a:t>
            </a:r>
            <a:r>
              <a:rPr lang="en"/>
              <a:t>: AI runs the entirety of the ship’s inhabitants lives. AUTO has complete knowledge and control </a:t>
            </a:r>
            <a:r>
              <a:rPr lang="en"/>
              <a:t>over</a:t>
            </a:r>
            <a:r>
              <a:rPr lang="en"/>
              <a:t> where people are and what they are doing, there is no privacy. Information is restricted due to this (transmissions from Earth and knowledge of Earth) Additionally, he violates the Captains right to access classified information, and the Captain is forced to order him to tell him - this could be seen as a breach of privacy, especially over who has permission to access information and the authority to hide it from others</a:t>
            </a:r>
            <a:endParaRPr/>
          </a:p>
          <a:p>
            <a:pPr indent="0" lvl="0" marL="0" rtl="0" algn="l">
              <a:spcBef>
                <a:spcPts val="0"/>
              </a:spcBef>
              <a:spcAft>
                <a:spcPts val="0"/>
              </a:spcAft>
              <a:buNone/>
            </a:pPr>
            <a:r>
              <a:rPr b="1" lang="en"/>
              <a:t>Sentience</a:t>
            </a:r>
            <a:r>
              <a:rPr lang="en"/>
              <a:t>: Many robots in the movie appear to be sentient. Is it ethical to own near sentient beings with personality (All bots exhibit personality quirks and divergent behaviour, just less than Wall-E and EVE)? Kantian thought would say that if you could reasonably define it as a being with wants then using it as a mean to an end would be immoral. Social Contract Theory would state that because if you had “limited” or misunderstood sentience you would want to be respected, so it is immoral to keep AI’s this way. Act </a:t>
            </a:r>
            <a:r>
              <a:rPr lang="en"/>
              <a:t>Utilitarianism</a:t>
            </a:r>
            <a:r>
              <a:rPr lang="en"/>
              <a:t> could go either way depending on how you contextualize the robots “want” to help people and do hardwired actions.</a:t>
            </a:r>
            <a:endParaRPr/>
          </a:p>
          <a:p>
            <a:pPr indent="0" lvl="0" marL="0" rtl="0" algn="l">
              <a:spcBef>
                <a:spcPts val="0"/>
              </a:spcBef>
              <a:spcAft>
                <a:spcPts val="0"/>
              </a:spcAft>
              <a:buNone/>
            </a:pPr>
            <a:r>
              <a:rPr b="1" lang="en"/>
              <a:t>Professional</a:t>
            </a:r>
            <a:r>
              <a:rPr b="1" lang="en"/>
              <a:t> Ethics</a:t>
            </a:r>
            <a:r>
              <a:rPr lang="en"/>
              <a:t>: Multiple catastrophic failures occur with design oversights. AUTO fails the number one principle in the softwaring engineering code because it would have shown the critical flaws in its design with even minimal amounts of testing and simulation. </a:t>
            </a:r>
            <a:endParaRPr/>
          </a:p>
          <a:p>
            <a:pPr indent="0" lvl="0" marL="0" rtl="0" algn="l">
              <a:spcBef>
                <a:spcPts val="0"/>
              </a:spcBef>
              <a:spcAft>
                <a:spcPts val="0"/>
              </a:spcAft>
              <a:buNone/>
            </a:pPr>
            <a:r>
              <a:rPr b="1" lang="en"/>
              <a:t>Computer </a:t>
            </a:r>
            <a:r>
              <a:rPr b="1" lang="en"/>
              <a:t>Reliability</a:t>
            </a:r>
            <a:r>
              <a:rPr b="1" lang="en"/>
              <a:t>:</a:t>
            </a:r>
            <a:r>
              <a:rPr lang="en"/>
              <a:t> AUTO fails when it comes to </a:t>
            </a:r>
            <a:r>
              <a:rPr lang="en"/>
              <a:t>reliability as well</a:t>
            </a:r>
            <a:r>
              <a:rPr lang="en"/>
              <a:t>, seemingly making all the robots who are still under AUTO's control haywire, following AUTO's control only. </a:t>
            </a:r>
            <a:endParaRPr/>
          </a:p>
          <a:p>
            <a:pPr indent="0" lvl="0" marL="0" rtl="0" algn="l">
              <a:spcBef>
                <a:spcPts val="0"/>
              </a:spcBef>
              <a:spcAft>
                <a:spcPts val="0"/>
              </a:spcAft>
              <a:buNone/>
            </a:pPr>
            <a:r>
              <a:rPr lang="en"/>
              <a:t>All the robots onboard the Axiom lack independence from AUTO, meaning that AUTO can take control of any robot aboard the Axiom, assuming that glitches do not reside in the robot. AUTO becomes a huge problem instead of the helpful autopilot we thought because later on because he only has regard for the instructions he’s given and not the context of the situation - basically his decision making skills are restricted within his programming - tried to making sure nothing conflicted with his programming (threw away the plant)</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3b0b562cb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3b0b562cb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12121"/>
                </a:solidFill>
              </a:rPr>
              <a:t>Presented by:</a:t>
            </a:r>
            <a:r>
              <a:rPr lang="en" sz="1200">
                <a:solidFill>
                  <a:srgbClr val="212121"/>
                </a:solidFill>
              </a:rPr>
              <a:t> Yasin </a:t>
            </a:r>
            <a:endParaRPr/>
          </a:p>
          <a:p>
            <a:pPr indent="0" lvl="0" marL="0" rtl="0" algn="l">
              <a:spcBef>
                <a:spcPts val="0"/>
              </a:spcBef>
              <a:spcAft>
                <a:spcPts val="0"/>
              </a:spcAft>
              <a:buNone/>
            </a:pPr>
            <a:r>
              <a:rPr lang="en"/>
              <a:t>Because hover chairs are used as transport, beds, and have built-in holographic displays they are relied on far too much and the people are overexposed, every waking hour is spent on computers.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Advertisements are prevalent everywhere on the ship, from captain’s </a:t>
            </a:r>
            <a:r>
              <a:rPr lang="en"/>
              <a:t>coffee</a:t>
            </a:r>
            <a:r>
              <a:rPr lang="en"/>
              <a:t> cup, his shirt, giant electronic billboards, and even 3-5 ads at once during calls with others. Provides opportunity for abuse like walmart targeted ads </a:t>
            </a:r>
            <a:r>
              <a:rPr lang="en"/>
              <a:t>towards</a:t>
            </a:r>
            <a:r>
              <a:rPr lang="en"/>
              <a:t> pregnant women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zero security measures put in place to prevent people from invading </a:t>
            </a:r>
            <a:r>
              <a:rPr lang="en"/>
              <a:t>each others</a:t>
            </a:r>
            <a:r>
              <a:rPr lang="en"/>
              <a:t> privacy either by looking at others screens or simply listening 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Near zero gravity and permanent </a:t>
            </a:r>
            <a:r>
              <a:rPr lang="en"/>
              <a:t>existence</a:t>
            </a:r>
            <a:r>
              <a:rPr lang="en"/>
              <a:t> on </a:t>
            </a:r>
            <a:r>
              <a:rPr lang="en"/>
              <a:t>hover chairs</a:t>
            </a:r>
            <a:r>
              <a:rPr lang="en"/>
              <a:t> has led to ballonification and loss of social function. People </a:t>
            </a:r>
            <a:r>
              <a:rPr lang="en"/>
              <a:t>facetiming</a:t>
            </a:r>
            <a:r>
              <a:rPr lang="en"/>
              <a:t> each other while being 2 feet apart, having a very </a:t>
            </a:r>
            <a:r>
              <a:rPr lang="en"/>
              <a:t>difficult time noticing anything behind the projections, like wallE. The two people in the movie that are almost snapped out of their trance finally notice things about the ship, like that theres a pool and play in it later too, showing how detached these people are with reality and their surroundings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Continuation of previous point, all people exist in a restaurant-style ship. Drinks, food, “entertainment” and purchase are all 1 click away. Leads to a complete lack of social awareness and lacking social development outside screens. The simple act of getting up after falling is extremely difficult, needing robotic aid at most times because of over-reliance.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Everyone knows the original goal of the axiom and ships like it, but only captain has authority to know the truth behind the extended stay. No real democracy or anything, lack of any need for one. All jobs taken care of, money doesn’t exist, and anything you want is a click away, so people don’t really care or need democracy. All kept in space under false pretenses. They exist in an ecosystem like a fish tank, with machines making sure all needs are taken care of and auto keeping every day like the last.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3a552e8e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3a552e8e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12121"/>
                </a:solidFill>
              </a:rPr>
              <a:t>Presented by:</a:t>
            </a:r>
            <a:r>
              <a:rPr lang="en" sz="1200">
                <a:solidFill>
                  <a:srgbClr val="212121"/>
                </a:solidFill>
              </a:rPr>
              <a:t> Alessandro</a:t>
            </a:r>
            <a:endParaRPr sz="1200">
              <a:solidFill>
                <a:srgbClr val="212121"/>
              </a:solidFill>
            </a:endParaRPr>
          </a:p>
          <a:p>
            <a:pPr indent="0" lvl="0" marL="0" rtl="0" algn="l">
              <a:spcBef>
                <a:spcPts val="0"/>
              </a:spcBef>
              <a:spcAft>
                <a:spcPts val="0"/>
              </a:spcAft>
              <a:buNone/>
            </a:pPr>
            <a:r>
              <a:rPr lang="en" sz="1200">
                <a:solidFill>
                  <a:srgbClr val="212121"/>
                </a:solidFill>
              </a:rPr>
              <a:t>WALL-E, (or Waste Allocation Load Lifter Earth-class,) is the last robot left on Earth, meant to clean up the trash left on the planet. The movie starts after 700 years of isolation on the polluted Earth. </a:t>
            </a:r>
            <a:endParaRPr sz="1200">
              <a:solidFill>
                <a:srgbClr val="212121"/>
              </a:solidFill>
            </a:endParaRPr>
          </a:p>
          <a:p>
            <a:pPr indent="0" lvl="0" marL="0" rtl="0" algn="l">
              <a:spcBef>
                <a:spcPts val="0"/>
              </a:spcBef>
              <a:spcAft>
                <a:spcPts val="0"/>
              </a:spcAft>
              <a:buClr>
                <a:schemeClr val="dk1"/>
              </a:buClr>
              <a:buSzPts val="1100"/>
              <a:buFont typeface="Arial"/>
              <a:buNone/>
            </a:pPr>
            <a:r>
              <a:rPr lang="en" sz="1200">
                <a:solidFill>
                  <a:srgbClr val="212121"/>
                </a:solidFill>
              </a:rPr>
              <a:t>The story follows the adventures of a lovable robot named WALL-E, who lives on a deserted, garbage-covered Earth in the distant future. WALL-E spends his days collecting and compacting trash, while also showing signs of having a personality and a fascination with human culture, such as when he dances, or holds his own hands looking lonely. One day, a sleek robot named EVE arrives on Earth on a mission to search for plant life, and WALL-E falls in love with her.</a:t>
            </a:r>
            <a:endParaRPr sz="1200">
              <a:solidFill>
                <a:srgbClr val="212121"/>
              </a:solidFill>
            </a:endParaRPr>
          </a:p>
          <a:p>
            <a:pPr indent="0" lvl="0" marL="0" rtl="0" algn="l">
              <a:spcBef>
                <a:spcPts val="0"/>
              </a:spcBef>
              <a:spcAft>
                <a:spcPts val="0"/>
              </a:spcAft>
              <a:buNone/>
            </a:pPr>
            <a:r>
              <a:t/>
            </a:r>
            <a:endParaRPr sz="1200">
              <a:solidFill>
                <a:srgbClr val="212121"/>
              </a:solidFill>
            </a:endParaRPr>
          </a:p>
          <a:p>
            <a:pPr indent="0" lvl="0" marL="0" rtl="0" algn="l">
              <a:spcBef>
                <a:spcPts val="0"/>
              </a:spcBef>
              <a:spcAft>
                <a:spcPts val="0"/>
              </a:spcAft>
              <a:buNone/>
            </a:pPr>
            <a:r>
              <a:rPr lang="en" sz="1200">
                <a:solidFill>
                  <a:srgbClr val="212121"/>
                </a:solidFill>
              </a:rPr>
              <a:t>EVE, (or Extra-Terrestrial Vegetation Evaluator,) is a state-of-the-art probe-droid sent back to Earth from the mothership, Axiom, to look for any surviving plant life. Upon spotting EVE, WALL-E immediately falls in love, offering one of his many treasures: a sprout.</a:t>
            </a:r>
            <a:endParaRPr sz="1200">
              <a:solidFill>
                <a:srgbClr val="212121"/>
              </a:solidFill>
            </a:endParaRPr>
          </a:p>
          <a:p>
            <a:pPr indent="0" lvl="0" marL="0" rtl="0" algn="l">
              <a:spcBef>
                <a:spcPts val="0"/>
              </a:spcBef>
              <a:spcAft>
                <a:spcPts val="0"/>
              </a:spcAft>
              <a:buNone/>
            </a:pPr>
            <a:r>
              <a:t/>
            </a:r>
            <a:endParaRPr sz="1200">
              <a:solidFill>
                <a:srgbClr val="212121"/>
              </a:solidFill>
            </a:endParaRPr>
          </a:p>
          <a:p>
            <a:pPr indent="0" lvl="0" marL="0" rtl="0" algn="l">
              <a:spcBef>
                <a:spcPts val="0"/>
              </a:spcBef>
              <a:spcAft>
                <a:spcPts val="0"/>
              </a:spcAft>
              <a:buClr>
                <a:schemeClr val="dk1"/>
              </a:buClr>
              <a:buSzPts val="1100"/>
              <a:buFont typeface="Arial"/>
              <a:buNone/>
            </a:pPr>
            <a:r>
              <a:rPr lang="en" sz="1200">
                <a:solidFill>
                  <a:srgbClr val="212121"/>
                </a:solidFill>
              </a:rPr>
              <a:t>As EVE prepares to return to the mothership where humans have been living for centuries, WALL-E follows her and inadvertently becomes involved in a larger mission to restore life on Earth. Along the way, the two robots encounter various obstacles and eventually discover the truth about humanity's fate and their own roles in the planet's future.</a:t>
            </a:r>
            <a:endParaRPr sz="1200">
              <a:solidFill>
                <a:srgbClr val="212121"/>
              </a:solidFill>
            </a:endParaRPr>
          </a:p>
          <a:p>
            <a:pPr indent="0" lvl="0" marL="0" rtl="0" algn="l">
              <a:spcBef>
                <a:spcPts val="0"/>
              </a:spcBef>
              <a:spcAft>
                <a:spcPts val="0"/>
              </a:spcAft>
              <a:buNone/>
            </a:pPr>
            <a:r>
              <a:t/>
            </a:r>
            <a:endParaRPr sz="1200">
              <a:solidFill>
                <a:srgbClr val="212121"/>
              </a:solidFill>
            </a:endParaRPr>
          </a:p>
          <a:p>
            <a:pPr indent="0" lvl="0" marL="0" rtl="0" algn="l">
              <a:spcBef>
                <a:spcPts val="0"/>
              </a:spcBef>
              <a:spcAft>
                <a:spcPts val="0"/>
              </a:spcAft>
              <a:buNone/>
            </a:pPr>
            <a:r>
              <a:rPr lang="en" sz="1200">
                <a:solidFill>
                  <a:srgbClr val="212121"/>
                </a:solidFill>
              </a:rPr>
              <a:t> EVE takes this sprout back to Axiom, where all the remaining humans on Earth have escaped to after Earth became inhospitable.  Following EVE, WALL-E ends up in an unfamiliar place in attempts to chase her down.  Unknowingly, WALL-E has escaped from his lonely place on Earth and embarks on an adventure aboard the Axiom.</a:t>
            </a:r>
            <a:endParaRPr sz="1200">
              <a:solidFill>
                <a:srgbClr val="212121"/>
              </a:solidFill>
            </a:endParaRPr>
          </a:p>
          <a:p>
            <a:pPr indent="0" lvl="0" marL="0" rtl="0" algn="l">
              <a:spcBef>
                <a:spcPts val="0"/>
              </a:spcBef>
              <a:spcAft>
                <a:spcPts val="0"/>
              </a:spcAft>
              <a:buNone/>
            </a:pPr>
            <a:r>
              <a:t/>
            </a:r>
            <a:endParaRPr sz="1200">
              <a:solidFill>
                <a:srgbClr val="212121"/>
              </a:solidFill>
            </a:endParaRPr>
          </a:p>
          <a:p>
            <a:pPr indent="0" lvl="0" marL="0" rtl="0" algn="l">
              <a:spcBef>
                <a:spcPts val="0"/>
              </a:spcBef>
              <a:spcAft>
                <a:spcPts val="0"/>
              </a:spcAft>
              <a:buNone/>
            </a:pPr>
            <a:r>
              <a:t/>
            </a:r>
            <a:endParaRPr sz="1200">
              <a:solidFill>
                <a:srgbClr val="212121"/>
              </a:solidFill>
            </a:endParaRPr>
          </a:p>
          <a:p>
            <a:pPr indent="0" lvl="0" marL="0" rtl="0" algn="l">
              <a:spcBef>
                <a:spcPts val="0"/>
              </a:spcBef>
              <a:spcAft>
                <a:spcPts val="0"/>
              </a:spcAft>
              <a:buClr>
                <a:schemeClr val="dk1"/>
              </a:buClr>
              <a:buSzPts val="1100"/>
              <a:buFont typeface="Arial"/>
              <a:buNone/>
            </a:pPr>
            <a:r>
              <a:t/>
            </a:r>
            <a:endParaRPr sz="1200">
              <a:solidFill>
                <a:srgbClr val="212121"/>
              </a:solidFill>
            </a:endParaRPr>
          </a:p>
          <a:p>
            <a:pPr indent="0" lvl="0" marL="0" rtl="0" algn="l">
              <a:spcBef>
                <a:spcPts val="0"/>
              </a:spcBef>
              <a:spcAft>
                <a:spcPts val="0"/>
              </a:spcAft>
              <a:buClr>
                <a:schemeClr val="dk1"/>
              </a:buClr>
              <a:buSzPts val="1100"/>
              <a:buFont typeface="Arial"/>
              <a:buNone/>
            </a:pPr>
            <a:r>
              <a:t/>
            </a:r>
            <a:endParaRPr sz="1200">
              <a:solidFill>
                <a:srgbClr val="212121"/>
              </a:solidFill>
            </a:endParaRPr>
          </a:p>
          <a:p>
            <a:pPr indent="0" lvl="0" marL="0" rtl="0" algn="l">
              <a:spcBef>
                <a:spcPts val="0"/>
              </a:spcBef>
              <a:spcAft>
                <a:spcPts val="0"/>
              </a:spcAft>
              <a:buClr>
                <a:schemeClr val="dk1"/>
              </a:buClr>
              <a:buSzPts val="1100"/>
              <a:buFont typeface="Arial"/>
              <a:buNone/>
            </a:pPr>
            <a:r>
              <a:t/>
            </a:r>
            <a:endParaRPr sz="1200">
              <a:solidFill>
                <a:srgbClr val="212121"/>
              </a:solidFill>
            </a:endParaRPr>
          </a:p>
          <a:p>
            <a:pPr indent="0" lvl="0" marL="0" rtl="0" algn="l">
              <a:spcBef>
                <a:spcPts val="0"/>
              </a:spcBef>
              <a:spcAft>
                <a:spcPts val="0"/>
              </a:spcAft>
              <a:buNone/>
            </a:pPr>
            <a:r>
              <a:t/>
            </a:r>
            <a:endParaRPr sz="1200">
              <a:solidFill>
                <a:srgbClr val="21212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a552e8e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3a552e8e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3a552e8ee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3a552e8ee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12121"/>
                </a:solidFill>
              </a:rPr>
              <a:t>Presented by:</a:t>
            </a:r>
            <a:r>
              <a:rPr lang="en" sz="1200">
                <a:solidFill>
                  <a:srgbClr val="212121"/>
                </a:solidFill>
              </a:rPr>
              <a:t> Alessandro</a:t>
            </a:r>
            <a:endParaRPr sz="1400">
              <a:solidFill>
                <a:schemeClr val="dk1"/>
              </a:solidFill>
              <a:latin typeface="Inter Tight"/>
              <a:ea typeface="Inter Tight"/>
              <a:cs typeface="Inter Tight"/>
              <a:sym typeface="Inter Tight"/>
            </a:endParaRPr>
          </a:p>
          <a:p>
            <a:pPr indent="-317500" lvl="0" marL="457200" rtl="0" algn="l">
              <a:lnSpc>
                <a:spcPct val="115000"/>
              </a:lnSpc>
              <a:spcBef>
                <a:spcPts val="0"/>
              </a:spcBef>
              <a:spcAft>
                <a:spcPts val="0"/>
              </a:spcAft>
              <a:buClr>
                <a:schemeClr val="dk1"/>
              </a:buClr>
              <a:buSzPts val="1400"/>
              <a:buFont typeface="Nunito Light"/>
              <a:buChar char="-"/>
            </a:pPr>
            <a:r>
              <a:rPr lang="en" sz="1400">
                <a:solidFill>
                  <a:schemeClr val="dk1"/>
                </a:solidFill>
                <a:latin typeface="Inter Tight"/>
                <a:ea typeface="Inter Tight"/>
                <a:cs typeface="Inter Tight"/>
                <a:sym typeface="Inter Tight"/>
              </a:rPr>
              <a:t>Wall-E</a:t>
            </a:r>
            <a:endParaRPr sz="1400">
              <a:solidFill>
                <a:schemeClr val="dk1"/>
              </a:solidFill>
              <a:latin typeface="Inter Tight"/>
              <a:ea typeface="Inter Tight"/>
              <a:cs typeface="Inter Tight"/>
              <a:sym typeface="Inter Tight"/>
            </a:endParaRPr>
          </a:p>
          <a:p>
            <a:pPr indent="-317500" lvl="1" marL="914400" rtl="0" algn="l">
              <a:spcBef>
                <a:spcPts val="0"/>
              </a:spcBef>
              <a:spcAft>
                <a:spcPts val="0"/>
              </a:spcAft>
              <a:buClr>
                <a:schemeClr val="dk1"/>
              </a:buClr>
              <a:buSzPts val="1400"/>
              <a:buFont typeface="Nunito Light"/>
              <a:buChar char="-"/>
            </a:pPr>
            <a:r>
              <a:rPr lang="en" sz="1400">
                <a:solidFill>
                  <a:schemeClr val="dk1"/>
                </a:solidFill>
                <a:latin typeface="Inter Tight"/>
                <a:ea typeface="Inter Tight"/>
                <a:cs typeface="Inter Tight"/>
                <a:sym typeface="Inter Tight"/>
              </a:rPr>
              <a:t>Compresses the trash found on earth, is a cleanup robot</a:t>
            </a:r>
            <a:endParaRPr sz="1400">
              <a:solidFill>
                <a:schemeClr val="dk1"/>
              </a:solidFill>
              <a:latin typeface="Inter Tight"/>
              <a:ea typeface="Inter Tight"/>
              <a:cs typeface="Inter Tight"/>
              <a:sym typeface="Inter Tight"/>
            </a:endParaRPr>
          </a:p>
          <a:p>
            <a:pPr indent="-317500" lvl="0" marL="457200" rtl="0" algn="l">
              <a:lnSpc>
                <a:spcPct val="115000"/>
              </a:lnSpc>
              <a:spcBef>
                <a:spcPts val="0"/>
              </a:spcBef>
              <a:spcAft>
                <a:spcPts val="0"/>
              </a:spcAft>
              <a:buClr>
                <a:schemeClr val="dk1"/>
              </a:buClr>
              <a:buSzPts val="1400"/>
              <a:buFont typeface="Nunito Light"/>
              <a:buChar char="-"/>
            </a:pPr>
            <a:r>
              <a:rPr lang="en" sz="1400">
                <a:solidFill>
                  <a:schemeClr val="dk1"/>
                </a:solidFill>
                <a:latin typeface="Inter Tight"/>
                <a:ea typeface="Inter Tight"/>
                <a:cs typeface="Inter Tight"/>
                <a:sym typeface="Inter Tight"/>
              </a:rPr>
              <a:t>Solar panels</a:t>
            </a:r>
            <a:endParaRPr sz="1400">
              <a:solidFill>
                <a:schemeClr val="dk1"/>
              </a:solidFill>
              <a:latin typeface="Inter Tight"/>
              <a:ea typeface="Inter Tight"/>
              <a:cs typeface="Inter Tight"/>
              <a:sym typeface="Inter Tight"/>
            </a:endParaRPr>
          </a:p>
          <a:p>
            <a:pPr indent="-317500" lvl="1" marL="914400" rtl="0" algn="l">
              <a:spcBef>
                <a:spcPts val="0"/>
              </a:spcBef>
              <a:spcAft>
                <a:spcPts val="0"/>
              </a:spcAft>
              <a:buClr>
                <a:schemeClr val="dk1"/>
              </a:buClr>
              <a:buSzPts val="1400"/>
              <a:buFont typeface="Nunito Light"/>
              <a:buChar char="-"/>
            </a:pPr>
            <a:r>
              <a:rPr lang="en" sz="1400">
                <a:solidFill>
                  <a:schemeClr val="dk1"/>
                </a:solidFill>
                <a:latin typeface="Inter Tight"/>
                <a:ea typeface="Inter Tight"/>
                <a:cs typeface="Inter Tight"/>
                <a:sym typeface="Inter Tight"/>
              </a:rPr>
              <a:t>The technology found in the movie appears to be mostly solar powered</a:t>
            </a:r>
            <a:endParaRPr sz="1400">
              <a:solidFill>
                <a:schemeClr val="dk1"/>
              </a:solidFill>
              <a:latin typeface="Inter Tight"/>
              <a:ea typeface="Inter Tight"/>
              <a:cs typeface="Inter Tight"/>
              <a:sym typeface="Inter Tight"/>
            </a:endParaRPr>
          </a:p>
          <a:p>
            <a:pPr indent="-317500" lvl="1" marL="914400" rtl="0" algn="l">
              <a:spcBef>
                <a:spcPts val="0"/>
              </a:spcBef>
              <a:spcAft>
                <a:spcPts val="0"/>
              </a:spcAft>
              <a:buClr>
                <a:schemeClr val="dk1"/>
              </a:buClr>
              <a:buSzPts val="1400"/>
              <a:buFont typeface="Nunito Light"/>
              <a:buChar char="-"/>
            </a:pPr>
            <a:r>
              <a:rPr lang="en" sz="1400">
                <a:solidFill>
                  <a:schemeClr val="dk1"/>
                </a:solidFill>
                <a:latin typeface="Inter Tight"/>
                <a:ea typeface="Inter Tight"/>
                <a:cs typeface="Inter Tight"/>
                <a:sym typeface="Inter Tight"/>
              </a:rPr>
              <a:t>The panels are very efficient, charging Wall-E from 0-100% in a matter of seconds</a:t>
            </a:r>
            <a:endParaRPr sz="1400">
              <a:solidFill>
                <a:schemeClr val="dk1"/>
              </a:solidFill>
              <a:latin typeface="Inter Tight"/>
              <a:ea typeface="Inter Tight"/>
              <a:cs typeface="Inter Tight"/>
              <a:sym typeface="Inter Tight"/>
            </a:endParaRPr>
          </a:p>
          <a:p>
            <a:pPr indent="-317500" lvl="0" marL="457200" rtl="0" algn="l">
              <a:spcBef>
                <a:spcPts val="0"/>
              </a:spcBef>
              <a:spcAft>
                <a:spcPts val="0"/>
              </a:spcAft>
              <a:buClr>
                <a:schemeClr val="dk1"/>
              </a:buClr>
              <a:buSzPts val="1400"/>
              <a:buFont typeface="Inter Tight"/>
              <a:buChar char="-"/>
            </a:pPr>
            <a:r>
              <a:rPr lang="en" sz="1400">
                <a:solidFill>
                  <a:schemeClr val="dk1"/>
                </a:solidFill>
                <a:latin typeface="Inter Tight"/>
                <a:ea typeface="Inter Tight"/>
                <a:cs typeface="Inter Tight"/>
                <a:sym typeface="Inter Tight"/>
              </a:rPr>
              <a:t>Reactor</a:t>
            </a:r>
            <a:endParaRPr sz="1400">
              <a:solidFill>
                <a:schemeClr val="dk1"/>
              </a:solidFill>
              <a:latin typeface="Inter Tight"/>
              <a:ea typeface="Inter Tight"/>
              <a:cs typeface="Inter Tight"/>
              <a:sym typeface="Inter Tight"/>
            </a:endParaRPr>
          </a:p>
          <a:p>
            <a:pPr indent="-317500" lvl="1" marL="914400" rtl="0" algn="l">
              <a:spcBef>
                <a:spcPts val="0"/>
              </a:spcBef>
              <a:spcAft>
                <a:spcPts val="0"/>
              </a:spcAft>
              <a:buClr>
                <a:schemeClr val="dk1"/>
              </a:buClr>
              <a:buSzPts val="1400"/>
              <a:buFont typeface="Inter Tight"/>
              <a:buChar char="-"/>
            </a:pPr>
            <a:r>
              <a:rPr lang="en" sz="1400">
                <a:solidFill>
                  <a:schemeClr val="dk1"/>
                </a:solidFill>
                <a:latin typeface="Inter Tight"/>
                <a:ea typeface="Inter Tight"/>
                <a:cs typeface="Inter Tight"/>
                <a:sym typeface="Inter Tight"/>
              </a:rPr>
              <a:t>The axiom is powered by some sort of advanced reactor which allows them to stay self reliant</a:t>
            </a:r>
            <a:endParaRPr sz="1400">
              <a:solidFill>
                <a:schemeClr val="dk1"/>
              </a:solidFill>
              <a:latin typeface="Inter Tight"/>
              <a:ea typeface="Inter Tight"/>
              <a:cs typeface="Inter Tight"/>
              <a:sym typeface="Inter Tight"/>
            </a:endParaRPr>
          </a:p>
          <a:p>
            <a:pPr indent="-317500" lvl="0" marL="457200" rtl="0" algn="l">
              <a:lnSpc>
                <a:spcPct val="115000"/>
              </a:lnSpc>
              <a:spcBef>
                <a:spcPts val="0"/>
              </a:spcBef>
              <a:spcAft>
                <a:spcPts val="0"/>
              </a:spcAft>
              <a:buClr>
                <a:schemeClr val="dk1"/>
              </a:buClr>
              <a:buSzPts val="1400"/>
              <a:buFont typeface="Nunito Light"/>
              <a:buChar char="-"/>
            </a:pPr>
            <a:r>
              <a:rPr lang="en" sz="1400">
                <a:solidFill>
                  <a:schemeClr val="dk1"/>
                </a:solidFill>
                <a:latin typeface="Inter Tight"/>
                <a:ea typeface="Inter Tight"/>
                <a:cs typeface="Inter Tight"/>
                <a:sym typeface="Inter Tight"/>
              </a:rPr>
              <a:t>Overconsumption </a:t>
            </a:r>
            <a:endParaRPr sz="1400">
              <a:solidFill>
                <a:schemeClr val="dk1"/>
              </a:solidFill>
              <a:latin typeface="Inter Tight"/>
              <a:ea typeface="Inter Tight"/>
              <a:cs typeface="Inter Tight"/>
              <a:sym typeface="Inter Tight"/>
            </a:endParaRPr>
          </a:p>
          <a:p>
            <a:pPr indent="-317500" lvl="1" marL="914400" rtl="0" algn="l">
              <a:spcBef>
                <a:spcPts val="0"/>
              </a:spcBef>
              <a:spcAft>
                <a:spcPts val="0"/>
              </a:spcAft>
              <a:buClr>
                <a:schemeClr val="dk1"/>
              </a:buClr>
              <a:buSzPts val="1400"/>
              <a:buFont typeface="Nunito Light"/>
              <a:buChar char="-"/>
            </a:pPr>
            <a:r>
              <a:rPr lang="en" sz="1400">
                <a:solidFill>
                  <a:schemeClr val="dk1"/>
                </a:solidFill>
                <a:latin typeface="Inter Tight"/>
                <a:ea typeface="Inter Tight"/>
                <a:cs typeface="Inter Tight"/>
                <a:sym typeface="Inter Tight"/>
              </a:rPr>
              <a:t>Human habits of overconsumption hasn't stopped, and we see that they are still producing tons of trash that is being dumped into space.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3a552e8ee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3a552e8ee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12121"/>
                </a:solidFill>
              </a:rPr>
              <a:t>Presented by:</a:t>
            </a:r>
            <a:r>
              <a:rPr lang="en" sz="1200">
                <a:solidFill>
                  <a:srgbClr val="212121"/>
                </a:solidFill>
              </a:rPr>
              <a:t> Yasin</a:t>
            </a:r>
            <a:endParaRPr/>
          </a:p>
          <a:p>
            <a:pPr indent="0" lvl="0" marL="0" rtl="0" algn="l">
              <a:spcBef>
                <a:spcPts val="0"/>
              </a:spcBef>
              <a:spcAft>
                <a:spcPts val="0"/>
              </a:spcAft>
              <a:buClr>
                <a:schemeClr val="dk1"/>
              </a:buClr>
              <a:buSzPts val="1100"/>
              <a:buFont typeface="Arial"/>
              <a:buNone/>
            </a:pPr>
            <a:r>
              <a:rPr lang="en"/>
              <a:t>WALL-E</a:t>
            </a:r>
            <a:endParaRPr/>
          </a:p>
          <a:p>
            <a:pPr indent="0" lvl="0" marL="0" rtl="0" algn="l">
              <a:spcBef>
                <a:spcPts val="0"/>
              </a:spcBef>
              <a:spcAft>
                <a:spcPts val="0"/>
              </a:spcAft>
              <a:buNone/>
            </a:pPr>
            <a:r>
              <a:rPr lang="en"/>
              <a:t>A cleanup robot with the directive of compressing trash for better waste management</a:t>
            </a:r>
            <a:endParaRPr/>
          </a:p>
          <a:p>
            <a:pPr indent="0" lvl="0" marL="0" rtl="0" algn="l">
              <a:spcBef>
                <a:spcPts val="0"/>
              </a:spcBef>
              <a:spcAft>
                <a:spcPts val="0"/>
              </a:spcAft>
              <a:buNone/>
            </a:pPr>
            <a:r>
              <a:rPr lang="en"/>
              <a:t>The humans heavily rely on robots of WALL-E's kind to get rid of the trash that is left on Earth, and aboard the Axiom.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EVE</a:t>
            </a:r>
            <a:endParaRPr/>
          </a:p>
          <a:p>
            <a:pPr indent="0" lvl="0" marL="0" rtl="0" algn="l">
              <a:spcBef>
                <a:spcPts val="0"/>
              </a:spcBef>
              <a:spcAft>
                <a:spcPts val="0"/>
              </a:spcAft>
              <a:buNone/>
            </a:pPr>
            <a:r>
              <a:rPr lang="en"/>
              <a:t>A probe-drone who is designed to scan for plant life in order to return to Earth.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It's worth mentioning that the personalities that EVE and WALL-E have are glitches, as when WALL-E is restarted, his personality disappears until a shock from EVE triggers it at the end of the movie.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Various other robots</a:t>
            </a:r>
            <a:endParaRPr/>
          </a:p>
          <a:p>
            <a:pPr indent="0" lvl="0" marL="0" rtl="0" algn="l">
              <a:spcBef>
                <a:spcPts val="0"/>
              </a:spcBef>
              <a:spcAft>
                <a:spcPts val="0"/>
              </a:spcAft>
              <a:buNone/>
            </a:pPr>
            <a:r>
              <a:rPr lang="en"/>
              <a:t>Many other robots appear throughout the film, such as MO, a cleanup robot, or Auto, the autopilot system for the ship.</a:t>
            </a:r>
            <a:endParaRPr/>
          </a:p>
          <a:p>
            <a:pPr indent="0" lvl="0" marL="0" rtl="0" algn="l">
              <a:spcBef>
                <a:spcPts val="0"/>
              </a:spcBef>
              <a:spcAft>
                <a:spcPts val="0"/>
              </a:spcAft>
              <a:buClr>
                <a:schemeClr val="dk1"/>
              </a:buClr>
              <a:buSzPts val="1100"/>
              <a:buFont typeface="Arial"/>
              <a:buNone/>
            </a:pPr>
            <a:r>
              <a:rPr lang="en"/>
              <a:t>In the picture shown for the robots, they are in the repair ward, seemingly for glitches, including a personality.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3a552e8ee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3a552e8ee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12121"/>
                </a:solidFill>
              </a:rPr>
              <a:t>Presented by:</a:t>
            </a:r>
            <a:r>
              <a:rPr lang="en" sz="1200">
                <a:solidFill>
                  <a:srgbClr val="212121"/>
                </a:solidFill>
              </a:rPr>
              <a:t> Tanishka</a:t>
            </a:r>
            <a:endParaRPr sz="1200">
              <a:solidFill>
                <a:srgbClr val="212121"/>
              </a:solidFill>
            </a:endParaRPr>
          </a:p>
          <a:p>
            <a:pPr indent="0" lvl="0" marL="0" rtl="0" algn="l">
              <a:spcBef>
                <a:spcPts val="0"/>
              </a:spcBef>
              <a:spcAft>
                <a:spcPts val="0"/>
              </a:spcAft>
              <a:buNone/>
            </a:pPr>
            <a:r>
              <a:rPr lang="en"/>
              <a:t>T</a:t>
            </a:r>
            <a:r>
              <a:rPr b="1" lang="en"/>
              <a:t>he basic programming for AUTO</a:t>
            </a:r>
            <a:r>
              <a:rPr lang="en"/>
              <a:t> at the beginning of the movie seems to align with following the directions of the captain, so we can assume he was designed to aid the captain with his visual design being that of a steering wheel and seems to be autopiloting the ship for him as well. He seems to follow his programming very closely, and we see this become extremely problematic </a:t>
            </a:r>
            <a:r>
              <a:rPr lang="en"/>
              <a:t>towards</a:t>
            </a:r>
            <a:r>
              <a:rPr lang="en"/>
              <a:t> the end of the movie, where in order to not steer from the instructions given to him from the global leader of Buy N Large, he </a:t>
            </a:r>
            <a:r>
              <a:rPr lang="en"/>
              <a:t>endangers</a:t>
            </a:r>
            <a:r>
              <a:rPr lang="en"/>
              <a:t> the ship in desperate attempts to stop the Captain from submitting the plant in order to chart the course for planet earth, all because he was aware of the classified information to not return. The iconic scene where he hits the captain, tries to trash the plant and destroy wall-e, and their fight afterwards where the ship’s tilt causes everyone on board to tilt over almost being crushed by objects, is one of the best examples of how dangerous AUTO became all because of the instructions he followed taking priority over even human safety. </a:t>
            </a:r>
            <a:endParaRPr/>
          </a:p>
          <a:p>
            <a:pPr indent="0" lvl="0" marL="0" rtl="0" algn="l">
              <a:spcBef>
                <a:spcPts val="0"/>
              </a:spcBef>
              <a:spcAft>
                <a:spcPts val="0"/>
              </a:spcAft>
              <a:buNone/>
            </a:pPr>
            <a:r>
              <a:rPr lang="en"/>
              <a:t>*</a:t>
            </a:r>
            <a:r>
              <a:rPr b="1" lang="en"/>
              <a:t>Additionally, </a:t>
            </a:r>
            <a:r>
              <a:rPr lang="en"/>
              <a:t>we also see he refuse to share classified information with the Captain, the person that should definitely have access as he is the highest ranked and qualified human on the ship. AUTO’s directive taking precedent above human safety and his strict adherence to his programmed instructions put all of the crew and ship in danger, and raises some questions about how AI and robots should be making decisions.. </a:t>
            </a:r>
            <a:endParaRPr/>
          </a:p>
          <a:p>
            <a:pPr indent="0" lvl="0" marL="0" rtl="0" algn="l">
              <a:spcBef>
                <a:spcPts val="0"/>
              </a:spcBef>
              <a:spcAft>
                <a:spcPts val="0"/>
              </a:spcAft>
              <a:buNone/>
            </a:pPr>
            <a:r>
              <a:rPr lang="en"/>
              <a:t>*</a:t>
            </a:r>
            <a:r>
              <a:rPr b="1" lang="en"/>
              <a:t>The Captain</a:t>
            </a:r>
            <a:r>
              <a:rPr lang="en"/>
              <a:t> was able to analyze the message sent by the Ceo and realize and decide with the </a:t>
            </a:r>
            <a:r>
              <a:rPr lang="en"/>
              <a:t>instructions</a:t>
            </a:r>
            <a:r>
              <a:rPr lang="en"/>
              <a:t> being sent hundreds of year prior, things could have changed. However, AUTO’s instructions and programming don’t allow his to have these decision making skills, and believes in the same thing told to him over 700 years ago. over time the instructions they are given eventually endanger others and can’t change their decisions by analyzing the greater picture. If we want AI to help us, not hinder us, making sure that we create AI that can adapt and have better decision making skills that don’t </a:t>
            </a:r>
            <a:r>
              <a:rPr lang="en"/>
              <a:t>endanger</a:t>
            </a:r>
            <a:r>
              <a:rPr lang="en"/>
              <a:t> others is a huge ethical concern.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If we’re talking about auto’s visual design, the wheel is a tool for control.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3a552e8ee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3a552e8ee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12121"/>
                </a:solidFill>
              </a:rPr>
              <a:t>Presented by:</a:t>
            </a:r>
            <a:r>
              <a:rPr lang="en" sz="1200">
                <a:solidFill>
                  <a:srgbClr val="212121"/>
                </a:solidFill>
              </a:rPr>
              <a:t> Nathan</a:t>
            </a:r>
            <a:endParaRPr sz="1200">
              <a:solidFill>
                <a:srgbClr val="212121"/>
              </a:solidFill>
            </a:endParaRPr>
          </a:p>
          <a:p>
            <a:pPr indent="0" lvl="0" marL="0" rtl="0" algn="l">
              <a:spcBef>
                <a:spcPts val="0"/>
              </a:spcBef>
              <a:spcAft>
                <a:spcPts val="0"/>
              </a:spcAft>
              <a:buNone/>
            </a:pPr>
            <a:r>
              <a:t/>
            </a:r>
            <a:endParaRPr sz="1200">
              <a:solidFill>
                <a:srgbClr val="212121"/>
              </a:solidFill>
            </a:endParaRPr>
          </a:p>
          <a:p>
            <a:pPr indent="-317500" lvl="0" marL="457200" rtl="0" algn="l">
              <a:spcBef>
                <a:spcPts val="0"/>
              </a:spcBef>
              <a:spcAft>
                <a:spcPts val="0"/>
              </a:spcAft>
              <a:buClr>
                <a:srgbClr val="191919"/>
              </a:buClr>
              <a:buSzPts val="1400"/>
              <a:buFont typeface="Nunito Light"/>
              <a:buChar char="-"/>
            </a:pPr>
            <a:r>
              <a:rPr lang="en" sz="1400">
                <a:solidFill>
                  <a:srgbClr val="191919"/>
                </a:solidFill>
                <a:latin typeface="Inter Tight"/>
                <a:ea typeface="Inter Tight"/>
                <a:cs typeface="Inter Tight"/>
                <a:sym typeface="Inter Tight"/>
              </a:rPr>
              <a:t>Both of them originally adhere to their directive, with WALL-E compacting trash, and EVE scanning for plant life. </a:t>
            </a:r>
            <a:endParaRPr sz="1400">
              <a:solidFill>
                <a:srgbClr val="191919"/>
              </a:solidFill>
              <a:latin typeface="Inter Tight"/>
              <a:ea typeface="Inter Tight"/>
              <a:cs typeface="Inter Tight"/>
              <a:sym typeface="Inter Tight"/>
            </a:endParaRPr>
          </a:p>
          <a:p>
            <a:pPr indent="-317500" lvl="0" marL="457200" rtl="0" algn="l">
              <a:spcBef>
                <a:spcPts val="0"/>
              </a:spcBef>
              <a:spcAft>
                <a:spcPts val="0"/>
              </a:spcAft>
              <a:buClr>
                <a:srgbClr val="191919"/>
              </a:buClr>
              <a:buSzPts val="1400"/>
              <a:buFont typeface="Nunito Light"/>
              <a:buChar char="-"/>
            </a:pPr>
            <a:r>
              <a:rPr lang="en" sz="1400">
                <a:solidFill>
                  <a:srgbClr val="191919"/>
                </a:solidFill>
                <a:latin typeface="Inter Tight"/>
                <a:ea typeface="Inter Tight"/>
                <a:cs typeface="Inter Tight"/>
                <a:sym typeface="Inter Tight"/>
              </a:rPr>
              <a:t>Due to a glitch in their programming, Wall-E and EVE have developed emotions</a:t>
            </a:r>
            <a:endParaRPr sz="1400">
              <a:solidFill>
                <a:srgbClr val="191919"/>
              </a:solidFill>
              <a:latin typeface="Inter Tight"/>
              <a:ea typeface="Inter Tight"/>
              <a:cs typeface="Inter Tight"/>
              <a:sym typeface="Inter Tight"/>
            </a:endParaRPr>
          </a:p>
          <a:p>
            <a:pPr indent="-317500" lvl="1" marL="914400" rtl="0" algn="l">
              <a:spcBef>
                <a:spcPts val="0"/>
              </a:spcBef>
              <a:spcAft>
                <a:spcPts val="0"/>
              </a:spcAft>
              <a:buClr>
                <a:srgbClr val="191919"/>
              </a:buClr>
              <a:buSzPts val="1400"/>
              <a:buFont typeface="Nunito Light"/>
              <a:buChar char="-"/>
            </a:pPr>
            <a:r>
              <a:rPr lang="en" sz="1400">
                <a:solidFill>
                  <a:srgbClr val="191919"/>
                </a:solidFill>
                <a:latin typeface="Inter Tight"/>
                <a:ea typeface="Inter Tight"/>
                <a:cs typeface="Inter Tight"/>
                <a:sym typeface="Inter Tight"/>
              </a:rPr>
              <a:t>We can see that a personalities are glitches since they are sent to the repair ward, where most of the robots have developed personalities, cheering for WALL-E when he sets them free. </a:t>
            </a:r>
            <a:endParaRPr sz="1400">
              <a:solidFill>
                <a:srgbClr val="191919"/>
              </a:solidFill>
              <a:latin typeface="Inter Tight"/>
              <a:ea typeface="Inter Tight"/>
              <a:cs typeface="Inter Tight"/>
              <a:sym typeface="Inter Tight"/>
            </a:endParaRPr>
          </a:p>
          <a:p>
            <a:pPr indent="-317500" lvl="0" marL="457200" rtl="0" algn="l">
              <a:spcBef>
                <a:spcPts val="0"/>
              </a:spcBef>
              <a:spcAft>
                <a:spcPts val="0"/>
              </a:spcAft>
              <a:buClr>
                <a:srgbClr val="191919"/>
              </a:buClr>
              <a:buSzPts val="1400"/>
              <a:buFont typeface="Nunito Light"/>
              <a:buChar char="-"/>
            </a:pPr>
            <a:r>
              <a:rPr lang="en" sz="1400">
                <a:solidFill>
                  <a:srgbClr val="191919"/>
                </a:solidFill>
                <a:latin typeface="Inter Tight"/>
                <a:ea typeface="Inter Tight"/>
                <a:cs typeface="Inter Tight"/>
                <a:sym typeface="Inter Tight"/>
              </a:rPr>
              <a:t>All of the main decision making is done by robots throughout the movie </a:t>
            </a:r>
            <a:endParaRPr sz="1400">
              <a:solidFill>
                <a:srgbClr val="191919"/>
              </a:solidFill>
              <a:latin typeface="Inter Tight"/>
              <a:ea typeface="Inter Tight"/>
              <a:cs typeface="Inter Tight"/>
              <a:sym typeface="Inter Tight"/>
            </a:endParaRPr>
          </a:p>
          <a:p>
            <a:pPr indent="-317500" lvl="1" marL="914400" rtl="0" algn="l">
              <a:spcBef>
                <a:spcPts val="0"/>
              </a:spcBef>
              <a:spcAft>
                <a:spcPts val="0"/>
              </a:spcAft>
              <a:buClr>
                <a:srgbClr val="191919"/>
              </a:buClr>
              <a:buSzPts val="1400"/>
              <a:buFont typeface="Inter Tight"/>
              <a:buChar char="-"/>
            </a:pPr>
            <a:r>
              <a:rPr lang="en" sz="1400">
                <a:solidFill>
                  <a:srgbClr val="191919"/>
                </a:solidFill>
                <a:latin typeface="Inter Tight"/>
                <a:ea typeface="Inter Tight"/>
                <a:cs typeface="Inter Tight"/>
                <a:sym typeface="Inter Tight"/>
              </a:rPr>
              <a:t>For example, EVE's constant decision to bring the plant to the captain, and WALL-E's decision to chase after the plant. </a:t>
            </a:r>
            <a:endParaRPr sz="1400">
              <a:solidFill>
                <a:srgbClr val="191919"/>
              </a:solidFill>
              <a:latin typeface="Inter Tight"/>
              <a:ea typeface="Inter Tight"/>
              <a:cs typeface="Inter Tight"/>
              <a:sym typeface="Inter Tight"/>
            </a:endParaRPr>
          </a:p>
          <a:p>
            <a:pPr indent="-317500" lvl="1" marL="914400" rtl="0" algn="l">
              <a:spcBef>
                <a:spcPts val="0"/>
              </a:spcBef>
              <a:spcAft>
                <a:spcPts val="0"/>
              </a:spcAft>
              <a:buClr>
                <a:srgbClr val="191919"/>
              </a:buClr>
              <a:buSzPts val="1400"/>
              <a:buFont typeface="Inter Tight"/>
              <a:buChar char="-"/>
            </a:pPr>
            <a:r>
              <a:rPr lang="en" sz="1400">
                <a:solidFill>
                  <a:srgbClr val="191919"/>
                </a:solidFill>
                <a:latin typeface="Inter Tight"/>
                <a:ea typeface="Inter Tight"/>
                <a:cs typeface="Inter Tight"/>
                <a:sym typeface="Inter Tight"/>
              </a:rPr>
              <a:t>Also worth noting is EVE's decision to prioritize WALL-E over the plant when their bond had deepened. </a:t>
            </a:r>
            <a:endParaRPr sz="1400">
              <a:solidFill>
                <a:srgbClr val="191919"/>
              </a:solidFill>
              <a:latin typeface="Inter Tight"/>
              <a:ea typeface="Inter Tight"/>
              <a:cs typeface="Inter Tight"/>
              <a:sym typeface="Inter Tight"/>
            </a:endParaRPr>
          </a:p>
          <a:p>
            <a:pPr indent="-317500" lvl="1" marL="914400" rtl="0" algn="l">
              <a:spcBef>
                <a:spcPts val="0"/>
              </a:spcBef>
              <a:spcAft>
                <a:spcPts val="0"/>
              </a:spcAft>
              <a:buClr>
                <a:srgbClr val="191919"/>
              </a:buClr>
              <a:buSzPts val="1400"/>
              <a:buFont typeface="Inter Tight"/>
              <a:buChar char="-"/>
            </a:pPr>
            <a:r>
              <a:rPr lang="en" sz="1400">
                <a:solidFill>
                  <a:srgbClr val="191919"/>
                </a:solidFill>
                <a:latin typeface="Inter Tight"/>
                <a:ea typeface="Inter Tight"/>
                <a:cs typeface="Inter Tight"/>
                <a:sym typeface="Inter Tight"/>
              </a:rPr>
              <a:t>AI aren't great at doing things outside of very specific areas, letting one AI run a ship might not have been the best idea</a:t>
            </a:r>
            <a:endParaRPr sz="1400">
              <a:solidFill>
                <a:srgbClr val="191919"/>
              </a:solidFill>
              <a:latin typeface="Inter Tight"/>
              <a:ea typeface="Inter Tight"/>
              <a:cs typeface="Inter Tight"/>
              <a:sym typeface="Inter T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3accc0c91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3accc0c91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65000"/>
          </a:blip>
          <a:srcRect b="15626" l="0" r="0" t="0"/>
          <a:stretch/>
        </p:blipFill>
        <p:spPr>
          <a:xfrm>
            <a:off x="0" y="0"/>
            <a:ext cx="9143999" cy="5143500"/>
          </a:xfrm>
          <a:prstGeom prst="rect">
            <a:avLst/>
          </a:prstGeom>
          <a:noFill/>
          <a:ln>
            <a:noFill/>
          </a:ln>
        </p:spPr>
      </p:pic>
      <p:sp>
        <p:nvSpPr>
          <p:cNvPr id="10" name="Google Shape;10;p2"/>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713225" y="995300"/>
            <a:ext cx="6064200" cy="2343300"/>
          </a:xfrm>
          <a:prstGeom prst="rect">
            <a:avLst/>
          </a:prstGeom>
        </p:spPr>
        <p:txBody>
          <a:bodyPr anchorCtr="0" anchor="b" bIns="91425" lIns="91425" spcFirstLastPara="1" rIns="91425" wrap="square" tIns="91425">
            <a:noAutofit/>
          </a:bodyPr>
          <a:lstStyle>
            <a:lvl1pPr lvl="0">
              <a:lnSpc>
                <a:spcPct val="85000"/>
              </a:lnSpc>
              <a:spcBef>
                <a:spcPts val="0"/>
              </a:spcBef>
              <a:spcAft>
                <a:spcPts val="0"/>
              </a:spcAft>
              <a:buClr>
                <a:srgbClr val="191919"/>
              </a:buClr>
              <a:buSzPts val="5200"/>
              <a:buNone/>
              <a:defRPr b="1" sz="5500">
                <a:latin typeface="Manrope"/>
                <a:ea typeface="Manrope"/>
                <a:cs typeface="Manrope"/>
                <a:sym typeface="Manrop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2" name="Google Shape;12;p2"/>
          <p:cNvSpPr txBox="1"/>
          <p:nvPr>
            <p:ph idx="1" type="subTitle"/>
          </p:nvPr>
        </p:nvSpPr>
        <p:spPr>
          <a:xfrm>
            <a:off x="713225" y="3465075"/>
            <a:ext cx="2319000" cy="6831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pic>
        <p:nvPicPr>
          <p:cNvPr id="55" name="Google Shape;55;p11"/>
          <p:cNvPicPr preferRelativeResize="0"/>
          <p:nvPr/>
        </p:nvPicPr>
        <p:blipFill rotWithShape="1">
          <a:blip r:embed="rId2">
            <a:alphaModFix amt="65000"/>
          </a:blip>
          <a:srcRect b="15626" l="0" r="0" t="0"/>
          <a:stretch/>
        </p:blipFill>
        <p:spPr>
          <a:xfrm>
            <a:off x="0" y="0"/>
            <a:ext cx="9143999" cy="5143500"/>
          </a:xfrm>
          <a:prstGeom prst="rect">
            <a:avLst/>
          </a:prstGeom>
          <a:noFill/>
          <a:ln>
            <a:noFill/>
          </a:ln>
        </p:spPr>
      </p:pic>
      <p:sp>
        <p:nvSpPr>
          <p:cNvPr id="56" name="Google Shape;56;p11"/>
          <p:cNvSpPr/>
          <p:nvPr>
            <p:ph idx="2" type="pic"/>
          </p:nvPr>
        </p:nvSpPr>
        <p:spPr>
          <a:xfrm>
            <a:off x="278625" y="275707"/>
            <a:ext cx="2274300" cy="4592100"/>
          </a:xfrm>
          <a:prstGeom prst="rect">
            <a:avLst/>
          </a:prstGeom>
          <a:noFill/>
          <a:ln cap="flat" cmpd="sng" w="19050">
            <a:solidFill>
              <a:schemeClr val="lt1"/>
            </a:solidFill>
            <a:prstDash val="solid"/>
            <a:round/>
            <a:headEnd len="sm" w="sm" type="none"/>
            <a:tailEnd len="sm" w="sm" type="none"/>
          </a:ln>
        </p:spPr>
      </p:sp>
      <p:sp>
        <p:nvSpPr>
          <p:cNvPr id="57" name="Google Shape;57;p11"/>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txBox="1"/>
          <p:nvPr>
            <p:ph idx="1" type="subTitle"/>
          </p:nvPr>
        </p:nvSpPr>
        <p:spPr>
          <a:xfrm>
            <a:off x="4571875" y="2742153"/>
            <a:ext cx="2319000" cy="68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9" name="Google Shape;59;p11"/>
          <p:cNvSpPr txBox="1"/>
          <p:nvPr>
            <p:ph hasCustomPrompt="1" type="title"/>
          </p:nvPr>
        </p:nvSpPr>
        <p:spPr>
          <a:xfrm>
            <a:off x="4571875" y="1653400"/>
            <a:ext cx="3858900" cy="9807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6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0"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1" name="Shape 61"/>
        <p:cNvGrpSpPr/>
        <p:nvPr/>
      </p:nvGrpSpPr>
      <p:grpSpPr>
        <a:xfrm>
          <a:off x="0" y="0"/>
          <a:ext cx="0" cy="0"/>
          <a:chOff x="0" y="0"/>
          <a:chExt cx="0" cy="0"/>
        </a:xfrm>
      </p:grpSpPr>
      <p:pic>
        <p:nvPicPr>
          <p:cNvPr id="62" name="Google Shape;62;p13"/>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63" name="Google Shape;63;p13"/>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ph type="ctrTitle"/>
          </p:nvPr>
        </p:nvSpPr>
        <p:spPr>
          <a:xfrm>
            <a:off x="713225" y="539500"/>
            <a:ext cx="77175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65" name="Google Shape;65;p13"/>
          <p:cNvSpPr txBox="1"/>
          <p:nvPr>
            <p:ph idx="1" type="subTitle"/>
          </p:nvPr>
        </p:nvSpPr>
        <p:spPr>
          <a:xfrm>
            <a:off x="1626732" y="2109129"/>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 name="Google Shape;66;p13"/>
          <p:cNvSpPr txBox="1"/>
          <p:nvPr>
            <p:ph hasCustomPrompt="1" idx="2" type="title"/>
          </p:nvPr>
        </p:nvSpPr>
        <p:spPr>
          <a:xfrm>
            <a:off x="713227" y="1747743"/>
            <a:ext cx="785400" cy="934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p:nvPr>
            <p:ph idx="3" type="subTitle"/>
          </p:nvPr>
        </p:nvSpPr>
        <p:spPr>
          <a:xfrm>
            <a:off x="1626732" y="1747754"/>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8" name="Google Shape;68;p13"/>
          <p:cNvSpPr txBox="1"/>
          <p:nvPr>
            <p:ph idx="4" type="subTitle"/>
          </p:nvPr>
        </p:nvSpPr>
        <p:spPr>
          <a:xfrm>
            <a:off x="1626732" y="3637437"/>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9" name="Google Shape;69;p13"/>
          <p:cNvSpPr txBox="1"/>
          <p:nvPr>
            <p:ph hasCustomPrompt="1" idx="5" type="title"/>
          </p:nvPr>
        </p:nvSpPr>
        <p:spPr>
          <a:xfrm>
            <a:off x="713227" y="3276061"/>
            <a:ext cx="785400" cy="934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p:nvPr>
            <p:ph idx="6" type="subTitle"/>
          </p:nvPr>
        </p:nvSpPr>
        <p:spPr>
          <a:xfrm>
            <a:off x="1626732" y="3276062"/>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 name="Google Shape;71;p13"/>
          <p:cNvSpPr txBox="1"/>
          <p:nvPr>
            <p:ph idx="7" type="subTitle"/>
          </p:nvPr>
        </p:nvSpPr>
        <p:spPr>
          <a:xfrm>
            <a:off x="5485507" y="2109129"/>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2" name="Google Shape;72;p13"/>
          <p:cNvSpPr txBox="1"/>
          <p:nvPr>
            <p:ph hasCustomPrompt="1" idx="8" type="title"/>
          </p:nvPr>
        </p:nvSpPr>
        <p:spPr>
          <a:xfrm>
            <a:off x="4572001" y="1747743"/>
            <a:ext cx="785400" cy="934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p:nvPr>
            <p:ph idx="9" type="subTitle"/>
          </p:nvPr>
        </p:nvSpPr>
        <p:spPr>
          <a:xfrm>
            <a:off x="5485507" y="1747754"/>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4" name="Google Shape;74;p13"/>
          <p:cNvSpPr txBox="1"/>
          <p:nvPr>
            <p:ph idx="13" type="subTitle"/>
          </p:nvPr>
        </p:nvSpPr>
        <p:spPr>
          <a:xfrm>
            <a:off x="5485507" y="3637437"/>
            <a:ext cx="230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 name="Google Shape;75;p13"/>
          <p:cNvSpPr txBox="1"/>
          <p:nvPr>
            <p:ph hasCustomPrompt="1" idx="14" type="title"/>
          </p:nvPr>
        </p:nvSpPr>
        <p:spPr>
          <a:xfrm>
            <a:off x="4572001" y="3276061"/>
            <a:ext cx="785400" cy="934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p:nvPr>
            <p:ph idx="15" type="subTitle"/>
          </p:nvPr>
        </p:nvSpPr>
        <p:spPr>
          <a:xfrm>
            <a:off x="5485507" y="3276062"/>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77" name="Shape 77"/>
        <p:cNvGrpSpPr/>
        <p:nvPr/>
      </p:nvGrpSpPr>
      <p:grpSpPr>
        <a:xfrm>
          <a:off x="0" y="0"/>
          <a:ext cx="0" cy="0"/>
          <a:chOff x="0" y="0"/>
          <a:chExt cx="0" cy="0"/>
        </a:xfrm>
      </p:grpSpPr>
      <p:pic>
        <p:nvPicPr>
          <p:cNvPr id="78" name="Google Shape;78;p14"/>
          <p:cNvPicPr preferRelativeResize="0"/>
          <p:nvPr/>
        </p:nvPicPr>
        <p:blipFill rotWithShape="1">
          <a:blip r:embed="rId2">
            <a:alphaModFix amt="65000"/>
          </a:blip>
          <a:srcRect b="15626" l="0" r="0" t="0"/>
          <a:stretch/>
        </p:blipFill>
        <p:spPr>
          <a:xfrm>
            <a:off x="0" y="0"/>
            <a:ext cx="9143999" cy="5143500"/>
          </a:xfrm>
          <a:prstGeom prst="rect">
            <a:avLst/>
          </a:prstGeom>
          <a:noFill/>
          <a:ln>
            <a:noFill/>
          </a:ln>
        </p:spPr>
      </p:pic>
      <p:sp>
        <p:nvSpPr>
          <p:cNvPr id="79" name="Google Shape;79;p14"/>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ph type="ctrTitle"/>
          </p:nvPr>
        </p:nvSpPr>
        <p:spPr>
          <a:xfrm>
            <a:off x="2744025" y="656325"/>
            <a:ext cx="5686800" cy="9159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Clr>
                <a:srgbClr val="191919"/>
              </a:buClr>
              <a:buSzPts val="5200"/>
              <a:buNone/>
              <a:defRPr b="1" sz="55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81" name="Google Shape;81;p14"/>
          <p:cNvSpPr txBox="1"/>
          <p:nvPr>
            <p:ph idx="1" type="subTitle"/>
          </p:nvPr>
        </p:nvSpPr>
        <p:spPr>
          <a:xfrm>
            <a:off x="2744025" y="1698700"/>
            <a:ext cx="5686800" cy="42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 name="Google Shape;82;p14"/>
          <p:cNvSpPr txBox="1"/>
          <p:nvPr>
            <p:ph hasCustomPrompt="1" idx="2" type="title"/>
          </p:nvPr>
        </p:nvSpPr>
        <p:spPr>
          <a:xfrm>
            <a:off x="713225" y="997425"/>
            <a:ext cx="1362600" cy="8421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83" name="Google Shape;83;p14"/>
          <p:cNvSpPr/>
          <p:nvPr>
            <p:ph idx="3" type="pic"/>
          </p:nvPr>
        </p:nvSpPr>
        <p:spPr>
          <a:xfrm>
            <a:off x="275700" y="2571750"/>
            <a:ext cx="6567000" cy="2296200"/>
          </a:xfrm>
          <a:prstGeom prst="rect">
            <a:avLst/>
          </a:prstGeom>
          <a:noFill/>
          <a:ln cap="flat" cmpd="sng" w="19050">
            <a:solidFill>
              <a:schemeClr val="lt1"/>
            </a:solidFill>
            <a:prstDash val="solid"/>
            <a:round/>
            <a:headEnd len="sm" w="sm" type="none"/>
            <a:tailEnd len="sm" w="sm" type="none"/>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1">
    <p:spTree>
      <p:nvGrpSpPr>
        <p:cNvPr id="84" name="Shape 84"/>
        <p:cNvGrpSpPr/>
        <p:nvPr/>
      </p:nvGrpSpPr>
      <p:grpSpPr>
        <a:xfrm>
          <a:off x="0" y="0"/>
          <a:ext cx="0" cy="0"/>
          <a:chOff x="0" y="0"/>
          <a:chExt cx="0" cy="0"/>
        </a:xfrm>
      </p:grpSpPr>
      <p:pic>
        <p:nvPicPr>
          <p:cNvPr id="85" name="Google Shape;85;p15"/>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86" name="Google Shape;86;p15"/>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type="ctrTitle"/>
          </p:nvPr>
        </p:nvSpPr>
        <p:spPr>
          <a:xfrm>
            <a:off x="2263875" y="2229700"/>
            <a:ext cx="6166800" cy="9159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Clr>
                <a:srgbClr val="191919"/>
              </a:buClr>
              <a:buSzPts val="5200"/>
              <a:buNone/>
              <a:defRPr b="1" sz="55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88" name="Google Shape;88;p15"/>
          <p:cNvSpPr txBox="1"/>
          <p:nvPr>
            <p:ph idx="1" type="subTitle"/>
          </p:nvPr>
        </p:nvSpPr>
        <p:spPr>
          <a:xfrm>
            <a:off x="2263875" y="3272075"/>
            <a:ext cx="2319000" cy="68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9" name="Google Shape;89;p15"/>
          <p:cNvSpPr txBox="1"/>
          <p:nvPr>
            <p:ph hasCustomPrompt="1" idx="2" type="title"/>
          </p:nvPr>
        </p:nvSpPr>
        <p:spPr>
          <a:xfrm>
            <a:off x="2263875" y="1188337"/>
            <a:ext cx="16521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2">
    <p:spTree>
      <p:nvGrpSpPr>
        <p:cNvPr id="90" name="Shape 90"/>
        <p:cNvGrpSpPr/>
        <p:nvPr/>
      </p:nvGrpSpPr>
      <p:grpSpPr>
        <a:xfrm>
          <a:off x="0" y="0"/>
          <a:ext cx="0" cy="0"/>
          <a:chOff x="0" y="0"/>
          <a:chExt cx="0" cy="0"/>
        </a:xfrm>
      </p:grpSpPr>
      <p:pic>
        <p:nvPicPr>
          <p:cNvPr id="91" name="Google Shape;91;p16"/>
          <p:cNvPicPr preferRelativeResize="0"/>
          <p:nvPr/>
        </p:nvPicPr>
        <p:blipFill rotWithShape="1">
          <a:blip r:embed="rId2">
            <a:alphaModFix amt="65000"/>
          </a:blip>
          <a:srcRect b="15626" l="0" r="0" t="0"/>
          <a:stretch/>
        </p:blipFill>
        <p:spPr>
          <a:xfrm rot="10800000">
            <a:off x="0" y="0"/>
            <a:ext cx="9143999" cy="5143500"/>
          </a:xfrm>
          <a:prstGeom prst="rect">
            <a:avLst/>
          </a:prstGeom>
          <a:noFill/>
          <a:ln>
            <a:noFill/>
          </a:ln>
        </p:spPr>
      </p:pic>
      <p:sp>
        <p:nvSpPr>
          <p:cNvPr id="92" name="Google Shape;92;p16"/>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ph type="ctrTitle"/>
          </p:nvPr>
        </p:nvSpPr>
        <p:spPr>
          <a:xfrm>
            <a:off x="3555997" y="2229700"/>
            <a:ext cx="4874700" cy="9159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Clr>
                <a:srgbClr val="191919"/>
              </a:buClr>
              <a:buSzPts val="5200"/>
              <a:buNone/>
              <a:defRPr b="1" sz="55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94" name="Google Shape;94;p16"/>
          <p:cNvSpPr txBox="1"/>
          <p:nvPr>
            <p:ph idx="1" type="subTitle"/>
          </p:nvPr>
        </p:nvSpPr>
        <p:spPr>
          <a:xfrm>
            <a:off x="3556010" y="3272075"/>
            <a:ext cx="2319000" cy="68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95" name="Google Shape;95;p16"/>
          <p:cNvSpPr txBox="1"/>
          <p:nvPr>
            <p:ph hasCustomPrompt="1" idx="2" type="title"/>
          </p:nvPr>
        </p:nvSpPr>
        <p:spPr>
          <a:xfrm>
            <a:off x="3556010" y="1188337"/>
            <a:ext cx="16521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6" name="Google Shape;96;p16"/>
          <p:cNvSpPr/>
          <p:nvPr>
            <p:ph idx="3" type="pic"/>
          </p:nvPr>
        </p:nvSpPr>
        <p:spPr>
          <a:xfrm>
            <a:off x="277839" y="275707"/>
            <a:ext cx="2536800" cy="4592100"/>
          </a:xfrm>
          <a:prstGeom prst="rect">
            <a:avLst/>
          </a:prstGeom>
          <a:noFill/>
          <a:ln cap="flat" cmpd="sng" w="19050">
            <a:solidFill>
              <a:schemeClr val="lt1"/>
            </a:solidFill>
            <a:prstDash val="solid"/>
            <a:round/>
            <a:headEnd len="sm" w="sm" type="none"/>
            <a:tailEnd len="sm" w="sm" type="none"/>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7" name="Shape 97"/>
        <p:cNvGrpSpPr/>
        <p:nvPr/>
      </p:nvGrpSpPr>
      <p:grpSpPr>
        <a:xfrm>
          <a:off x="0" y="0"/>
          <a:ext cx="0" cy="0"/>
          <a:chOff x="0" y="0"/>
          <a:chExt cx="0" cy="0"/>
        </a:xfrm>
      </p:grpSpPr>
      <p:pic>
        <p:nvPicPr>
          <p:cNvPr id="98" name="Google Shape;98;p17"/>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99" name="Google Shape;99;p17"/>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txBox="1"/>
          <p:nvPr>
            <p:ph idx="1" type="subTitle"/>
          </p:nvPr>
        </p:nvSpPr>
        <p:spPr>
          <a:xfrm>
            <a:off x="713225" y="1154100"/>
            <a:ext cx="5073600" cy="2287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1" name="Google Shape;101;p17"/>
          <p:cNvSpPr txBox="1"/>
          <p:nvPr>
            <p:ph idx="2" type="subTitle"/>
          </p:nvPr>
        </p:nvSpPr>
        <p:spPr>
          <a:xfrm>
            <a:off x="713224" y="3504600"/>
            <a:ext cx="5073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02" name="Shape 102"/>
        <p:cNvGrpSpPr/>
        <p:nvPr/>
      </p:nvGrpSpPr>
      <p:grpSpPr>
        <a:xfrm>
          <a:off x="0" y="0"/>
          <a:ext cx="0" cy="0"/>
          <a:chOff x="0" y="0"/>
          <a:chExt cx="0" cy="0"/>
        </a:xfrm>
      </p:grpSpPr>
      <p:pic>
        <p:nvPicPr>
          <p:cNvPr id="103" name="Google Shape;103;p18"/>
          <p:cNvPicPr preferRelativeResize="0"/>
          <p:nvPr/>
        </p:nvPicPr>
        <p:blipFill rotWithShape="1">
          <a:blip r:embed="rId2">
            <a:alphaModFix amt="65000"/>
          </a:blip>
          <a:srcRect b="15626" l="0" r="0" t="0"/>
          <a:stretch/>
        </p:blipFill>
        <p:spPr>
          <a:xfrm>
            <a:off x="0" y="0"/>
            <a:ext cx="9143999" cy="5143500"/>
          </a:xfrm>
          <a:prstGeom prst="rect">
            <a:avLst/>
          </a:prstGeom>
          <a:noFill/>
          <a:ln>
            <a:noFill/>
          </a:ln>
        </p:spPr>
      </p:pic>
      <p:sp>
        <p:nvSpPr>
          <p:cNvPr id="104" name="Google Shape;104;p18"/>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ph idx="1" type="subTitle"/>
          </p:nvPr>
        </p:nvSpPr>
        <p:spPr>
          <a:xfrm>
            <a:off x="720000" y="2775663"/>
            <a:ext cx="2811600" cy="1116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6" name="Google Shape;106;p18"/>
          <p:cNvSpPr/>
          <p:nvPr>
            <p:ph idx="2" type="pic"/>
          </p:nvPr>
        </p:nvSpPr>
        <p:spPr>
          <a:xfrm>
            <a:off x="5108450" y="275707"/>
            <a:ext cx="2536800" cy="4592100"/>
          </a:xfrm>
          <a:prstGeom prst="rect">
            <a:avLst/>
          </a:prstGeom>
          <a:noFill/>
          <a:ln cap="flat" cmpd="sng" w="19050">
            <a:solidFill>
              <a:schemeClr val="lt1"/>
            </a:solidFill>
            <a:prstDash val="solid"/>
            <a:round/>
            <a:headEnd len="sm" w="sm" type="none"/>
            <a:tailEnd len="sm" w="sm" type="none"/>
          </a:ln>
        </p:spPr>
      </p:sp>
      <p:sp>
        <p:nvSpPr>
          <p:cNvPr id="107" name="Google Shape;107;p18"/>
          <p:cNvSpPr txBox="1"/>
          <p:nvPr>
            <p:ph type="ctrTitle"/>
          </p:nvPr>
        </p:nvSpPr>
        <p:spPr>
          <a:xfrm>
            <a:off x="713225" y="1251538"/>
            <a:ext cx="3276600" cy="13254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08" name="Shape 108"/>
        <p:cNvGrpSpPr/>
        <p:nvPr/>
      </p:nvGrpSpPr>
      <p:grpSpPr>
        <a:xfrm>
          <a:off x="0" y="0"/>
          <a:ext cx="0" cy="0"/>
          <a:chOff x="0" y="0"/>
          <a:chExt cx="0" cy="0"/>
        </a:xfrm>
      </p:grpSpPr>
      <p:pic>
        <p:nvPicPr>
          <p:cNvPr id="109" name="Google Shape;109;p19"/>
          <p:cNvPicPr preferRelativeResize="0"/>
          <p:nvPr/>
        </p:nvPicPr>
        <p:blipFill rotWithShape="1">
          <a:blip r:embed="rId2">
            <a:alphaModFix amt="65000"/>
          </a:blip>
          <a:srcRect b="15626" l="0" r="0" t="0"/>
          <a:stretch/>
        </p:blipFill>
        <p:spPr>
          <a:xfrm>
            <a:off x="0" y="0"/>
            <a:ext cx="9143999" cy="5143500"/>
          </a:xfrm>
          <a:prstGeom prst="rect">
            <a:avLst/>
          </a:prstGeom>
          <a:noFill/>
          <a:ln>
            <a:noFill/>
          </a:ln>
        </p:spPr>
      </p:pic>
      <p:sp>
        <p:nvSpPr>
          <p:cNvPr id="110" name="Google Shape;110;p19"/>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txBox="1"/>
          <p:nvPr>
            <p:ph idx="1" type="subTitle"/>
          </p:nvPr>
        </p:nvSpPr>
        <p:spPr>
          <a:xfrm>
            <a:off x="719589" y="2588206"/>
            <a:ext cx="2641200" cy="1116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2" name="Google Shape;112;p19"/>
          <p:cNvSpPr txBox="1"/>
          <p:nvPr>
            <p:ph type="ctrTitle"/>
          </p:nvPr>
        </p:nvSpPr>
        <p:spPr>
          <a:xfrm>
            <a:off x="713225" y="1439000"/>
            <a:ext cx="2641200" cy="9504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13" name="Shape 113"/>
        <p:cNvGrpSpPr/>
        <p:nvPr/>
      </p:nvGrpSpPr>
      <p:grpSpPr>
        <a:xfrm>
          <a:off x="0" y="0"/>
          <a:ext cx="0" cy="0"/>
          <a:chOff x="0" y="0"/>
          <a:chExt cx="0" cy="0"/>
        </a:xfrm>
      </p:grpSpPr>
      <p:pic>
        <p:nvPicPr>
          <p:cNvPr id="114" name="Google Shape;114;p20"/>
          <p:cNvPicPr preferRelativeResize="0"/>
          <p:nvPr/>
        </p:nvPicPr>
        <p:blipFill rotWithShape="1">
          <a:blip r:embed="rId2">
            <a:alphaModFix amt="65000"/>
          </a:blip>
          <a:srcRect b="15626" l="0" r="0" t="0"/>
          <a:stretch/>
        </p:blipFill>
        <p:spPr>
          <a:xfrm flipH="1" rot="10800000">
            <a:off x="0" y="0"/>
            <a:ext cx="9143999" cy="5143500"/>
          </a:xfrm>
          <a:prstGeom prst="rect">
            <a:avLst/>
          </a:prstGeom>
          <a:noFill/>
          <a:ln>
            <a:noFill/>
          </a:ln>
        </p:spPr>
      </p:pic>
      <p:sp>
        <p:nvSpPr>
          <p:cNvPr id="115" name="Google Shape;115;p20"/>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txBox="1"/>
          <p:nvPr>
            <p:ph idx="1" type="subTitle"/>
          </p:nvPr>
        </p:nvSpPr>
        <p:spPr>
          <a:xfrm>
            <a:off x="5436975" y="2588206"/>
            <a:ext cx="2641200" cy="1116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7" name="Google Shape;117;p20"/>
          <p:cNvSpPr txBox="1"/>
          <p:nvPr>
            <p:ph type="ctrTitle"/>
          </p:nvPr>
        </p:nvSpPr>
        <p:spPr>
          <a:xfrm>
            <a:off x="5430611" y="1439000"/>
            <a:ext cx="2641200" cy="9504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mt="65000"/>
          </a:blip>
          <a:srcRect b="15626" l="0" r="0" t="0"/>
          <a:stretch/>
        </p:blipFill>
        <p:spPr>
          <a:xfrm>
            <a:off x="0" y="0"/>
            <a:ext cx="9143999" cy="5143500"/>
          </a:xfrm>
          <a:prstGeom prst="rect">
            <a:avLst/>
          </a:prstGeom>
          <a:noFill/>
          <a:ln>
            <a:noFill/>
          </a:ln>
        </p:spPr>
      </p:pic>
      <p:sp>
        <p:nvSpPr>
          <p:cNvPr id="15" name="Google Shape;15;p3"/>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1180300" y="2229700"/>
            <a:ext cx="5395500" cy="9159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Clr>
                <a:srgbClr val="191919"/>
              </a:buClr>
              <a:buSzPts val="5200"/>
              <a:buNone/>
              <a:defRPr b="1" sz="55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7" name="Google Shape;17;p3"/>
          <p:cNvSpPr txBox="1"/>
          <p:nvPr>
            <p:ph idx="1" type="subTitle"/>
          </p:nvPr>
        </p:nvSpPr>
        <p:spPr>
          <a:xfrm>
            <a:off x="1180300" y="3272069"/>
            <a:ext cx="2319000" cy="683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8" name="Google Shape;18;p3"/>
          <p:cNvSpPr txBox="1"/>
          <p:nvPr>
            <p:ph hasCustomPrompt="1" idx="2" type="title"/>
          </p:nvPr>
        </p:nvSpPr>
        <p:spPr>
          <a:xfrm>
            <a:off x="1180300" y="1188331"/>
            <a:ext cx="1652100" cy="915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18" name="Shape 118"/>
        <p:cNvGrpSpPr/>
        <p:nvPr/>
      </p:nvGrpSpPr>
      <p:grpSpPr>
        <a:xfrm>
          <a:off x="0" y="0"/>
          <a:ext cx="0" cy="0"/>
          <a:chOff x="0" y="0"/>
          <a:chExt cx="0" cy="0"/>
        </a:xfrm>
      </p:grpSpPr>
      <p:pic>
        <p:nvPicPr>
          <p:cNvPr id="119" name="Google Shape;119;p21"/>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120" name="Google Shape;120;p21"/>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txBox="1"/>
          <p:nvPr>
            <p:ph type="ctrTitle"/>
          </p:nvPr>
        </p:nvSpPr>
        <p:spPr>
          <a:xfrm>
            <a:off x="713225" y="539500"/>
            <a:ext cx="77175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22" name="Google Shape;122;p21"/>
          <p:cNvSpPr txBox="1"/>
          <p:nvPr>
            <p:ph idx="1" type="subTitle"/>
          </p:nvPr>
        </p:nvSpPr>
        <p:spPr>
          <a:xfrm>
            <a:off x="2071150" y="2042633"/>
            <a:ext cx="4860900" cy="639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 name="Google Shape;123;p21"/>
          <p:cNvSpPr txBox="1"/>
          <p:nvPr>
            <p:ph idx="2" type="subTitle"/>
          </p:nvPr>
        </p:nvSpPr>
        <p:spPr>
          <a:xfrm>
            <a:off x="2071158" y="1681259"/>
            <a:ext cx="48609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4" name="Google Shape;124;p21"/>
          <p:cNvSpPr txBox="1"/>
          <p:nvPr>
            <p:ph idx="3" type="subTitle"/>
          </p:nvPr>
        </p:nvSpPr>
        <p:spPr>
          <a:xfrm>
            <a:off x="2071150" y="3488809"/>
            <a:ext cx="4860900" cy="639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5" name="Google Shape;125;p21"/>
          <p:cNvSpPr txBox="1"/>
          <p:nvPr>
            <p:ph idx="4" type="subTitle"/>
          </p:nvPr>
        </p:nvSpPr>
        <p:spPr>
          <a:xfrm>
            <a:off x="2071152" y="3127421"/>
            <a:ext cx="48609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26" name="Shape 126"/>
        <p:cNvGrpSpPr/>
        <p:nvPr/>
      </p:nvGrpSpPr>
      <p:grpSpPr>
        <a:xfrm>
          <a:off x="0" y="0"/>
          <a:ext cx="0" cy="0"/>
          <a:chOff x="0" y="0"/>
          <a:chExt cx="0" cy="0"/>
        </a:xfrm>
      </p:grpSpPr>
      <p:pic>
        <p:nvPicPr>
          <p:cNvPr id="127" name="Google Shape;127;p22"/>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128" name="Google Shape;128;p22"/>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txBox="1"/>
          <p:nvPr>
            <p:ph type="ctrTitle"/>
          </p:nvPr>
        </p:nvSpPr>
        <p:spPr>
          <a:xfrm>
            <a:off x="713225" y="539500"/>
            <a:ext cx="77175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30" name="Google Shape;130;p22"/>
          <p:cNvSpPr txBox="1"/>
          <p:nvPr>
            <p:ph idx="1" type="subTitle"/>
          </p:nvPr>
        </p:nvSpPr>
        <p:spPr>
          <a:xfrm>
            <a:off x="4724400" y="1876575"/>
            <a:ext cx="3512100" cy="1915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1" name="Google Shape;131;p22"/>
          <p:cNvSpPr txBox="1"/>
          <p:nvPr>
            <p:ph idx="2" type="subTitle"/>
          </p:nvPr>
        </p:nvSpPr>
        <p:spPr>
          <a:xfrm>
            <a:off x="713225" y="1876575"/>
            <a:ext cx="3512100" cy="1915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32" name="Shape 132"/>
        <p:cNvGrpSpPr/>
        <p:nvPr/>
      </p:nvGrpSpPr>
      <p:grpSpPr>
        <a:xfrm>
          <a:off x="0" y="0"/>
          <a:ext cx="0" cy="0"/>
          <a:chOff x="0" y="0"/>
          <a:chExt cx="0" cy="0"/>
        </a:xfrm>
      </p:grpSpPr>
      <p:pic>
        <p:nvPicPr>
          <p:cNvPr id="133" name="Google Shape;133;p23"/>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134" name="Google Shape;134;p23"/>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3"/>
          <p:cNvSpPr txBox="1"/>
          <p:nvPr>
            <p:ph type="ctrTitle"/>
          </p:nvPr>
        </p:nvSpPr>
        <p:spPr>
          <a:xfrm>
            <a:off x="713225" y="539500"/>
            <a:ext cx="77175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36" name="Google Shape;136;p23"/>
          <p:cNvSpPr txBox="1"/>
          <p:nvPr>
            <p:ph idx="1" type="subTitle"/>
          </p:nvPr>
        </p:nvSpPr>
        <p:spPr>
          <a:xfrm>
            <a:off x="713225" y="3165257"/>
            <a:ext cx="1775700" cy="1098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7" name="Google Shape;137;p23"/>
          <p:cNvSpPr txBox="1"/>
          <p:nvPr>
            <p:ph idx="2" type="subTitle"/>
          </p:nvPr>
        </p:nvSpPr>
        <p:spPr>
          <a:xfrm>
            <a:off x="713231" y="2803882"/>
            <a:ext cx="1775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8" name="Google Shape;138;p23"/>
          <p:cNvSpPr txBox="1"/>
          <p:nvPr>
            <p:ph idx="3" type="subTitle"/>
          </p:nvPr>
        </p:nvSpPr>
        <p:spPr>
          <a:xfrm>
            <a:off x="3266850" y="3165257"/>
            <a:ext cx="1775700" cy="1098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 name="Google Shape;139;p23"/>
          <p:cNvSpPr txBox="1"/>
          <p:nvPr>
            <p:ph idx="4" type="subTitle"/>
          </p:nvPr>
        </p:nvSpPr>
        <p:spPr>
          <a:xfrm>
            <a:off x="3266856" y="2803882"/>
            <a:ext cx="1775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 name="Google Shape;140;p23"/>
          <p:cNvSpPr txBox="1"/>
          <p:nvPr>
            <p:ph idx="5" type="subTitle"/>
          </p:nvPr>
        </p:nvSpPr>
        <p:spPr>
          <a:xfrm>
            <a:off x="5820475" y="3165257"/>
            <a:ext cx="1775700" cy="1098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1" name="Google Shape;141;p23"/>
          <p:cNvSpPr txBox="1"/>
          <p:nvPr>
            <p:ph idx="6" type="subTitle"/>
          </p:nvPr>
        </p:nvSpPr>
        <p:spPr>
          <a:xfrm>
            <a:off x="5820481" y="2803882"/>
            <a:ext cx="17757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42" name="Shape 142"/>
        <p:cNvGrpSpPr/>
        <p:nvPr/>
      </p:nvGrpSpPr>
      <p:grpSpPr>
        <a:xfrm>
          <a:off x="0" y="0"/>
          <a:ext cx="0" cy="0"/>
          <a:chOff x="0" y="0"/>
          <a:chExt cx="0" cy="0"/>
        </a:xfrm>
      </p:grpSpPr>
      <p:pic>
        <p:nvPicPr>
          <p:cNvPr id="143" name="Google Shape;143;p24"/>
          <p:cNvPicPr preferRelativeResize="0"/>
          <p:nvPr/>
        </p:nvPicPr>
        <p:blipFill rotWithShape="1">
          <a:blip r:embed="rId2">
            <a:alphaModFix amt="65000"/>
          </a:blip>
          <a:srcRect b="0" l="0" r="0" t="15626"/>
          <a:stretch/>
        </p:blipFill>
        <p:spPr>
          <a:xfrm flipH="1">
            <a:off x="0" y="0"/>
            <a:ext cx="9143999" cy="5143500"/>
          </a:xfrm>
          <a:prstGeom prst="rect">
            <a:avLst/>
          </a:prstGeom>
          <a:noFill/>
          <a:ln>
            <a:noFill/>
          </a:ln>
        </p:spPr>
      </p:pic>
      <p:sp>
        <p:nvSpPr>
          <p:cNvPr id="144" name="Google Shape;144;p24"/>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txBox="1"/>
          <p:nvPr>
            <p:ph type="ctrTitle"/>
          </p:nvPr>
        </p:nvSpPr>
        <p:spPr>
          <a:xfrm>
            <a:off x="713225" y="539500"/>
            <a:ext cx="77175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46" name="Google Shape;146;p24"/>
          <p:cNvSpPr txBox="1"/>
          <p:nvPr>
            <p:ph idx="1" type="subTitle"/>
          </p:nvPr>
        </p:nvSpPr>
        <p:spPr>
          <a:xfrm>
            <a:off x="4904925" y="3348200"/>
            <a:ext cx="3525900" cy="1103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7" name="Google Shape;147;p24"/>
          <p:cNvSpPr txBox="1"/>
          <p:nvPr>
            <p:ph idx="2" type="subTitle"/>
          </p:nvPr>
        </p:nvSpPr>
        <p:spPr>
          <a:xfrm>
            <a:off x="4904927" y="2986825"/>
            <a:ext cx="35259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8" name="Google Shape;148;p24"/>
          <p:cNvSpPr txBox="1"/>
          <p:nvPr>
            <p:ph idx="3" type="subTitle"/>
          </p:nvPr>
        </p:nvSpPr>
        <p:spPr>
          <a:xfrm>
            <a:off x="713225" y="3348200"/>
            <a:ext cx="3525900" cy="1103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24"/>
          <p:cNvSpPr txBox="1"/>
          <p:nvPr>
            <p:ph idx="4" type="subTitle"/>
          </p:nvPr>
        </p:nvSpPr>
        <p:spPr>
          <a:xfrm>
            <a:off x="713227" y="2986825"/>
            <a:ext cx="35259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50" name="Google Shape;150;p24"/>
          <p:cNvSpPr txBox="1"/>
          <p:nvPr>
            <p:ph idx="5" type="subTitle"/>
          </p:nvPr>
        </p:nvSpPr>
        <p:spPr>
          <a:xfrm>
            <a:off x="4904925" y="1736950"/>
            <a:ext cx="3525900" cy="1103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24"/>
          <p:cNvSpPr txBox="1"/>
          <p:nvPr>
            <p:ph idx="6" type="subTitle"/>
          </p:nvPr>
        </p:nvSpPr>
        <p:spPr>
          <a:xfrm>
            <a:off x="4904927" y="1375575"/>
            <a:ext cx="35259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52" name="Google Shape;152;p24"/>
          <p:cNvSpPr txBox="1"/>
          <p:nvPr>
            <p:ph idx="7" type="subTitle"/>
          </p:nvPr>
        </p:nvSpPr>
        <p:spPr>
          <a:xfrm>
            <a:off x="713225" y="1736950"/>
            <a:ext cx="3525900" cy="1103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 name="Google Shape;153;p24"/>
          <p:cNvSpPr txBox="1"/>
          <p:nvPr>
            <p:ph idx="8" type="subTitle"/>
          </p:nvPr>
        </p:nvSpPr>
        <p:spPr>
          <a:xfrm>
            <a:off x="713227" y="1375575"/>
            <a:ext cx="35259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54" name="Shape 154"/>
        <p:cNvGrpSpPr/>
        <p:nvPr/>
      </p:nvGrpSpPr>
      <p:grpSpPr>
        <a:xfrm>
          <a:off x="0" y="0"/>
          <a:ext cx="0" cy="0"/>
          <a:chOff x="0" y="0"/>
          <a:chExt cx="0" cy="0"/>
        </a:xfrm>
      </p:grpSpPr>
      <p:pic>
        <p:nvPicPr>
          <p:cNvPr id="155" name="Google Shape;155;p25"/>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156" name="Google Shape;156;p25"/>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txBox="1"/>
          <p:nvPr>
            <p:ph type="ctrTitle"/>
          </p:nvPr>
        </p:nvSpPr>
        <p:spPr>
          <a:xfrm>
            <a:off x="713225" y="539500"/>
            <a:ext cx="77175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58" name="Google Shape;158;p25"/>
          <p:cNvSpPr txBox="1"/>
          <p:nvPr>
            <p:ph idx="1" type="subTitle"/>
          </p:nvPr>
        </p:nvSpPr>
        <p:spPr>
          <a:xfrm>
            <a:off x="713226" y="2109124"/>
            <a:ext cx="2072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9" name="Google Shape;159;p25"/>
          <p:cNvSpPr txBox="1"/>
          <p:nvPr>
            <p:ph idx="2" type="subTitle"/>
          </p:nvPr>
        </p:nvSpPr>
        <p:spPr>
          <a:xfrm>
            <a:off x="713226" y="1747750"/>
            <a:ext cx="2072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0" name="Google Shape;160;p25"/>
          <p:cNvSpPr txBox="1"/>
          <p:nvPr>
            <p:ph idx="3" type="subTitle"/>
          </p:nvPr>
        </p:nvSpPr>
        <p:spPr>
          <a:xfrm>
            <a:off x="713226" y="3485027"/>
            <a:ext cx="2072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1" name="Google Shape;161;p25"/>
          <p:cNvSpPr txBox="1"/>
          <p:nvPr>
            <p:ph idx="4" type="subTitle"/>
          </p:nvPr>
        </p:nvSpPr>
        <p:spPr>
          <a:xfrm>
            <a:off x="713226" y="3123653"/>
            <a:ext cx="2072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2" name="Google Shape;162;p25"/>
          <p:cNvSpPr txBox="1"/>
          <p:nvPr>
            <p:ph idx="5" type="subTitle"/>
          </p:nvPr>
        </p:nvSpPr>
        <p:spPr>
          <a:xfrm>
            <a:off x="3535801" y="2109124"/>
            <a:ext cx="2072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3" name="Google Shape;163;p25"/>
          <p:cNvSpPr txBox="1"/>
          <p:nvPr>
            <p:ph idx="6" type="subTitle"/>
          </p:nvPr>
        </p:nvSpPr>
        <p:spPr>
          <a:xfrm>
            <a:off x="3535801" y="1747750"/>
            <a:ext cx="2072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4" name="Google Shape;164;p25"/>
          <p:cNvSpPr txBox="1"/>
          <p:nvPr>
            <p:ph idx="7" type="subTitle"/>
          </p:nvPr>
        </p:nvSpPr>
        <p:spPr>
          <a:xfrm>
            <a:off x="3535801" y="3485027"/>
            <a:ext cx="2072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 name="Google Shape;165;p25"/>
          <p:cNvSpPr txBox="1"/>
          <p:nvPr>
            <p:ph idx="8" type="subTitle"/>
          </p:nvPr>
        </p:nvSpPr>
        <p:spPr>
          <a:xfrm>
            <a:off x="3535801" y="3123653"/>
            <a:ext cx="2072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6" name="Google Shape;166;p25"/>
          <p:cNvSpPr txBox="1"/>
          <p:nvPr>
            <p:ph idx="9" type="subTitle"/>
          </p:nvPr>
        </p:nvSpPr>
        <p:spPr>
          <a:xfrm>
            <a:off x="6358376" y="2109124"/>
            <a:ext cx="2072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 name="Google Shape;167;p25"/>
          <p:cNvSpPr txBox="1"/>
          <p:nvPr>
            <p:ph idx="13" type="subTitle"/>
          </p:nvPr>
        </p:nvSpPr>
        <p:spPr>
          <a:xfrm>
            <a:off x="6358376" y="1747750"/>
            <a:ext cx="2072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8" name="Google Shape;168;p25"/>
          <p:cNvSpPr txBox="1"/>
          <p:nvPr>
            <p:ph idx="14" type="subTitle"/>
          </p:nvPr>
        </p:nvSpPr>
        <p:spPr>
          <a:xfrm>
            <a:off x="6358376" y="3485027"/>
            <a:ext cx="2072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9" name="Google Shape;169;p25"/>
          <p:cNvSpPr txBox="1"/>
          <p:nvPr>
            <p:ph idx="15" type="subTitle"/>
          </p:nvPr>
        </p:nvSpPr>
        <p:spPr>
          <a:xfrm>
            <a:off x="6358376" y="3123653"/>
            <a:ext cx="2072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70" name="Shape 170"/>
        <p:cNvGrpSpPr/>
        <p:nvPr/>
      </p:nvGrpSpPr>
      <p:grpSpPr>
        <a:xfrm>
          <a:off x="0" y="0"/>
          <a:ext cx="0" cy="0"/>
          <a:chOff x="0" y="0"/>
          <a:chExt cx="0" cy="0"/>
        </a:xfrm>
      </p:grpSpPr>
      <p:pic>
        <p:nvPicPr>
          <p:cNvPr id="171" name="Google Shape;171;p26"/>
          <p:cNvPicPr preferRelativeResize="0"/>
          <p:nvPr/>
        </p:nvPicPr>
        <p:blipFill rotWithShape="1">
          <a:blip r:embed="rId2">
            <a:alphaModFix amt="65000"/>
          </a:blip>
          <a:srcRect b="15626" l="0" r="0" t="0"/>
          <a:stretch/>
        </p:blipFill>
        <p:spPr>
          <a:xfrm rot="10800000">
            <a:off x="0" y="0"/>
            <a:ext cx="9143999" cy="5143500"/>
          </a:xfrm>
          <a:prstGeom prst="rect">
            <a:avLst/>
          </a:prstGeom>
          <a:noFill/>
          <a:ln>
            <a:noFill/>
          </a:ln>
        </p:spPr>
      </p:pic>
      <p:sp>
        <p:nvSpPr>
          <p:cNvPr id="172" name="Google Shape;172;p26"/>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txBox="1"/>
          <p:nvPr>
            <p:ph idx="1" type="subTitle"/>
          </p:nvPr>
        </p:nvSpPr>
        <p:spPr>
          <a:xfrm>
            <a:off x="713225" y="1364525"/>
            <a:ext cx="3729600" cy="386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4" name="Google Shape;174;p26"/>
          <p:cNvSpPr txBox="1"/>
          <p:nvPr>
            <p:ph hasCustomPrompt="1" type="title"/>
          </p:nvPr>
        </p:nvSpPr>
        <p:spPr>
          <a:xfrm>
            <a:off x="713225" y="772652"/>
            <a:ext cx="3729600" cy="7341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75" name="Google Shape;175;p26"/>
          <p:cNvSpPr txBox="1"/>
          <p:nvPr>
            <p:ph idx="2" type="subTitle"/>
          </p:nvPr>
        </p:nvSpPr>
        <p:spPr>
          <a:xfrm>
            <a:off x="713225" y="2674499"/>
            <a:ext cx="3729600" cy="386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6" name="Google Shape;176;p26"/>
          <p:cNvSpPr txBox="1"/>
          <p:nvPr>
            <p:ph hasCustomPrompt="1" idx="3" type="title"/>
          </p:nvPr>
        </p:nvSpPr>
        <p:spPr>
          <a:xfrm>
            <a:off x="713225" y="2082615"/>
            <a:ext cx="3729600" cy="7341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77" name="Google Shape;177;p26"/>
          <p:cNvSpPr txBox="1"/>
          <p:nvPr>
            <p:ph idx="4" type="subTitle"/>
          </p:nvPr>
        </p:nvSpPr>
        <p:spPr>
          <a:xfrm>
            <a:off x="713225" y="3984450"/>
            <a:ext cx="3729600" cy="386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8" name="Google Shape;178;p26"/>
          <p:cNvSpPr txBox="1"/>
          <p:nvPr>
            <p:ph hasCustomPrompt="1" idx="5" type="title"/>
          </p:nvPr>
        </p:nvSpPr>
        <p:spPr>
          <a:xfrm>
            <a:off x="713225" y="3392577"/>
            <a:ext cx="3729600" cy="7341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5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179" name="Shape 179"/>
        <p:cNvGrpSpPr/>
        <p:nvPr/>
      </p:nvGrpSpPr>
      <p:grpSpPr>
        <a:xfrm>
          <a:off x="0" y="0"/>
          <a:ext cx="0" cy="0"/>
          <a:chOff x="0" y="0"/>
          <a:chExt cx="0" cy="0"/>
        </a:xfrm>
      </p:grpSpPr>
      <p:pic>
        <p:nvPicPr>
          <p:cNvPr id="180" name="Google Shape;180;p27"/>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181" name="Google Shape;181;p27"/>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83" name="Google Shape;183;p27"/>
          <p:cNvSpPr txBox="1"/>
          <p:nvPr>
            <p:ph idx="1" type="subTitle"/>
          </p:nvPr>
        </p:nvSpPr>
        <p:spPr>
          <a:xfrm>
            <a:off x="713225" y="3413125"/>
            <a:ext cx="2072400" cy="891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4" name="Google Shape;184;p27"/>
          <p:cNvSpPr txBox="1"/>
          <p:nvPr>
            <p:ph idx="2" type="subTitle"/>
          </p:nvPr>
        </p:nvSpPr>
        <p:spPr>
          <a:xfrm>
            <a:off x="713226" y="3051753"/>
            <a:ext cx="2072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5" name="Google Shape;185;p27"/>
          <p:cNvSpPr txBox="1"/>
          <p:nvPr>
            <p:ph idx="3" type="subTitle"/>
          </p:nvPr>
        </p:nvSpPr>
        <p:spPr>
          <a:xfrm>
            <a:off x="3535800" y="3413125"/>
            <a:ext cx="2072400" cy="891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 name="Google Shape;186;p27"/>
          <p:cNvSpPr txBox="1"/>
          <p:nvPr>
            <p:ph idx="4" type="subTitle"/>
          </p:nvPr>
        </p:nvSpPr>
        <p:spPr>
          <a:xfrm>
            <a:off x="3535801" y="3051753"/>
            <a:ext cx="2072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7" name="Google Shape;187;p27"/>
          <p:cNvSpPr txBox="1"/>
          <p:nvPr>
            <p:ph idx="5" type="subTitle"/>
          </p:nvPr>
        </p:nvSpPr>
        <p:spPr>
          <a:xfrm>
            <a:off x="6358375" y="3413125"/>
            <a:ext cx="2072400" cy="891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8" name="Google Shape;188;p27"/>
          <p:cNvSpPr txBox="1"/>
          <p:nvPr>
            <p:ph idx="6" type="subTitle"/>
          </p:nvPr>
        </p:nvSpPr>
        <p:spPr>
          <a:xfrm>
            <a:off x="6358376" y="3051753"/>
            <a:ext cx="20724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9" name="Google Shape;189;p27"/>
          <p:cNvSpPr txBox="1"/>
          <p:nvPr>
            <p:ph hasCustomPrompt="1" idx="7" type="title"/>
          </p:nvPr>
        </p:nvSpPr>
        <p:spPr>
          <a:xfrm>
            <a:off x="977125" y="2012046"/>
            <a:ext cx="9729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90" name="Google Shape;190;p27"/>
          <p:cNvSpPr txBox="1"/>
          <p:nvPr>
            <p:ph hasCustomPrompt="1" idx="8" type="title"/>
          </p:nvPr>
        </p:nvSpPr>
        <p:spPr>
          <a:xfrm>
            <a:off x="3765013" y="2012046"/>
            <a:ext cx="9729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91" name="Google Shape;191;p27"/>
          <p:cNvSpPr txBox="1"/>
          <p:nvPr>
            <p:ph hasCustomPrompt="1" idx="9" type="title"/>
          </p:nvPr>
        </p:nvSpPr>
        <p:spPr>
          <a:xfrm>
            <a:off x="6604575" y="2012046"/>
            <a:ext cx="9729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3">
    <p:spTree>
      <p:nvGrpSpPr>
        <p:cNvPr id="192" name="Shape 192"/>
        <p:cNvGrpSpPr/>
        <p:nvPr/>
      </p:nvGrpSpPr>
      <p:grpSpPr>
        <a:xfrm>
          <a:off x="0" y="0"/>
          <a:ext cx="0" cy="0"/>
          <a:chOff x="0" y="0"/>
          <a:chExt cx="0" cy="0"/>
        </a:xfrm>
      </p:grpSpPr>
      <p:pic>
        <p:nvPicPr>
          <p:cNvPr id="193" name="Google Shape;193;p28"/>
          <p:cNvPicPr preferRelativeResize="0"/>
          <p:nvPr/>
        </p:nvPicPr>
        <p:blipFill rotWithShape="1">
          <a:blip r:embed="rId2">
            <a:alphaModFix amt="65000"/>
          </a:blip>
          <a:srcRect b="15626" l="0" r="0" t="0"/>
          <a:stretch/>
        </p:blipFill>
        <p:spPr>
          <a:xfrm>
            <a:off x="0" y="0"/>
            <a:ext cx="9143999" cy="5143500"/>
          </a:xfrm>
          <a:prstGeom prst="rect">
            <a:avLst/>
          </a:prstGeom>
          <a:noFill/>
          <a:ln>
            <a:noFill/>
          </a:ln>
        </p:spPr>
      </p:pic>
      <p:sp>
        <p:nvSpPr>
          <p:cNvPr id="194" name="Google Shape;194;p28"/>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96" name="Shape 196"/>
        <p:cNvGrpSpPr/>
        <p:nvPr/>
      </p:nvGrpSpPr>
      <p:grpSpPr>
        <a:xfrm>
          <a:off x="0" y="0"/>
          <a:ext cx="0" cy="0"/>
          <a:chOff x="0" y="0"/>
          <a:chExt cx="0" cy="0"/>
        </a:xfrm>
      </p:grpSpPr>
      <p:pic>
        <p:nvPicPr>
          <p:cNvPr id="197" name="Google Shape;197;p29"/>
          <p:cNvPicPr preferRelativeResize="0"/>
          <p:nvPr/>
        </p:nvPicPr>
        <p:blipFill rotWithShape="1">
          <a:blip r:embed="rId2">
            <a:alphaModFix amt="65000"/>
          </a:blip>
          <a:srcRect b="15626" l="0" r="0" t="0"/>
          <a:stretch/>
        </p:blipFill>
        <p:spPr>
          <a:xfrm>
            <a:off x="0" y="0"/>
            <a:ext cx="9143999" cy="5143500"/>
          </a:xfrm>
          <a:prstGeom prst="rect">
            <a:avLst/>
          </a:prstGeom>
          <a:noFill/>
          <a:ln>
            <a:noFill/>
          </a:ln>
        </p:spPr>
      </p:pic>
      <p:sp>
        <p:nvSpPr>
          <p:cNvPr id="198" name="Google Shape;198;p29"/>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9"/>
          <p:cNvSpPr txBox="1"/>
          <p:nvPr>
            <p:ph type="ctrTitle"/>
          </p:nvPr>
        </p:nvSpPr>
        <p:spPr>
          <a:xfrm>
            <a:off x="713225" y="615700"/>
            <a:ext cx="4696200" cy="8676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Clr>
                <a:srgbClr val="191919"/>
              </a:buClr>
              <a:buSzPts val="5200"/>
              <a:buNone/>
              <a:defRPr b="1" sz="55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200" name="Google Shape;200;p29"/>
          <p:cNvSpPr txBox="1"/>
          <p:nvPr>
            <p:ph idx="1" type="subTitle"/>
          </p:nvPr>
        </p:nvSpPr>
        <p:spPr>
          <a:xfrm>
            <a:off x="713225" y="1582717"/>
            <a:ext cx="4696200" cy="1207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01" name="Google Shape;201;p29"/>
          <p:cNvSpPr txBox="1"/>
          <p:nvPr/>
        </p:nvSpPr>
        <p:spPr>
          <a:xfrm>
            <a:off x="713225" y="3635000"/>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chemeClr val="lt1"/>
                </a:solidFill>
                <a:latin typeface="Inter Tight"/>
                <a:ea typeface="Inter Tight"/>
                <a:cs typeface="Inter Tight"/>
                <a:sym typeface="Inter Tight"/>
              </a:rPr>
              <a:t>CREDITS: This presentation template was created by </a:t>
            </a:r>
            <a:r>
              <a:rPr b="1" lang="en" sz="1200" u="sng">
                <a:solidFill>
                  <a:schemeClr val="lt1"/>
                </a:solidFill>
                <a:latin typeface="Inter Tight"/>
                <a:ea typeface="Inter Tight"/>
                <a:cs typeface="Inter Tight"/>
                <a:sym typeface="Inter Tight"/>
                <a:hlinkClick r:id="rId3">
                  <a:extLst>
                    <a:ext uri="{A12FA001-AC4F-418D-AE19-62706E023703}">
                      <ahyp:hlinkClr val="tx"/>
                    </a:ext>
                  </a:extLst>
                </a:hlinkClick>
              </a:rPr>
              <a:t>Slidesgo</a:t>
            </a:r>
            <a:r>
              <a:rPr lang="en" sz="1200">
                <a:solidFill>
                  <a:schemeClr val="lt1"/>
                </a:solidFill>
                <a:latin typeface="Inter Tight"/>
                <a:ea typeface="Inter Tight"/>
                <a:cs typeface="Inter Tight"/>
                <a:sym typeface="Inter Tight"/>
              </a:rPr>
              <a:t>, and includes icons by </a:t>
            </a:r>
            <a:r>
              <a:rPr b="1" lang="en" sz="1200" u="sng">
                <a:solidFill>
                  <a:schemeClr val="lt1"/>
                </a:solidFill>
                <a:latin typeface="Inter Tight"/>
                <a:ea typeface="Inter Tight"/>
                <a:cs typeface="Inter Tight"/>
                <a:sym typeface="Inter Tight"/>
                <a:hlinkClick r:id="rId4">
                  <a:extLst>
                    <a:ext uri="{A12FA001-AC4F-418D-AE19-62706E023703}">
                      <ahyp:hlinkClr val="tx"/>
                    </a:ext>
                  </a:extLst>
                </a:hlinkClick>
              </a:rPr>
              <a:t>Flaticon</a:t>
            </a:r>
            <a:r>
              <a:rPr lang="en" sz="1200">
                <a:solidFill>
                  <a:schemeClr val="lt1"/>
                </a:solidFill>
                <a:latin typeface="Inter Tight"/>
                <a:ea typeface="Inter Tight"/>
                <a:cs typeface="Inter Tight"/>
                <a:sym typeface="Inter Tight"/>
              </a:rPr>
              <a:t>, and infographics &amp; images by </a:t>
            </a:r>
            <a:r>
              <a:rPr b="1" lang="en" sz="1200" u="sng">
                <a:solidFill>
                  <a:schemeClr val="lt1"/>
                </a:solidFill>
                <a:latin typeface="Inter Tight"/>
                <a:ea typeface="Inter Tight"/>
                <a:cs typeface="Inter Tight"/>
                <a:sym typeface="Inter Tight"/>
                <a:hlinkClick r:id="rId5">
                  <a:extLst>
                    <a:ext uri="{A12FA001-AC4F-418D-AE19-62706E023703}">
                      <ahyp:hlinkClr val="tx"/>
                    </a:ext>
                  </a:extLst>
                </a:hlinkClick>
              </a:rPr>
              <a:t>Freepik</a:t>
            </a:r>
            <a:r>
              <a:rPr b="1" lang="en" sz="1200" u="sng">
                <a:solidFill>
                  <a:schemeClr val="lt1"/>
                </a:solidFill>
                <a:latin typeface="Inter Tight"/>
                <a:ea typeface="Inter Tight"/>
                <a:cs typeface="Inter Tight"/>
                <a:sym typeface="Inter Tight"/>
              </a:rPr>
              <a:t> </a:t>
            </a:r>
            <a:endParaRPr b="1" sz="1200" u="sng">
              <a:solidFill>
                <a:schemeClr val="lt1"/>
              </a:solidFill>
              <a:latin typeface="Inter Tight"/>
              <a:ea typeface="Inter Tight"/>
              <a:cs typeface="Inter Tight"/>
              <a:sym typeface="Inter T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02" name="Shape 202"/>
        <p:cNvGrpSpPr/>
        <p:nvPr/>
      </p:nvGrpSpPr>
      <p:grpSpPr>
        <a:xfrm>
          <a:off x="0" y="0"/>
          <a:ext cx="0" cy="0"/>
          <a:chOff x="0" y="0"/>
          <a:chExt cx="0" cy="0"/>
        </a:xfrm>
      </p:grpSpPr>
      <p:pic>
        <p:nvPicPr>
          <p:cNvPr id="203" name="Google Shape;203;p30"/>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204" name="Google Shape;204;p30"/>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21" name="Google Shape;21;p4"/>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23" name="Google Shape;23;p4"/>
          <p:cNvSpPr txBox="1"/>
          <p:nvPr>
            <p:ph idx="1" type="body"/>
          </p:nvPr>
        </p:nvSpPr>
        <p:spPr>
          <a:xfrm>
            <a:off x="720000" y="1451075"/>
            <a:ext cx="7704000" cy="3000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05" name="Shape 205"/>
        <p:cNvGrpSpPr/>
        <p:nvPr/>
      </p:nvGrpSpPr>
      <p:grpSpPr>
        <a:xfrm>
          <a:off x="0" y="0"/>
          <a:ext cx="0" cy="0"/>
          <a:chOff x="0" y="0"/>
          <a:chExt cx="0" cy="0"/>
        </a:xfrm>
      </p:grpSpPr>
      <p:pic>
        <p:nvPicPr>
          <p:cNvPr id="206" name="Google Shape;206;p31"/>
          <p:cNvPicPr preferRelativeResize="0"/>
          <p:nvPr/>
        </p:nvPicPr>
        <p:blipFill rotWithShape="1">
          <a:blip r:embed="rId2">
            <a:alphaModFix amt="65000"/>
          </a:blip>
          <a:srcRect b="15626" l="0" r="0" t="0"/>
          <a:stretch/>
        </p:blipFill>
        <p:spPr>
          <a:xfrm flipH="1" rot="10800000">
            <a:off x="0" y="0"/>
            <a:ext cx="9143999"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pic>
        <p:nvPicPr>
          <p:cNvPr id="25" name="Google Shape;25;p5"/>
          <p:cNvPicPr preferRelativeResize="0"/>
          <p:nvPr/>
        </p:nvPicPr>
        <p:blipFill rotWithShape="1">
          <a:blip r:embed="rId2">
            <a:alphaModFix amt="65000"/>
          </a:blip>
          <a:srcRect b="0" l="0" r="0" t="15626"/>
          <a:stretch/>
        </p:blipFill>
        <p:spPr>
          <a:xfrm rot="10800000">
            <a:off x="0" y="0"/>
            <a:ext cx="9143999" cy="5143500"/>
          </a:xfrm>
          <a:prstGeom prst="rect">
            <a:avLst/>
          </a:prstGeom>
          <a:noFill/>
          <a:ln>
            <a:noFill/>
          </a:ln>
        </p:spPr>
      </p:pic>
      <p:sp>
        <p:nvSpPr>
          <p:cNvPr id="26" name="Google Shape;26;p5"/>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28" name="Google Shape;28;p5"/>
          <p:cNvSpPr txBox="1"/>
          <p:nvPr>
            <p:ph idx="1" type="subTitle"/>
          </p:nvPr>
        </p:nvSpPr>
        <p:spPr>
          <a:xfrm>
            <a:off x="1391275" y="3821811"/>
            <a:ext cx="2072400" cy="63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 name="Google Shape;29;p5"/>
          <p:cNvSpPr txBox="1"/>
          <p:nvPr>
            <p:ph idx="2" type="subTitle"/>
          </p:nvPr>
        </p:nvSpPr>
        <p:spPr>
          <a:xfrm>
            <a:off x="1391275" y="3460439"/>
            <a:ext cx="20724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0" name="Google Shape;30;p5"/>
          <p:cNvSpPr txBox="1"/>
          <p:nvPr>
            <p:ph idx="3" type="subTitle"/>
          </p:nvPr>
        </p:nvSpPr>
        <p:spPr>
          <a:xfrm>
            <a:off x="5680363" y="3821811"/>
            <a:ext cx="2072400" cy="63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 name="Google Shape;31;p5"/>
          <p:cNvSpPr txBox="1"/>
          <p:nvPr>
            <p:ph idx="4" type="subTitle"/>
          </p:nvPr>
        </p:nvSpPr>
        <p:spPr>
          <a:xfrm>
            <a:off x="5680363" y="3460439"/>
            <a:ext cx="20724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2200">
                <a:latin typeface="Manrope"/>
                <a:ea typeface="Manrope"/>
                <a:cs typeface="Manrope"/>
                <a:sym typeface="Manrop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34" name="Google Shape;34;p6"/>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ctrTitle"/>
          </p:nvPr>
        </p:nvSpPr>
        <p:spPr>
          <a:xfrm>
            <a:off x="713225" y="539500"/>
            <a:ext cx="7717500" cy="639300"/>
          </a:xfrm>
          <a:prstGeom prst="rect">
            <a:avLst/>
          </a:prstGeom>
        </p:spPr>
        <p:txBody>
          <a:bodyPr anchorCtr="0" anchor="t"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mt="65000"/>
          </a:blip>
          <a:srcRect b="15626" l="0" r="0" t="0"/>
          <a:stretch/>
        </p:blipFill>
        <p:spPr>
          <a:xfrm flipH="1">
            <a:off x="0" y="0"/>
            <a:ext cx="9143999" cy="5143500"/>
          </a:xfrm>
          <a:prstGeom prst="rect">
            <a:avLst/>
          </a:prstGeom>
          <a:noFill/>
          <a:ln>
            <a:noFill/>
          </a:ln>
        </p:spPr>
      </p:pic>
      <p:sp>
        <p:nvSpPr>
          <p:cNvPr id="38" name="Google Shape;38;p7"/>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ctrTitle"/>
          </p:nvPr>
        </p:nvSpPr>
        <p:spPr>
          <a:xfrm>
            <a:off x="713225" y="906750"/>
            <a:ext cx="3499500" cy="920400"/>
          </a:xfrm>
          <a:prstGeom prst="rect">
            <a:avLst/>
          </a:prstGeom>
        </p:spPr>
        <p:txBody>
          <a:bodyPr anchorCtr="0" anchor="b" bIns="91425" lIns="91425" spcFirstLastPara="1" rIns="91425" wrap="square" tIns="91425">
            <a:noAutofit/>
          </a:bodyPr>
          <a:lstStyle>
            <a:lvl1pPr lvl="0" rtl="0">
              <a:lnSpc>
                <a:spcPct val="85000"/>
              </a:lnSpc>
              <a:spcBef>
                <a:spcPts val="0"/>
              </a:spcBef>
              <a:spcAft>
                <a:spcPts val="0"/>
              </a:spcAft>
              <a:buClr>
                <a:srgbClr val="191919"/>
              </a:buClr>
              <a:buSzPts val="5200"/>
              <a:buNone/>
              <a:defRPr b="1" sz="3000">
                <a:latin typeface="Manrope"/>
                <a:ea typeface="Manrope"/>
                <a:cs typeface="Manrope"/>
                <a:sym typeface="Manrope"/>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40" name="Google Shape;40;p7"/>
          <p:cNvSpPr txBox="1"/>
          <p:nvPr>
            <p:ph idx="1" type="subTitle"/>
          </p:nvPr>
        </p:nvSpPr>
        <p:spPr>
          <a:xfrm>
            <a:off x="719873" y="2037142"/>
            <a:ext cx="3499500" cy="2199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41" name="Google Shape;41;p7"/>
          <p:cNvSpPr/>
          <p:nvPr>
            <p:ph idx="2" type="pic"/>
          </p:nvPr>
        </p:nvSpPr>
        <p:spPr>
          <a:xfrm>
            <a:off x="5438375" y="282525"/>
            <a:ext cx="3430500" cy="4583400"/>
          </a:xfrm>
          <a:prstGeom prst="rect">
            <a:avLst/>
          </a:prstGeom>
          <a:noFill/>
          <a:ln cap="flat" cmpd="sng" w="19050">
            <a:solidFill>
              <a:schemeClr val="lt1"/>
            </a:solidFill>
            <a:prstDash val="solid"/>
            <a:round/>
            <a:headEnd len="sm" w="sm" type="none"/>
            <a:tailEnd len="sm" w="sm"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pic>
        <p:nvPicPr>
          <p:cNvPr id="43" name="Google Shape;43;p8"/>
          <p:cNvPicPr preferRelativeResize="0"/>
          <p:nvPr/>
        </p:nvPicPr>
        <p:blipFill rotWithShape="1">
          <a:blip r:embed="rId2">
            <a:alphaModFix amt="65000"/>
          </a:blip>
          <a:srcRect b="15626" l="0" r="0" t="0"/>
          <a:stretch/>
        </p:blipFill>
        <p:spPr>
          <a:xfrm flipH="1" rot="10800000">
            <a:off x="0" y="0"/>
            <a:ext cx="9143999" cy="5143500"/>
          </a:xfrm>
          <a:prstGeom prst="rect">
            <a:avLst/>
          </a:prstGeom>
          <a:noFill/>
          <a:ln>
            <a:noFill/>
          </a:ln>
        </p:spPr>
      </p:pic>
      <p:sp>
        <p:nvSpPr>
          <p:cNvPr id="44" name="Google Shape;44;p8"/>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txBox="1"/>
          <p:nvPr>
            <p:ph type="ctrTitle"/>
          </p:nvPr>
        </p:nvSpPr>
        <p:spPr>
          <a:xfrm>
            <a:off x="713225" y="1043400"/>
            <a:ext cx="5929200" cy="30567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Clr>
                <a:srgbClr val="191919"/>
              </a:buClr>
              <a:buSzPts val="5200"/>
              <a:buNone/>
              <a:defRPr b="1" sz="60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pic>
        <p:nvPicPr>
          <p:cNvPr id="47" name="Google Shape;47;p9"/>
          <p:cNvPicPr preferRelativeResize="0"/>
          <p:nvPr/>
        </p:nvPicPr>
        <p:blipFill rotWithShape="1">
          <a:blip r:embed="rId2">
            <a:alphaModFix amt="65000"/>
          </a:blip>
          <a:srcRect b="15626" l="0" r="0" t="0"/>
          <a:stretch/>
        </p:blipFill>
        <p:spPr>
          <a:xfrm flipH="1" rot="10800000">
            <a:off x="0" y="0"/>
            <a:ext cx="9143999" cy="5143500"/>
          </a:xfrm>
          <a:prstGeom prst="rect">
            <a:avLst/>
          </a:prstGeom>
          <a:noFill/>
          <a:ln>
            <a:noFill/>
          </a:ln>
        </p:spPr>
      </p:pic>
      <p:sp>
        <p:nvSpPr>
          <p:cNvPr id="48" name="Google Shape;48;p9"/>
          <p:cNvSpPr/>
          <p:nvPr/>
        </p:nvSpPr>
        <p:spPr>
          <a:xfrm>
            <a:off x="275700" y="275700"/>
            <a:ext cx="8592600" cy="4592100"/>
          </a:xfrm>
          <a:prstGeom prst="rect">
            <a:avLst/>
          </a:prstGeom>
          <a:noFill/>
          <a:ln cap="flat" cmpd="sng" w="19050">
            <a:solidFill>
              <a:schemeClr val="dk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txBox="1"/>
          <p:nvPr>
            <p:ph type="ctrTitle"/>
          </p:nvPr>
        </p:nvSpPr>
        <p:spPr>
          <a:xfrm>
            <a:off x="1207800" y="1491275"/>
            <a:ext cx="3291900" cy="10062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Clr>
                <a:srgbClr val="191919"/>
              </a:buClr>
              <a:buSzPts val="5200"/>
              <a:buNone/>
              <a:defRPr b="1" sz="60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50" name="Google Shape;50;p9"/>
          <p:cNvSpPr txBox="1"/>
          <p:nvPr>
            <p:ph idx="1" type="subTitle"/>
          </p:nvPr>
        </p:nvSpPr>
        <p:spPr>
          <a:xfrm>
            <a:off x="1207800" y="2546425"/>
            <a:ext cx="3291900" cy="1105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p:nvPr>
            <p:ph idx="2" type="pic"/>
          </p:nvPr>
        </p:nvSpPr>
        <p:spPr>
          <a:xfrm>
            <a:off x="-25" y="-13725"/>
            <a:ext cx="9144000" cy="5157300"/>
          </a:xfrm>
          <a:prstGeom prst="rect">
            <a:avLst/>
          </a:prstGeom>
          <a:noFill/>
          <a:ln>
            <a:noFill/>
          </a:ln>
        </p:spPr>
      </p:sp>
      <p:sp>
        <p:nvSpPr>
          <p:cNvPr id="53" name="Google Shape;53;p10"/>
          <p:cNvSpPr txBox="1"/>
          <p:nvPr>
            <p:ph type="title"/>
          </p:nvPr>
        </p:nvSpPr>
        <p:spPr>
          <a:xfrm>
            <a:off x="709350" y="3948000"/>
            <a:ext cx="7725300" cy="662100"/>
          </a:xfrm>
          <a:prstGeom prst="rect">
            <a:avLst/>
          </a:prstGeom>
          <a:solidFill>
            <a:schemeClr val="dk1"/>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3500"/>
              <a:buNone/>
              <a:defRPr sz="28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3500"/>
              <a:buFont typeface="Manrope"/>
              <a:buNone/>
              <a:defRPr b="1" sz="3500">
                <a:solidFill>
                  <a:schemeClr val="lt1"/>
                </a:solidFill>
                <a:latin typeface="Manrope"/>
                <a:ea typeface="Manrope"/>
                <a:cs typeface="Manrope"/>
                <a:sym typeface="Manrope"/>
              </a:defRPr>
            </a:lvl1pPr>
            <a:lvl2pPr lvl="1" rtl="0">
              <a:spcBef>
                <a:spcPts val="0"/>
              </a:spcBef>
              <a:spcAft>
                <a:spcPts val="0"/>
              </a:spcAft>
              <a:buClr>
                <a:schemeClr val="lt1"/>
              </a:buClr>
              <a:buSzPts val="3500"/>
              <a:buFont typeface="Manrope"/>
              <a:buNone/>
              <a:defRPr b="1" sz="3500">
                <a:solidFill>
                  <a:schemeClr val="lt1"/>
                </a:solidFill>
                <a:latin typeface="Manrope"/>
                <a:ea typeface="Manrope"/>
                <a:cs typeface="Manrope"/>
                <a:sym typeface="Manrope"/>
              </a:defRPr>
            </a:lvl2pPr>
            <a:lvl3pPr lvl="2" rtl="0">
              <a:spcBef>
                <a:spcPts val="0"/>
              </a:spcBef>
              <a:spcAft>
                <a:spcPts val="0"/>
              </a:spcAft>
              <a:buClr>
                <a:schemeClr val="lt1"/>
              </a:buClr>
              <a:buSzPts val="3500"/>
              <a:buFont typeface="Manrope"/>
              <a:buNone/>
              <a:defRPr b="1" sz="3500">
                <a:solidFill>
                  <a:schemeClr val="lt1"/>
                </a:solidFill>
                <a:latin typeface="Manrope"/>
                <a:ea typeface="Manrope"/>
                <a:cs typeface="Manrope"/>
                <a:sym typeface="Manrope"/>
              </a:defRPr>
            </a:lvl3pPr>
            <a:lvl4pPr lvl="3" rtl="0">
              <a:spcBef>
                <a:spcPts val="0"/>
              </a:spcBef>
              <a:spcAft>
                <a:spcPts val="0"/>
              </a:spcAft>
              <a:buClr>
                <a:schemeClr val="lt1"/>
              </a:buClr>
              <a:buSzPts val="3500"/>
              <a:buFont typeface="Manrope"/>
              <a:buNone/>
              <a:defRPr b="1" sz="3500">
                <a:solidFill>
                  <a:schemeClr val="lt1"/>
                </a:solidFill>
                <a:latin typeface="Manrope"/>
                <a:ea typeface="Manrope"/>
                <a:cs typeface="Manrope"/>
                <a:sym typeface="Manrope"/>
              </a:defRPr>
            </a:lvl4pPr>
            <a:lvl5pPr lvl="4" rtl="0">
              <a:spcBef>
                <a:spcPts val="0"/>
              </a:spcBef>
              <a:spcAft>
                <a:spcPts val="0"/>
              </a:spcAft>
              <a:buClr>
                <a:schemeClr val="lt1"/>
              </a:buClr>
              <a:buSzPts val="3500"/>
              <a:buFont typeface="Manrope"/>
              <a:buNone/>
              <a:defRPr b="1" sz="3500">
                <a:solidFill>
                  <a:schemeClr val="lt1"/>
                </a:solidFill>
                <a:latin typeface="Manrope"/>
                <a:ea typeface="Manrope"/>
                <a:cs typeface="Manrope"/>
                <a:sym typeface="Manrope"/>
              </a:defRPr>
            </a:lvl5pPr>
            <a:lvl6pPr lvl="5" rtl="0">
              <a:spcBef>
                <a:spcPts val="0"/>
              </a:spcBef>
              <a:spcAft>
                <a:spcPts val="0"/>
              </a:spcAft>
              <a:buClr>
                <a:schemeClr val="lt1"/>
              </a:buClr>
              <a:buSzPts val="3500"/>
              <a:buFont typeface="Manrope"/>
              <a:buNone/>
              <a:defRPr b="1" sz="3500">
                <a:solidFill>
                  <a:schemeClr val="lt1"/>
                </a:solidFill>
                <a:latin typeface="Manrope"/>
                <a:ea typeface="Manrope"/>
                <a:cs typeface="Manrope"/>
                <a:sym typeface="Manrope"/>
              </a:defRPr>
            </a:lvl6pPr>
            <a:lvl7pPr lvl="6" rtl="0">
              <a:spcBef>
                <a:spcPts val="0"/>
              </a:spcBef>
              <a:spcAft>
                <a:spcPts val="0"/>
              </a:spcAft>
              <a:buClr>
                <a:schemeClr val="lt1"/>
              </a:buClr>
              <a:buSzPts val="3500"/>
              <a:buFont typeface="Manrope"/>
              <a:buNone/>
              <a:defRPr b="1" sz="3500">
                <a:solidFill>
                  <a:schemeClr val="lt1"/>
                </a:solidFill>
                <a:latin typeface="Manrope"/>
                <a:ea typeface="Manrope"/>
                <a:cs typeface="Manrope"/>
                <a:sym typeface="Manrope"/>
              </a:defRPr>
            </a:lvl7pPr>
            <a:lvl8pPr lvl="7" rtl="0">
              <a:spcBef>
                <a:spcPts val="0"/>
              </a:spcBef>
              <a:spcAft>
                <a:spcPts val="0"/>
              </a:spcAft>
              <a:buClr>
                <a:schemeClr val="lt1"/>
              </a:buClr>
              <a:buSzPts val="3500"/>
              <a:buFont typeface="Manrope"/>
              <a:buNone/>
              <a:defRPr b="1" sz="3500">
                <a:solidFill>
                  <a:schemeClr val="lt1"/>
                </a:solidFill>
                <a:latin typeface="Manrope"/>
                <a:ea typeface="Manrope"/>
                <a:cs typeface="Manrope"/>
                <a:sym typeface="Manrope"/>
              </a:defRPr>
            </a:lvl8pPr>
            <a:lvl9pPr lvl="8" rtl="0">
              <a:spcBef>
                <a:spcPts val="0"/>
              </a:spcBef>
              <a:spcAft>
                <a:spcPts val="0"/>
              </a:spcAft>
              <a:buClr>
                <a:schemeClr val="lt1"/>
              </a:buClr>
              <a:buSzPts val="3500"/>
              <a:buFont typeface="Manrope"/>
              <a:buNone/>
              <a:defRPr b="1" sz="3500">
                <a:solidFill>
                  <a:schemeClr val="lt1"/>
                </a:solidFill>
                <a:latin typeface="Manrope"/>
                <a:ea typeface="Manrope"/>
                <a:cs typeface="Manrope"/>
                <a:sym typeface="Manrope"/>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Inter Tight"/>
              <a:buChar char="●"/>
              <a:defRPr>
                <a:solidFill>
                  <a:schemeClr val="lt1"/>
                </a:solidFill>
                <a:latin typeface="Inter Tight"/>
                <a:ea typeface="Inter Tight"/>
                <a:cs typeface="Inter Tight"/>
                <a:sym typeface="Inter Tight"/>
              </a:defRPr>
            </a:lvl1pPr>
            <a:lvl2pPr indent="-317500" lvl="1" marL="914400">
              <a:lnSpc>
                <a:spcPct val="115000"/>
              </a:lnSpc>
              <a:spcBef>
                <a:spcPts val="0"/>
              </a:spcBef>
              <a:spcAft>
                <a:spcPts val="0"/>
              </a:spcAft>
              <a:buClr>
                <a:schemeClr val="lt1"/>
              </a:buClr>
              <a:buSzPts val="1400"/>
              <a:buFont typeface="Inter Tight"/>
              <a:buChar char="○"/>
              <a:defRPr>
                <a:solidFill>
                  <a:schemeClr val="lt1"/>
                </a:solidFill>
                <a:latin typeface="Inter Tight"/>
                <a:ea typeface="Inter Tight"/>
                <a:cs typeface="Inter Tight"/>
                <a:sym typeface="Inter Tight"/>
              </a:defRPr>
            </a:lvl2pPr>
            <a:lvl3pPr indent="-317500" lvl="2" marL="1371600">
              <a:lnSpc>
                <a:spcPct val="115000"/>
              </a:lnSpc>
              <a:spcBef>
                <a:spcPts val="0"/>
              </a:spcBef>
              <a:spcAft>
                <a:spcPts val="0"/>
              </a:spcAft>
              <a:buClr>
                <a:schemeClr val="lt1"/>
              </a:buClr>
              <a:buSzPts val="1400"/>
              <a:buFont typeface="Inter Tight"/>
              <a:buChar char="■"/>
              <a:defRPr>
                <a:solidFill>
                  <a:schemeClr val="lt1"/>
                </a:solidFill>
                <a:latin typeface="Inter Tight"/>
                <a:ea typeface="Inter Tight"/>
                <a:cs typeface="Inter Tight"/>
                <a:sym typeface="Inter Tight"/>
              </a:defRPr>
            </a:lvl3pPr>
            <a:lvl4pPr indent="-317500" lvl="3" marL="1828800">
              <a:lnSpc>
                <a:spcPct val="115000"/>
              </a:lnSpc>
              <a:spcBef>
                <a:spcPts val="0"/>
              </a:spcBef>
              <a:spcAft>
                <a:spcPts val="0"/>
              </a:spcAft>
              <a:buClr>
                <a:schemeClr val="lt1"/>
              </a:buClr>
              <a:buSzPts val="1400"/>
              <a:buFont typeface="Inter Tight"/>
              <a:buChar char="●"/>
              <a:defRPr>
                <a:solidFill>
                  <a:schemeClr val="lt1"/>
                </a:solidFill>
                <a:latin typeface="Inter Tight"/>
                <a:ea typeface="Inter Tight"/>
                <a:cs typeface="Inter Tight"/>
                <a:sym typeface="Inter Tight"/>
              </a:defRPr>
            </a:lvl4pPr>
            <a:lvl5pPr indent="-317500" lvl="4" marL="2286000">
              <a:lnSpc>
                <a:spcPct val="115000"/>
              </a:lnSpc>
              <a:spcBef>
                <a:spcPts val="0"/>
              </a:spcBef>
              <a:spcAft>
                <a:spcPts val="0"/>
              </a:spcAft>
              <a:buClr>
                <a:schemeClr val="lt1"/>
              </a:buClr>
              <a:buSzPts val="1400"/>
              <a:buFont typeface="Inter Tight"/>
              <a:buChar char="○"/>
              <a:defRPr>
                <a:solidFill>
                  <a:schemeClr val="lt1"/>
                </a:solidFill>
                <a:latin typeface="Inter Tight"/>
                <a:ea typeface="Inter Tight"/>
                <a:cs typeface="Inter Tight"/>
                <a:sym typeface="Inter Tight"/>
              </a:defRPr>
            </a:lvl5pPr>
            <a:lvl6pPr indent="-317500" lvl="5" marL="2743200">
              <a:lnSpc>
                <a:spcPct val="115000"/>
              </a:lnSpc>
              <a:spcBef>
                <a:spcPts val="0"/>
              </a:spcBef>
              <a:spcAft>
                <a:spcPts val="0"/>
              </a:spcAft>
              <a:buClr>
                <a:schemeClr val="lt1"/>
              </a:buClr>
              <a:buSzPts val="1400"/>
              <a:buFont typeface="Inter Tight"/>
              <a:buChar char="■"/>
              <a:defRPr>
                <a:solidFill>
                  <a:schemeClr val="lt1"/>
                </a:solidFill>
                <a:latin typeface="Inter Tight"/>
                <a:ea typeface="Inter Tight"/>
                <a:cs typeface="Inter Tight"/>
                <a:sym typeface="Inter Tight"/>
              </a:defRPr>
            </a:lvl6pPr>
            <a:lvl7pPr indent="-317500" lvl="6" marL="3200400">
              <a:lnSpc>
                <a:spcPct val="115000"/>
              </a:lnSpc>
              <a:spcBef>
                <a:spcPts val="0"/>
              </a:spcBef>
              <a:spcAft>
                <a:spcPts val="0"/>
              </a:spcAft>
              <a:buClr>
                <a:schemeClr val="lt1"/>
              </a:buClr>
              <a:buSzPts val="1400"/>
              <a:buFont typeface="Inter Tight"/>
              <a:buChar char="●"/>
              <a:defRPr>
                <a:solidFill>
                  <a:schemeClr val="lt1"/>
                </a:solidFill>
                <a:latin typeface="Inter Tight"/>
                <a:ea typeface="Inter Tight"/>
                <a:cs typeface="Inter Tight"/>
                <a:sym typeface="Inter Tight"/>
              </a:defRPr>
            </a:lvl7pPr>
            <a:lvl8pPr indent="-317500" lvl="7" marL="3657600">
              <a:lnSpc>
                <a:spcPct val="115000"/>
              </a:lnSpc>
              <a:spcBef>
                <a:spcPts val="0"/>
              </a:spcBef>
              <a:spcAft>
                <a:spcPts val="0"/>
              </a:spcAft>
              <a:buClr>
                <a:schemeClr val="lt1"/>
              </a:buClr>
              <a:buSzPts val="1400"/>
              <a:buFont typeface="Inter Tight"/>
              <a:buChar char="○"/>
              <a:defRPr>
                <a:solidFill>
                  <a:schemeClr val="lt1"/>
                </a:solidFill>
                <a:latin typeface="Inter Tight"/>
                <a:ea typeface="Inter Tight"/>
                <a:cs typeface="Inter Tight"/>
                <a:sym typeface="Inter Tight"/>
              </a:defRPr>
            </a:lvl8pPr>
            <a:lvl9pPr indent="-317500" lvl="8" marL="4114800">
              <a:lnSpc>
                <a:spcPct val="115000"/>
              </a:lnSpc>
              <a:spcBef>
                <a:spcPts val="0"/>
              </a:spcBef>
              <a:spcAft>
                <a:spcPts val="0"/>
              </a:spcAft>
              <a:buClr>
                <a:schemeClr val="lt1"/>
              </a:buClr>
              <a:buSzPts val="1400"/>
              <a:buFont typeface="Inter Tight"/>
              <a:buChar char="■"/>
              <a:defRPr>
                <a:solidFill>
                  <a:schemeClr val="lt1"/>
                </a:solidFill>
                <a:latin typeface="Inter Tight"/>
                <a:ea typeface="Inter Tight"/>
                <a:cs typeface="Inter Tight"/>
                <a:sym typeface="Inter T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type="ctrTitle"/>
          </p:nvPr>
        </p:nvSpPr>
        <p:spPr>
          <a:xfrm>
            <a:off x="713225" y="995300"/>
            <a:ext cx="6064200" cy="234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WALL-E</a:t>
            </a:r>
            <a:endParaRPr/>
          </a:p>
        </p:txBody>
      </p:sp>
      <p:sp>
        <p:nvSpPr>
          <p:cNvPr id="212" name="Google Shape;212;p32"/>
          <p:cNvSpPr txBox="1"/>
          <p:nvPr>
            <p:ph idx="1" type="subTitle"/>
          </p:nvPr>
        </p:nvSpPr>
        <p:spPr>
          <a:xfrm>
            <a:off x="713225" y="3465075"/>
            <a:ext cx="2319000" cy="6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2"/>
          <p:cNvSpPr/>
          <p:nvPr/>
        </p:nvSpPr>
        <p:spPr>
          <a:xfrm>
            <a:off x="8086200" y="751050"/>
            <a:ext cx="340200" cy="340200"/>
          </a:xfrm>
          <a:prstGeom prst="star4">
            <a:avLst>
              <a:gd fmla="val 17073"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 name="Google Shape;214;p32"/>
          <p:cNvGrpSpPr/>
          <p:nvPr/>
        </p:nvGrpSpPr>
        <p:grpSpPr>
          <a:xfrm>
            <a:off x="7953220" y="1969835"/>
            <a:ext cx="614800" cy="600066"/>
            <a:chOff x="7828465" y="2769949"/>
            <a:chExt cx="878787" cy="857727"/>
          </a:xfrm>
        </p:grpSpPr>
        <p:grpSp>
          <p:nvGrpSpPr>
            <p:cNvPr id="215" name="Google Shape;215;p32"/>
            <p:cNvGrpSpPr/>
            <p:nvPr/>
          </p:nvGrpSpPr>
          <p:grpSpPr>
            <a:xfrm>
              <a:off x="7926175" y="2877425"/>
              <a:ext cx="683100" cy="643800"/>
              <a:chOff x="7926175" y="2877425"/>
              <a:chExt cx="683100" cy="643800"/>
            </a:xfrm>
          </p:grpSpPr>
          <p:cxnSp>
            <p:nvCxnSpPr>
              <p:cNvPr id="216" name="Google Shape;216;p32"/>
              <p:cNvCxnSpPr/>
              <p:nvPr/>
            </p:nvCxnSpPr>
            <p:spPr>
              <a:xfrm>
                <a:off x="8267725" y="2877425"/>
                <a:ext cx="0" cy="643800"/>
              </a:xfrm>
              <a:prstGeom prst="straightConnector1">
                <a:avLst/>
              </a:prstGeom>
              <a:noFill/>
              <a:ln cap="flat" cmpd="sng" w="19050">
                <a:solidFill>
                  <a:schemeClr val="lt1"/>
                </a:solidFill>
                <a:prstDash val="solid"/>
                <a:round/>
                <a:headEnd len="med" w="med" type="none"/>
                <a:tailEnd len="med" w="med" type="none"/>
              </a:ln>
            </p:spPr>
          </p:cxnSp>
          <p:cxnSp>
            <p:nvCxnSpPr>
              <p:cNvPr id="217" name="Google Shape;217;p32"/>
              <p:cNvCxnSpPr/>
              <p:nvPr/>
            </p:nvCxnSpPr>
            <p:spPr>
              <a:xfrm>
                <a:off x="7926175" y="3199325"/>
                <a:ext cx="683100" cy="0"/>
              </a:xfrm>
              <a:prstGeom prst="straightConnector1">
                <a:avLst/>
              </a:prstGeom>
              <a:noFill/>
              <a:ln cap="flat" cmpd="sng" w="19050">
                <a:solidFill>
                  <a:schemeClr val="dk2"/>
                </a:solidFill>
                <a:prstDash val="solid"/>
                <a:round/>
                <a:headEnd len="med" w="med" type="none"/>
                <a:tailEnd len="med" w="med" type="none"/>
              </a:ln>
            </p:spPr>
          </p:cxnSp>
          <p:cxnSp>
            <p:nvCxnSpPr>
              <p:cNvPr id="218" name="Google Shape;218;p32"/>
              <p:cNvCxnSpPr/>
              <p:nvPr/>
            </p:nvCxnSpPr>
            <p:spPr>
              <a:xfrm>
                <a:off x="8267793" y="2877453"/>
                <a:ext cx="0" cy="643609"/>
              </a:xfrm>
              <a:prstGeom prst="straightConnector1">
                <a:avLst/>
              </a:prstGeom>
              <a:noFill/>
              <a:ln cap="flat" cmpd="sng" w="19050">
                <a:solidFill>
                  <a:schemeClr val="lt1"/>
                </a:solidFill>
                <a:prstDash val="solid"/>
                <a:round/>
                <a:headEnd len="med" w="med" type="none"/>
                <a:tailEnd len="med" w="med" type="none"/>
              </a:ln>
            </p:spPr>
          </p:cxnSp>
          <p:cxnSp>
            <p:nvCxnSpPr>
              <p:cNvPr id="219" name="Google Shape;219;p32"/>
              <p:cNvCxnSpPr/>
              <p:nvPr/>
            </p:nvCxnSpPr>
            <p:spPr>
              <a:xfrm rot="2700000">
                <a:off x="7926180" y="3199313"/>
                <a:ext cx="683065" cy="0"/>
              </a:xfrm>
              <a:prstGeom prst="straightConnector1">
                <a:avLst/>
              </a:prstGeom>
              <a:noFill/>
              <a:ln cap="flat" cmpd="sng" w="19050">
                <a:solidFill>
                  <a:schemeClr val="dk2"/>
                </a:solidFill>
                <a:prstDash val="solid"/>
                <a:round/>
                <a:headEnd len="med" w="med" type="none"/>
                <a:tailEnd len="med" w="med" type="none"/>
              </a:ln>
            </p:spPr>
          </p:cxnSp>
        </p:grpSp>
        <p:grpSp>
          <p:nvGrpSpPr>
            <p:cNvPr id="220" name="Google Shape;220;p32"/>
            <p:cNvGrpSpPr/>
            <p:nvPr/>
          </p:nvGrpSpPr>
          <p:grpSpPr>
            <a:xfrm rot="1363882">
              <a:off x="7926319" y="2876921"/>
              <a:ext cx="683080" cy="643781"/>
              <a:chOff x="7926175" y="2877425"/>
              <a:chExt cx="683100" cy="643800"/>
            </a:xfrm>
          </p:grpSpPr>
          <p:cxnSp>
            <p:nvCxnSpPr>
              <p:cNvPr id="221" name="Google Shape;221;p32"/>
              <p:cNvCxnSpPr/>
              <p:nvPr/>
            </p:nvCxnSpPr>
            <p:spPr>
              <a:xfrm>
                <a:off x="8267725" y="2877425"/>
                <a:ext cx="0" cy="643800"/>
              </a:xfrm>
              <a:prstGeom prst="straightConnector1">
                <a:avLst/>
              </a:prstGeom>
              <a:noFill/>
              <a:ln cap="flat" cmpd="sng" w="19050">
                <a:solidFill>
                  <a:schemeClr val="lt1"/>
                </a:solidFill>
                <a:prstDash val="solid"/>
                <a:round/>
                <a:headEnd len="med" w="med" type="none"/>
                <a:tailEnd len="med" w="med" type="none"/>
              </a:ln>
            </p:spPr>
          </p:cxnSp>
          <p:cxnSp>
            <p:nvCxnSpPr>
              <p:cNvPr id="222" name="Google Shape;222;p32"/>
              <p:cNvCxnSpPr/>
              <p:nvPr/>
            </p:nvCxnSpPr>
            <p:spPr>
              <a:xfrm>
                <a:off x="7926175" y="3199325"/>
                <a:ext cx="683100" cy="0"/>
              </a:xfrm>
              <a:prstGeom prst="straightConnector1">
                <a:avLst/>
              </a:prstGeom>
              <a:noFill/>
              <a:ln cap="flat" cmpd="sng" w="19050">
                <a:solidFill>
                  <a:schemeClr val="dk2"/>
                </a:solidFill>
                <a:prstDash val="solid"/>
                <a:round/>
                <a:headEnd len="med" w="med" type="none"/>
                <a:tailEnd len="med" w="med" type="none"/>
              </a:ln>
            </p:spPr>
          </p:cxnSp>
          <p:cxnSp>
            <p:nvCxnSpPr>
              <p:cNvPr id="223" name="Google Shape;223;p32"/>
              <p:cNvCxnSpPr/>
              <p:nvPr/>
            </p:nvCxnSpPr>
            <p:spPr>
              <a:xfrm>
                <a:off x="8267793" y="2877453"/>
                <a:ext cx="0" cy="643609"/>
              </a:xfrm>
              <a:prstGeom prst="straightConnector1">
                <a:avLst/>
              </a:prstGeom>
              <a:noFill/>
              <a:ln cap="flat" cmpd="sng" w="19050">
                <a:solidFill>
                  <a:schemeClr val="lt1"/>
                </a:solidFill>
                <a:prstDash val="solid"/>
                <a:round/>
                <a:headEnd len="med" w="med" type="none"/>
                <a:tailEnd len="med" w="med" type="none"/>
              </a:ln>
            </p:spPr>
          </p:cxnSp>
          <p:cxnSp>
            <p:nvCxnSpPr>
              <p:cNvPr id="224" name="Google Shape;224;p32"/>
              <p:cNvCxnSpPr/>
              <p:nvPr/>
            </p:nvCxnSpPr>
            <p:spPr>
              <a:xfrm rot="2700000">
                <a:off x="7926180" y="3199313"/>
                <a:ext cx="683065" cy="0"/>
              </a:xfrm>
              <a:prstGeom prst="straightConnector1">
                <a:avLst/>
              </a:prstGeom>
              <a:noFill/>
              <a:ln cap="flat" cmpd="sng" w="19050">
                <a:solidFill>
                  <a:schemeClr val="dk2"/>
                </a:solidFill>
                <a:prstDash val="solid"/>
                <a:round/>
                <a:headEnd len="med" w="med" type="none"/>
                <a:tailEnd len="med" w="med" type="none"/>
              </a:ln>
            </p:spPr>
          </p:cxnSp>
        </p:grpSp>
      </p:grpSp>
      <p:grpSp>
        <p:nvGrpSpPr>
          <p:cNvPr id="225" name="Google Shape;225;p32"/>
          <p:cNvGrpSpPr/>
          <p:nvPr/>
        </p:nvGrpSpPr>
        <p:grpSpPr>
          <a:xfrm>
            <a:off x="7953220" y="2917292"/>
            <a:ext cx="614800" cy="600066"/>
            <a:chOff x="7828465" y="2769949"/>
            <a:chExt cx="878787" cy="857727"/>
          </a:xfrm>
        </p:grpSpPr>
        <p:grpSp>
          <p:nvGrpSpPr>
            <p:cNvPr id="226" name="Google Shape;226;p32"/>
            <p:cNvGrpSpPr/>
            <p:nvPr/>
          </p:nvGrpSpPr>
          <p:grpSpPr>
            <a:xfrm>
              <a:off x="7926175" y="2877425"/>
              <a:ext cx="683100" cy="643800"/>
              <a:chOff x="7926175" y="2877425"/>
              <a:chExt cx="683100" cy="643800"/>
            </a:xfrm>
          </p:grpSpPr>
          <p:cxnSp>
            <p:nvCxnSpPr>
              <p:cNvPr id="227" name="Google Shape;227;p32"/>
              <p:cNvCxnSpPr/>
              <p:nvPr/>
            </p:nvCxnSpPr>
            <p:spPr>
              <a:xfrm>
                <a:off x="8267725" y="2877425"/>
                <a:ext cx="0" cy="643800"/>
              </a:xfrm>
              <a:prstGeom prst="straightConnector1">
                <a:avLst/>
              </a:prstGeom>
              <a:noFill/>
              <a:ln cap="flat" cmpd="sng" w="19050">
                <a:solidFill>
                  <a:schemeClr val="lt1"/>
                </a:solidFill>
                <a:prstDash val="solid"/>
                <a:round/>
                <a:headEnd len="med" w="med" type="none"/>
                <a:tailEnd len="med" w="med" type="none"/>
              </a:ln>
            </p:spPr>
          </p:cxnSp>
          <p:cxnSp>
            <p:nvCxnSpPr>
              <p:cNvPr id="228" name="Google Shape;228;p32"/>
              <p:cNvCxnSpPr/>
              <p:nvPr/>
            </p:nvCxnSpPr>
            <p:spPr>
              <a:xfrm>
                <a:off x="7926175" y="3199325"/>
                <a:ext cx="683100" cy="0"/>
              </a:xfrm>
              <a:prstGeom prst="straightConnector1">
                <a:avLst/>
              </a:prstGeom>
              <a:noFill/>
              <a:ln cap="flat" cmpd="sng" w="19050">
                <a:solidFill>
                  <a:schemeClr val="dk2"/>
                </a:solidFill>
                <a:prstDash val="solid"/>
                <a:round/>
                <a:headEnd len="med" w="med" type="none"/>
                <a:tailEnd len="med" w="med" type="none"/>
              </a:ln>
            </p:spPr>
          </p:cxnSp>
          <p:cxnSp>
            <p:nvCxnSpPr>
              <p:cNvPr id="229" name="Google Shape;229;p32"/>
              <p:cNvCxnSpPr/>
              <p:nvPr/>
            </p:nvCxnSpPr>
            <p:spPr>
              <a:xfrm>
                <a:off x="8267793" y="2877453"/>
                <a:ext cx="0" cy="643609"/>
              </a:xfrm>
              <a:prstGeom prst="straightConnector1">
                <a:avLst/>
              </a:prstGeom>
              <a:noFill/>
              <a:ln cap="flat" cmpd="sng" w="19050">
                <a:solidFill>
                  <a:schemeClr val="lt1"/>
                </a:solidFill>
                <a:prstDash val="solid"/>
                <a:round/>
                <a:headEnd len="med" w="med" type="none"/>
                <a:tailEnd len="med" w="med" type="none"/>
              </a:ln>
            </p:spPr>
          </p:cxnSp>
          <p:cxnSp>
            <p:nvCxnSpPr>
              <p:cNvPr id="230" name="Google Shape;230;p32"/>
              <p:cNvCxnSpPr/>
              <p:nvPr/>
            </p:nvCxnSpPr>
            <p:spPr>
              <a:xfrm rot="2700000">
                <a:off x="7926180" y="3199313"/>
                <a:ext cx="683065" cy="0"/>
              </a:xfrm>
              <a:prstGeom prst="straightConnector1">
                <a:avLst/>
              </a:prstGeom>
              <a:noFill/>
              <a:ln cap="flat" cmpd="sng" w="19050">
                <a:solidFill>
                  <a:schemeClr val="dk2"/>
                </a:solidFill>
                <a:prstDash val="solid"/>
                <a:round/>
                <a:headEnd len="med" w="med" type="none"/>
                <a:tailEnd len="med" w="med" type="none"/>
              </a:ln>
            </p:spPr>
          </p:cxnSp>
        </p:grpSp>
        <p:grpSp>
          <p:nvGrpSpPr>
            <p:cNvPr id="231" name="Google Shape;231;p32"/>
            <p:cNvGrpSpPr/>
            <p:nvPr/>
          </p:nvGrpSpPr>
          <p:grpSpPr>
            <a:xfrm rot="1363882">
              <a:off x="7926319" y="2876921"/>
              <a:ext cx="683080" cy="643781"/>
              <a:chOff x="7926175" y="2877425"/>
              <a:chExt cx="683100" cy="643800"/>
            </a:xfrm>
          </p:grpSpPr>
          <p:cxnSp>
            <p:nvCxnSpPr>
              <p:cNvPr id="232" name="Google Shape;232;p32"/>
              <p:cNvCxnSpPr/>
              <p:nvPr/>
            </p:nvCxnSpPr>
            <p:spPr>
              <a:xfrm>
                <a:off x="8267725" y="2877425"/>
                <a:ext cx="0" cy="643800"/>
              </a:xfrm>
              <a:prstGeom prst="straightConnector1">
                <a:avLst/>
              </a:prstGeom>
              <a:noFill/>
              <a:ln cap="flat" cmpd="sng" w="19050">
                <a:solidFill>
                  <a:schemeClr val="lt1"/>
                </a:solidFill>
                <a:prstDash val="solid"/>
                <a:round/>
                <a:headEnd len="med" w="med" type="none"/>
                <a:tailEnd len="med" w="med" type="none"/>
              </a:ln>
            </p:spPr>
          </p:cxnSp>
          <p:cxnSp>
            <p:nvCxnSpPr>
              <p:cNvPr id="233" name="Google Shape;233;p32"/>
              <p:cNvCxnSpPr/>
              <p:nvPr/>
            </p:nvCxnSpPr>
            <p:spPr>
              <a:xfrm>
                <a:off x="7926175" y="3199325"/>
                <a:ext cx="683100" cy="0"/>
              </a:xfrm>
              <a:prstGeom prst="straightConnector1">
                <a:avLst/>
              </a:prstGeom>
              <a:noFill/>
              <a:ln cap="flat" cmpd="sng" w="19050">
                <a:solidFill>
                  <a:schemeClr val="dk2"/>
                </a:solidFill>
                <a:prstDash val="solid"/>
                <a:round/>
                <a:headEnd len="med" w="med" type="none"/>
                <a:tailEnd len="med" w="med" type="none"/>
              </a:ln>
            </p:spPr>
          </p:cxnSp>
          <p:cxnSp>
            <p:nvCxnSpPr>
              <p:cNvPr id="234" name="Google Shape;234;p32"/>
              <p:cNvCxnSpPr/>
              <p:nvPr/>
            </p:nvCxnSpPr>
            <p:spPr>
              <a:xfrm>
                <a:off x="8267793" y="2877453"/>
                <a:ext cx="0" cy="643609"/>
              </a:xfrm>
              <a:prstGeom prst="straightConnector1">
                <a:avLst/>
              </a:prstGeom>
              <a:noFill/>
              <a:ln cap="flat" cmpd="sng" w="19050">
                <a:solidFill>
                  <a:schemeClr val="lt1"/>
                </a:solidFill>
                <a:prstDash val="solid"/>
                <a:round/>
                <a:headEnd len="med" w="med" type="none"/>
                <a:tailEnd len="med" w="med" type="none"/>
              </a:ln>
            </p:spPr>
          </p:cxnSp>
          <p:cxnSp>
            <p:nvCxnSpPr>
              <p:cNvPr id="235" name="Google Shape;235;p32"/>
              <p:cNvCxnSpPr/>
              <p:nvPr/>
            </p:nvCxnSpPr>
            <p:spPr>
              <a:xfrm rot="2700000">
                <a:off x="7926180" y="3199313"/>
                <a:ext cx="683065" cy="0"/>
              </a:xfrm>
              <a:prstGeom prst="straightConnector1">
                <a:avLst/>
              </a:prstGeom>
              <a:noFill/>
              <a:ln cap="flat" cmpd="sng" w="19050">
                <a:solidFill>
                  <a:schemeClr val="dk2"/>
                </a:solidFill>
                <a:prstDash val="solid"/>
                <a:round/>
                <a:headEnd len="med" w="med" type="none"/>
                <a:tailEnd len="med" w="med" type="none"/>
              </a:ln>
            </p:spPr>
          </p:cxnSp>
        </p:grpSp>
      </p:grpSp>
      <p:grpSp>
        <p:nvGrpSpPr>
          <p:cNvPr id="236" name="Google Shape;236;p32"/>
          <p:cNvGrpSpPr/>
          <p:nvPr/>
        </p:nvGrpSpPr>
        <p:grpSpPr>
          <a:xfrm>
            <a:off x="7953220" y="3864752"/>
            <a:ext cx="614800" cy="600066"/>
            <a:chOff x="7828465" y="2769949"/>
            <a:chExt cx="878787" cy="857727"/>
          </a:xfrm>
        </p:grpSpPr>
        <p:grpSp>
          <p:nvGrpSpPr>
            <p:cNvPr id="237" name="Google Shape;237;p32"/>
            <p:cNvGrpSpPr/>
            <p:nvPr/>
          </p:nvGrpSpPr>
          <p:grpSpPr>
            <a:xfrm>
              <a:off x="7926175" y="2877425"/>
              <a:ext cx="683100" cy="643800"/>
              <a:chOff x="7926175" y="2877425"/>
              <a:chExt cx="683100" cy="643800"/>
            </a:xfrm>
          </p:grpSpPr>
          <p:cxnSp>
            <p:nvCxnSpPr>
              <p:cNvPr id="238" name="Google Shape;238;p32"/>
              <p:cNvCxnSpPr/>
              <p:nvPr/>
            </p:nvCxnSpPr>
            <p:spPr>
              <a:xfrm>
                <a:off x="8267725" y="2877425"/>
                <a:ext cx="0" cy="643800"/>
              </a:xfrm>
              <a:prstGeom prst="straightConnector1">
                <a:avLst/>
              </a:prstGeom>
              <a:noFill/>
              <a:ln cap="flat" cmpd="sng" w="19050">
                <a:solidFill>
                  <a:schemeClr val="lt1"/>
                </a:solidFill>
                <a:prstDash val="solid"/>
                <a:round/>
                <a:headEnd len="med" w="med" type="none"/>
                <a:tailEnd len="med" w="med" type="none"/>
              </a:ln>
            </p:spPr>
          </p:cxnSp>
          <p:cxnSp>
            <p:nvCxnSpPr>
              <p:cNvPr id="239" name="Google Shape;239;p32"/>
              <p:cNvCxnSpPr/>
              <p:nvPr/>
            </p:nvCxnSpPr>
            <p:spPr>
              <a:xfrm>
                <a:off x="7926175" y="3199325"/>
                <a:ext cx="683100" cy="0"/>
              </a:xfrm>
              <a:prstGeom prst="straightConnector1">
                <a:avLst/>
              </a:prstGeom>
              <a:noFill/>
              <a:ln cap="flat" cmpd="sng" w="19050">
                <a:solidFill>
                  <a:schemeClr val="dk2"/>
                </a:solidFill>
                <a:prstDash val="solid"/>
                <a:round/>
                <a:headEnd len="med" w="med" type="none"/>
                <a:tailEnd len="med" w="med" type="none"/>
              </a:ln>
            </p:spPr>
          </p:cxnSp>
          <p:cxnSp>
            <p:nvCxnSpPr>
              <p:cNvPr id="240" name="Google Shape;240;p32"/>
              <p:cNvCxnSpPr/>
              <p:nvPr/>
            </p:nvCxnSpPr>
            <p:spPr>
              <a:xfrm>
                <a:off x="8267793" y="2877453"/>
                <a:ext cx="0" cy="643609"/>
              </a:xfrm>
              <a:prstGeom prst="straightConnector1">
                <a:avLst/>
              </a:prstGeom>
              <a:noFill/>
              <a:ln cap="flat" cmpd="sng" w="19050">
                <a:solidFill>
                  <a:schemeClr val="lt1"/>
                </a:solidFill>
                <a:prstDash val="solid"/>
                <a:round/>
                <a:headEnd len="med" w="med" type="none"/>
                <a:tailEnd len="med" w="med" type="none"/>
              </a:ln>
            </p:spPr>
          </p:cxnSp>
          <p:cxnSp>
            <p:nvCxnSpPr>
              <p:cNvPr id="241" name="Google Shape;241;p32"/>
              <p:cNvCxnSpPr/>
              <p:nvPr/>
            </p:nvCxnSpPr>
            <p:spPr>
              <a:xfrm rot="2700000">
                <a:off x="7926180" y="3199313"/>
                <a:ext cx="683065" cy="0"/>
              </a:xfrm>
              <a:prstGeom prst="straightConnector1">
                <a:avLst/>
              </a:prstGeom>
              <a:noFill/>
              <a:ln cap="flat" cmpd="sng" w="19050">
                <a:solidFill>
                  <a:schemeClr val="dk2"/>
                </a:solidFill>
                <a:prstDash val="solid"/>
                <a:round/>
                <a:headEnd len="med" w="med" type="none"/>
                <a:tailEnd len="med" w="med" type="none"/>
              </a:ln>
            </p:spPr>
          </p:cxnSp>
        </p:grpSp>
        <p:grpSp>
          <p:nvGrpSpPr>
            <p:cNvPr id="242" name="Google Shape;242;p32"/>
            <p:cNvGrpSpPr/>
            <p:nvPr/>
          </p:nvGrpSpPr>
          <p:grpSpPr>
            <a:xfrm rot="1363882">
              <a:off x="7926319" y="2876921"/>
              <a:ext cx="683080" cy="643781"/>
              <a:chOff x="7926175" y="2877425"/>
              <a:chExt cx="683100" cy="643800"/>
            </a:xfrm>
          </p:grpSpPr>
          <p:cxnSp>
            <p:nvCxnSpPr>
              <p:cNvPr id="243" name="Google Shape;243;p32"/>
              <p:cNvCxnSpPr/>
              <p:nvPr/>
            </p:nvCxnSpPr>
            <p:spPr>
              <a:xfrm>
                <a:off x="8267725" y="2877425"/>
                <a:ext cx="0" cy="643800"/>
              </a:xfrm>
              <a:prstGeom prst="straightConnector1">
                <a:avLst/>
              </a:prstGeom>
              <a:noFill/>
              <a:ln cap="flat" cmpd="sng" w="19050">
                <a:solidFill>
                  <a:schemeClr val="lt1"/>
                </a:solidFill>
                <a:prstDash val="solid"/>
                <a:round/>
                <a:headEnd len="med" w="med" type="none"/>
                <a:tailEnd len="med" w="med" type="none"/>
              </a:ln>
            </p:spPr>
          </p:cxnSp>
          <p:cxnSp>
            <p:nvCxnSpPr>
              <p:cNvPr id="244" name="Google Shape;244;p32"/>
              <p:cNvCxnSpPr/>
              <p:nvPr/>
            </p:nvCxnSpPr>
            <p:spPr>
              <a:xfrm>
                <a:off x="7926175" y="3199325"/>
                <a:ext cx="683100" cy="0"/>
              </a:xfrm>
              <a:prstGeom prst="straightConnector1">
                <a:avLst/>
              </a:prstGeom>
              <a:noFill/>
              <a:ln cap="flat" cmpd="sng" w="19050">
                <a:solidFill>
                  <a:schemeClr val="dk2"/>
                </a:solidFill>
                <a:prstDash val="solid"/>
                <a:round/>
                <a:headEnd len="med" w="med" type="none"/>
                <a:tailEnd len="med" w="med" type="none"/>
              </a:ln>
            </p:spPr>
          </p:cxnSp>
          <p:cxnSp>
            <p:nvCxnSpPr>
              <p:cNvPr id="245" name="Google Shape;245;p32"/>
              <p:cNvCxnSpPr/>
              <p:nvPr/>
            </p:nvCxnSpPr>
            <p:spPr>
              <a:xfrm>
                <a:off x="8267793" y="2877453"/>
                <a:ext cx="0" cy="643609"/>
              </a:xfrm>
              <a:prstGeom prst="straightConnector1">
                <a:avLst/>
              </a:prstGeom>
              <a:noFill/>
              <a:ln cap="flat" cmpd="sng" w="19050">
                <a:solidFill>
                  <a:schemeClr val="lt1"/>
                </a:solidFill>
                <a:prstDash val="solid"/>
                <a:round/>
                <a:headEnd len="med" w="med" type="none"/>
                <a:tailEnd len="med" w="med" type="none"/>
              </a:ln>
            </p:spPr>
          </p:cxnSp>
          <p:cxnSp>
            <p:nvCxnSpPr>
              <p:cNvPr id="246" name="Google Shape;246;p32"/>
              <p:cNvCxnSpPr/>
              <p:nvPr/>
            </p:nvCxnSpPr>
            <p:spPr>
              <a:xfrm rot="2700000">
                <a:off x="7926180" y="3199313"/>
                <a:ext cx="683065" cy="0"/>
              </a:xfrm>
              <a:prstGeom prst="straightConnector1">
                <a:avLst/>
              </a:prstGeom>
              <a:noFill/>
              <a:ln cap="flat" cmpd="sng" w="19050">
                <a:solidFill>
                  <a:schemeClr val="dk2"/>
                </a:solidFill>
                <a:prstDash val="solid"/>
                <a:round/>
                <a:headEnd len="med" w="med" type="none"/>
                <a:tailEnd len="med" w="med" type="none"/>
              </a:ln>
            </p:spPr>
          </p:cxnSp>
        </p:grpSp>
      </p:grpSp>
      <p:grpSp>
        <p:nvGrpSpPr>
          <p:cNvPr id="247" name="Google Shape;247;p32"/>
          <p:cNvGrpSpPr/>
          <p:nvPr/>
        </p:nvGrpSpPr>
        <p:grpSpPr>
          <a:xfrm>
            <a:off x="7651500" y="275700"/>
            <a:ext cx="1216800" cy="4592100"/>
            <a:chOff x="7651500" y="275700"/>
            <a:chExt cx="1216800" cy="4592100"/>
          </a:xfrm>
        </p:grpSpPr>
        <p:cxnSp>
          <p:nvCxnSpPr>
            <p:cNvPr id="248" name="Google Shape;248;p32"/>
            <p:cNvCxnSpPr/>
            <p:nvPr/>
          </p:nvCxnSpPr>
          <p:spPr>
            <a:xfrm>
              <a:off x="7651500" y="275700"/>
              <a:ext cx="0" cy="4592100"/>
            </a:xfrm>
            <a:prstGeom prst="straightConnector1">
              <a:avLst/>
            </a:prstGeom>
            <a:noFill/>
            <a:ln cap="flat" cmpd="sng" w="19050">
              <a:solidFill>
                <a:schemeClr val="dk2"/>
              </a:solidFill>
              <a:prstDash val="solid"/>
              <a:round/>
              <a:headEnd len="med" w="med" type="none"/>
              <a:tailEnd len="med" w="med" type="none"/>
            </a:ln>
          </p:spPr>
        </p:cxnSp>
        <p:cxnSp>
          <p:nvCxnSpPr>
            <p:cNvPr id="249" name="Google Shape;249;p32"/>
            <p:cNvCxnSpPr/>
            <p:nvPr/>
          </p:nvCxnSpPr>
          <p:spPr>
            <a:xfrm rot="10800000">
              <a:off x="7658700" y="1566725"/>
              <a:ext cx="1209600" cy="0"/>
            </a:xfrm>
            <a:prstGeom prst="straightConnector1">
              <a:avLst/>
            </a:prstGeom>
            <a:noFill/>
            <a:ln cap="flat" cmpd="sng" w="19050">
              <a:solidFill>
                <a:schemeClr val="dk2"/>
              </a:solidFill>
              <a:prstDash val="solid"/>
              <a:round/>
              <a:headEnd len="med" w="med" type="none"/>
              <a:tailEnd len="med" w="med" type="none"/>
            </a:ln>
          </p:spPr>
        </p:cxnSp>
      </p:grpSp>
      <p:pic>
        <p:nvPicPr>
          <p:cNvPr id="250" name="Google Shape;250;p32"/>
          <p:cNvPicPr preferRelativeResize="0"/>
          <p:nvPr/>
        </p:nvPicPr>
        <p:blipFill>
          <a:blip r:embed="rId3">
            <a:alphaModFix/>
          </a:blip>
          <a:stretch>
            <a:fillRect/>
          </a:stretch>
        </p:blipFill>
        <p:spPr>
          <a:xfrm>
            <a:off x="5025875" y="112825"/>
            <a:ext cx="3060326" cy="30603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t>Ethics of AI</a:t>
            </a:r>
            <a:endParaRPr/>
          </a:p>
        </p:txBody>
      </p:sp>
      <p:sp>
        <p:nvSpPr>
          <p:cNvPr id="320" name="Google Shape;320;p41"/>
          <p:cNvSpPr txBox="1"/>
          <p:nvPr>
            <p:ph idx="1" type="body"/>
          </p:nvPr>
        </p:nvSpPr>
        <p:spPr>
          <a:xfrm>
            <a:off x="4740475" y="2256725"/>
            <a:ext cx="3798600" cy="1293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Privacy</a:t>
            </a:r>
            <a:endParaRPr/>
          </a:p>
          <a:p>
            <a:pPr indent="-317500" lvl="0" marL="457200" rtl="0" algn="l">
              <a:spcBef>
                <a:spcPts val="0"/>
              </a:spcBef>
              <a:spcAft>
                <a:spcPts val="0"/>
              </a:spcAft>
              <a:buSzPts val="1400"/>
              <a:buChar char="-"/>
            </a:pPr>
            <a:r>
              <a:rPr lang="en"/>
              <a:t>Sentience</a:t>
            </a:r>
            <a:endParaRPr/>
          </a:p>
          <a:p>
            <a:pPr indent="-317500" lvl="0" marL="457200" rtl="0" algn="l">
              <a:spcBef>
                <a:spcPts val="0"/>
              </a:spcBef>
              <a:spcAft>
                <a:spcPts val="0"/>
              </a:spcAft>
              <a:buSzPts val="1400"/>
              <a:buChar char="-"/>
            </a:pPr>
            <a:r>
              <a:rPr lang="en"/>
              <a:t>Professional Ethics</a:t>
            </a:r>
            <a:endParaRPr/>
          </a:p>
          <a:p>
            <a:pPr indent="-317500" lvl="0" marL="457200" rtl="0" algn="l">
              <a:spcBef>
                <a:spcPts val="0"/>
              </a:spcBef>
              <a:spcAft>
                <a:spcPts val="0"/>
              </a:spcAft>
              <a:buSzPts val="1400"/>
              <a:buChar char="-"/>
            </a:pPr>
            <a:r>
              <a:rPr lang="en"/>
              <a:t>Computer Reliability </a:t>
            </a:r>
            <a:endParaRPr/>
          </a:p>
        </p:txBody>
      </p:sp>
      <p:pic>
        <p:nvPicPr>
          <p:cNvPr id="321" name="Google Shape;321;p41"/>
          <p:cNvPicPr preferRelativeResize="0"/>
          <p:nvPr/>
        </p:nvPicPr>
        <p:blipFill rotWithShape="1">
          <a:blip r:embed="rId3">
            <a:alphaModFix/>
          </a:blip>
          <a:srcRect b="0" l="24687" r="14951" t="0"/>
          <a:stretch/>
        </p:blipFill>
        <p:spPr>
          <a:xfrm>
            <a:off x="863625" y="1606575"/>
            <a:ext cx="3744026" cy="2593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t>Ethics aboard the Axiom</a:t>
            </a:r>
            <a:endParaRPr sz="2200"/>
          </a:p>
          <a:p>
            <a:pPr indent="0" lvl="0" marL="0" rtl="0" algn="l">
              <a:spcBef>
                <a:spcPts val="0"/>
              </a:spcBef>
              <a:spcAft>
                <a:spcPts val="0"/>
              </a:spcAft>
              <a:buNone/>
            </a:pPr>
            <a:r>
              <a:t/>
            </a:r>
            <a:endParaRPr/>
          </a:p>
        </p:txBody>
      </p:sp>
      <p:sp>
        <p:nvSpPr>
          <p:cNvPr id="327" name="Google Shape;327;p42"/>
          <p:cNvSpPr txBox="1"/>
          <p:nvPr>
            <p:ph idx="1" type="body"/>
          </p:nvPr>
        </p:nvSpPr>
        <p:spPr>
          <a:xfrm>
            <a:off x="720000" y="1071450"/>
            <a:ext cx="7704000" cy="3000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Hoverchair, All-in-one internet, mobility, comfort</a:t>
            </a:r>
            <a:endParaRPr/>
          </a:p>
          <a:p>
            <a:pPr indent="-317500" lvl="1" marL="914400" rtl="0" algn="l">
              <a:spcBef>
                <a:spcPts val="0"/>
              </a:spcBef>
              <a:spcAft>
                <a:spcPts val="0"/>
              </a:spcAft>
              <a:buSzPts val="1400"/>
              <a:buChar char="○"/>
            </a:pPr>
            <a:r>
              <a:rPr lang="en"/>
              <a:t>Only time screens aren’t on is during sleep</a:t>
            </a:r>
            <a:endParaRPr/>
          </a:p>
          <a:p>
            <a:pPr indent="-317500" lvl="1" marL="914400" rtl="0" algn="l">
              <a:spcBef>
                <a:spcPts val="0"/>
              </a:spcBef>
              <a:spcAft>
                <a:spcPts val="0"/>
              </a:spcAft>
              <a:buSzPts val="1400"/>
              <a:buChar char="○"/>
            </a:pPr>
            <a:r>
              <a:rPr lang="en"/>
              <a:t>Screens are full of ads, even during </a:t>
            </a:r>
            <a:r>
              <a:rPr lang="en"/>
              <a:t>facetime</a:t>
            </a:r>
            <a:r>
              <a:rPr lang="en"/>
              <a:t> calls</a:t>
            </a:r>
            <a:endParaRPr/>
          </a:p>
          <a:p>
            <a:pPr indent="-317500" lvl="1" marL="914400" rtl="0" algn="l">
              <a:spcBef>
                <a:spcPts val="0"/>
              </a:spcBef>
              <a:spcAft>
                <a:spcPts val="0"/>
              </a:spcAft>
              <a:buSzPts val="1400"/>
              <a:buChar char="○"/>
            </a:pPr>
            <a:r>
              <a:rPr lang="en"/>
              <a:t>Nothing to prevent screen-</a:t>
            </a:r>
            <a:r>
              <a:rPr lang="en"/>
              <a:t>peeking</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Over-</a:t>
            </a:r>
            <a:r>
              <a:rPr lang="en"/>
              <a:t>dependence</a:t>
            </a:r>
            <a:r>
              <a:rPr lang="en"/>
              <a:t> on technology is bad</a:t>
            </a:r>
            <a:endParaRPr/>
          </a:p>
          <a:p>
            <a:pPr indent="-317500" lvl="1" marL="914400" rtl="0" algn="l">
              <a:spcBef>
                <a:spcPts val="0"/>
              </a:spcBef>
              <a:spcAft>
                <a:spcPts val="0"/>
              </a:spcAft>
              <a:buSzPts val="1400"/>
              <a:buChar char="○"/>
            </a:pPr>
            <a:r>
              <a:rPr lang="en"/>
              <a:t>Extreme loss of bone mass due to chairs &amp; near-zero gravity</a:t>
            </a:r>
            <a:endParaRPr/>
          </a:p>
          <a:p>
            <a:pPr indent="-317500" lvl="1" marL="914400" rtl="0" algn="l">
              <a:spcBef>
                <a:spcPts val="0"/>
              </a:spcBef>
              <a:spcAft>
                <a:spcPts val="0"/>
              </a:spcAft>
              <a:buSzPts val="1400"/>
              <a:buChar char="○"/>
            </a:pPr>
            <a:r>
              <a:rPr lang="en"/>
              <a:t>Waiter-style robots trivialize everything</a:t>
            </a:r>
            <a:endParaRPr/>
          </a:p>
          <a:p>
            <a:pPr indent="-317500" lvl="1" marL="914400" rtl="0" algn="l">
              <a:spcBef>
                <a:spcPts val="0"/>
              </a:spcBef>
              <a:spcAft>
                <a:spcPts val="0"/>
              </a:spcAft>
              <a:buSzPts val="1400"/>
              <a:buChar char="○"/>
            </a:pPr>
            <a:r>
              <a:rPr lang="en"/>
              <a:t>5-year vacation turns into 700-year voyage</a:t>
            </a:r>
            <a:endParaRPr/>
          </a:p>
        </p:txBody>
      </p:sp>
      <p:pic>
        <p:nvPicPr>
          <p:cNvPr id="328" name="Google Shape;328;p42"/>
          <p:cNvPicPr preferRelativeResize="0"/>
          <p:nvPr/>
        </p:nvPicPr>
        <p:blipFill>
          <a:blip r:embed="rId3">
            <a:alphaModFix/>
          </a:blip>
          <a:stretch>
            <a:fillRect/>
          </a:stretch>
        </p:blipFill>
        <p:spPr>
          <a:xfrm>
            <a:off x="6887671" y="2730375"/>
            <a:ext cx="1608525" cy="2055700"/>
          </a:xfrm>
          <a:prstGeom prst="rect">
            <a:avLst/>
          </a:prstGeom>
          <a:noFill/>
          <a:ln>
            <a:noFill/>
          </a:ln>
        </p:spPr>
      </p:pic>
      <p:pic>
        <p:nvPicPr>
          <p:cNvPr id="329" name="Google Shape;329;p42"/>
          <p:cNvPicPr preferRelativeResize="0"/>
          <p:nvPr/>
        </p:nvPicPr>
        <p:blipFill>
          <a:blip r:embed="rId4">
            <a:alphaModFix/>
          </a:blip>
          <a:stretch>
            <a:fillRect/>
          </a:stretch>
        </p:blipFill>
        <p:spPr>
          <a:xfrm>
            <a:off x="1656725" y="3283650"/>
            <a:ext cx="3611350" cy="150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3"/>
          <p:cNvSpPr txBox="1"/>
          <p:nvPr>
            <p:ph type="ctrTitle"/>
          </p:nvPr>
        </p:nvSpPr>
        <p:spPr>
          <a:xfrm>
            <a:off x="713225" y="539500"/>
            <a:ext cx="77175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56" name="Google Shape;256;p33"/>
          <p:cNvSpPr txBox="1"/>
          <p:nvPr>
            <p:ph idx="2" type="title"/>
          </p:nvPr>
        </p:nvSpPr>
        <p:spPr>
          <a:xfrm>
            <a:off x="713227" y="1747743"/>
            <a:ext cx="785400" cy="93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257" name="Google Shape;257;p33"/>
          <p:cNvSpPr txBox="1"/>
          <p:nvPr>
            <p:ph idx="3" type="subTitle"/>
          </p:nvPr>
        </p:nvSpPr>
        <p:spPr>
          <a:xfrm>
            <a:off x="1626732" y="1972454"/>
            <a:ext cx="23055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Plot</a:t>
            </a:r>
            <a:endParaRPr/>
          </a:p>
        </p:txBody>
      </p:sp>
      <p:sp>
        <p:nvSpPr>
          <p:cNvPr id="258" name="Google Shape;258;p33"/>
          <p:cNvSpPr txBox="1"/>
          <p:nvPr>
            <p:ph idx="5" type="title"/>
          </p:nvPr>
        </p:nvSpPr>
        <p:spPr>
          <a:xfrm>
            <a:off x="713227" y="3276061"/>
            <a:ext cx="785400" cy="93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259" name="Google Shape;259;p33"/>
          <p:cNvSpPr txBox="1"/>
          <p:nvPr>
            <p:ph idx="8" type="title"/>
          </p:nvPr>
        </p:nvSpPr>
        <p:spPr>
          <a:xfrm>
            <a:off x="4572001" y="1747743"/>
            <a:ext cx="785400" cy="93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260" name="Google Shape;260;p33"/>
          <p:cNvSpPr txBox="1"/>
          <p:nvPr>
            <p:ph idx="9" type="subTitle"/>
          </p:nvPr>
        </p:nvSpPr>
        <p:spPr>
          <a:xfrm>
            <a:off x="5485507" y="1972454"/>
            <a:ext cx="23055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Technology</a:t>
            </a:r>
            <a:endParaRPr/>
          </a:p>
        </p:txBody>
      </p:sp>
      <p:sp>
        <p:nvSpPr>
          <p:cNvPr id="261" name="Google Shape;261;p33"/>
          <p:cNvSpPr txBox="1"/>
          <p:nvPr>
            <p:ph idx="15" type="subTitle"/>
          </p:nvPr>
        </p:nvSpPr>
        <p:spPr>
          <a:xfrm>
            <a:off x="1626732" y="3500762"/>
            <a:ext cx="23055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Ethics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Plot</a:t>
            </a:r>
            <a:endParaRPr/>
          </a:p>
        </p:txBody>
      </p:sp>
      <p:sp>
        <p:nvSpPr>
          <p:cNvPr id="267" name="Google Shape;267;p34"/>
          <p:cNvSpPr txBox="1"/>
          <p:nvPr>
            <p:ph idx="1" type="body"/>
          </p:nvPr>
        </p:nvSpPr>
        <p:spPr>
          <a:xfrm>
            <a:off x="720000" y="1178800"/>
            <a:ext cx="7704000" cy="30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700 years into the future, after Earth has been destroyed by </a:t>
            </a:r>
            <a:r>
              <a:rPr lang="en"/>
              <a:t>hyper capitalist actions, </a:t>
            </a:r>
            <a:r>
              <a:rPr lang="en"/>
              <a:t>2 Robots, WALL-E and EVE, embark on a journey to bring humanity back to Earth, once plant life has returned.</a:t>
            </a:r>
            <a:endParaRPr/>
          </a:p>
        </p:txBody>
      </p:sp>
      <p:pic>
        <p:nvPicPr>
          <p:cNvPr id="268" name="Google Shape;268;p34"/>
          <p:cNvPicPr preferRelativeResize="0"/>
          <p:nvPr/>
        </p:nvPicPr>
        <p:blipFill>
          <a:blip r:embed="rId3">
            <a:alphaModFix/>
          </a:blip>
          <a:stretch>
            <a:fillRect/>
          </a:stretch>
        </p:blipFill>
        <p:spPr>
          <a:xfrm>
            <a:off x="1106775" y="1981150"/>
            <a:ext cx="6787524" cy="2839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5"/>
          <p:cNvSpPr txBox="1"/>
          <p:nvPr>
            <p:ph type="ctrTitle"/>
          </p:nvPr>
        </p:nvSpPr>
        <p:spPr>
          <a:xfrm>
            <a:off x="1349700" y="2252100"/>
            <a:ext cx="6444600" cy="63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Technology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6"/>
          <p:cNvSpPr txBox="1"/>
          <p:nvPr>
            <p:ph type="ctrTitle"/>
          </p:nvPr>
        </p:nvSpPr>
        <p:spPr>
          <a:xfrm>
            <a:off x="720000" y="539500"/>
            <a:ext cx="6444600" cy="63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t>Resource Management</a:t>
            </a:r>
            <a:endParaRPr/>
          </a:p>
        </p:txBody>
      </p:sp>
      <p:pic>
        <p:nvPicPr>
          <p:cNvPr id="279" name="Google Shape;279;p36"/>
          <p:cNvPicPr preferRelativeResize="0"/>
          <p:nvPr/>
        </p:nvPicPr>
        <p:blipFill rotWithShape="1">
          <a:blip r:embed="rId3">
            <a:alphaModFix/>
          </a:blip>
          <a:srcRect b="0" l="34281" r="25558" t="0"/>
          <a:stretch/>
        </p:blipFill>
        <p:spPr>
          <a:xfrm>
            <a:off x="720011" y="1567900"/>
            <a:ext cx="2405040" cy="2488875"/>
          </a:xfrm>
          <a:prstGeom prst="rect">
            <a:avLst/>
          </a:prstGeom>
          <a:noFill/>
          <a:ln>
            <a:noFill/>
          </a:ln>
        </p:spPr>
      </p:pic>
      <p:sp>
        <p:nvSpPr>
          <p:cNvPr id="280" name="Google Shape;280;p36"/>
          <p:cNvSpPr txBox="1"/>
          <p:nvPr/>
        </p:nvSpPr>
        <p:spPr>
          <a:xfrm>
            <a:off x="719925" y="1126300"/>
            <a:ext cx="24051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lt1"/>
                </a:solidFill>
                <a:latin typeface="Inter Tight"/>
                <a:ea typeface="Inter Tight"/>
                <a:cs typeface="Inter Tight"/>
                <a:sym typeface="Inter Tight"/>
              </a:rPr>
              <a:t>WALL</a:t>
            </a:r>
            <a:r>
              <a:rPr lang="en">
                <a:solidFill>
                  <a:schemeClr val="lt1"/>
                </a:solidFill>
                <a:latin typeface="Inter Tight"/>
                <a:ea typeface="Inter Tight"/>
                <a:cs typeface="Inter Tight"/>
                <a:sym typeface="Inter Tight"/>
              </a:rPr>
              <a:t>-E &amp; Solar panels</a:t>
            </a:r>
            <a:endParaRPr/>
          </a:p>
        </p:txBody>
      </p:sp>
      <p:sp>
        <p:nvSpPr>
          <p:cNvPr id="281" name="Google Shape;281;p36"/>
          <p:cNvSpPr txBox="1"/>
          <p:nvPr/>
        </p:nvSpPr>
        <p:spPr>
          <a:xfrm>
            <a:off x="4125300" y="1126300"/>
            <a:ext cx="3852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lt1"/>
                </a:solidFill>
                <a:latin typeface="Inter Tight"/>
                <a:ea typeface="Inter Tight"/>
                <a:cs typeface="Inter Tight"/>
                <a:sym typeface="Inter Tight"/>
              </a:rPr>
              <a:t>Overconsumption </a:t>
            </a:r>
            <a:endParaRPr/>
          </a:p>
        </p:txBody>
      </p:sp>
      <p:pic>
        <p:nvPicPr>
          <p:cNvPr id="282" name="Google Shape;282;p36"/>
          <p:cNvPicPr preferRelativeResize="0"/>
          <p:nvPr/>
        </p:nvPicPr>
        <p:blipFill rotWithShape="1">
          <a:blip r:embed="rId4">
            <a:alphaModFix/>
          </a:blip>
          <a:srcRect b="0" l="17015" r="18264" t="0"/>
          <a:stretch/>
        </p:blipFill>
        <p:spPr>
          <a:xfrm>
            <a:off x="4125300" y="1567888"/>
            <a:ext cx="3852376" cy="2488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7"/>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t>Drones + Robotics</a:t>
            </a:r>
            <a:endParaRPr/>
          </a:p>
        </p:txBody>
      </p:sp>
      <p:pic>
        <p:nvPicPr>
          <p:cNvPr id="288" name="Google Shape;288;p37"/>
          <p:cNvPicPr preferRelativeResize="0"/>
          <p:nvPr/>
        </p:nvPicPr>
        <p:blipFill>
          <a:blip r:embed="rId3">
            <a:alphaModFix/>
          </a:blip>
          <a:stretch>
            <a:fillRect/>
          </a:stretch>
        </p:blipFill>
        <p:spPr>
          <a:xfrm>
            <a:off x="918425" y="1636388"/>
            <a:ext cx="1543550" cy="1575975"/>
          </a:xfrm>
          <a:prstGeom prst="rect">
            <a:avLst/>
          </a:prstGeom>
          <a:noFill/>
          <a:ln>
            <a:noFill/>
          </a:ln>
        </p:spPr>
      </p:pic>
      <p:pic>
        <p:nvPicPr>
          <p:cNvPr id="289" name="Google Shape;289;p37"/>
          <p:cNvPicPr preferRelativeResize="0"/>
          <p:nvPr/>
        </p:nvPicPr>
        <p:blipFill>
          <a:blip r:embed="rId4">
            <a:alphaModFix/>
          </a:blip>
          <a:stretch>
            <a:fillRect/>
          </a:stretch>
        </p:blipFill>
        <p:spPr>
          <a:xfrm>
            <a:off x="3442025" y="1705150"/>
            <a:ext cx="1543549" cy="1543549"/>
          </a:xfrm>
          <a:prstGeom prst="rect">
            <a:avLst/>
          </a:prstGeom>
          <a:noFill/>
          <a:ln>
            <a:noFill/>
          </a:ln>
        </p:spPr>
      </p:pic>
      <p:pic>
        <p:nvPicPr>
          <p:cNvPr id="290" name="Google Shape;290;p37"/>
          <p:cNvPicPr preferRelativeResize="0"/>
          <p:nvPr/>
        </p:nvPicPr>
        <p:blipFill>
          <a:blip r:embed="rId5">
            <a:alphaModFix/>
          </a:blip>
          <a:stretch>
            <a:fillRect/>
          </a:stretch>
        </p:blipFill>
        <p:spPr>
          <a:xfrm>
            <a:off x="6288662" y="3137851"/>
            <a:ext cx="1712150" cy="1344600"/>
          </a:xfrm>
          <a:prstGeom prst="rect">
            <a:avLst/>
          </a:prstGeom>
          <a:noFill/>
          <a:ln>
            <a:noFill/>
          </a:ln>
        </p:spPr>
      </p:pic>
      <p:pic>
        <p:nvPicPr>
          <p:cNvPr id="291" name="Google Shape;291;p37"/>
          <p:cNvPicPr preferRelativeResize="0"/>
          <p:nvPr/>
        </p:nvPicPr>
        <p:blipFill>
          <a:blip r:embed="rId6">
            <a:alphaModFix/>
          </a:blip>
          <a:stretch>
            <a:fillRect/>
          </a:stretch>
        </p:blipFill>
        <p:spPr>
          <a:xfrm>
            <a:off x="5752350" y="1705152"/>
            <a:ext cx="2784725" cy="1164326"/>
          </a:xfrm>
          <a:prstGeom prst="rect">
            <a:avLst/>
          </a:prstGeom>
          <a:noFill/>
          <a:ln>
            <a:noFill/>
          </a:ln>
        </p:spPr>
      </p:pic>
      <p:sp>
        <p:nvSpPr>
          <p:cNvPr id="292" name="Google Shape;292;p37"/>
          <p:cNvSpPr txBox="1"/>
          <p:nvPr/>
        </p:nvSpPr>
        <p:spPr>
          <a:xfrm>
            <a:off x="487650" y="1135900"/>
            <a:ext cx="24051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lt1"/>
                </a:solidFill>
                <a:latin typeface="Inter Tight"/>
                <a:ea typeface="Inter Tight"/>
                <a:cs typeface="Inter Tight"/>
                <a:sym typeface="Inter Tight"/>
              </a:rPr>
              <a:t>WALL-E </a:t>
            </a:r>
            <a:endParaRPr/>
          </a:p>
        </p:txBody>
      </p:sp>
      <p:sp>
        <p:nvSpPr>
          <p:cNvPr id="293" name="Google Shape;293;p37"/>
          <p:cNvSpPr txBox="1"/>
          <p:nvPr/>
        </p:nvSpPr>
        <p:spPr>
          <a:xfrm>
            <a:off x="3011250" y="1188438"/>
            <a:ext cx="24051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lt1"/>
                </a:solidFill>
                <a:latin typeface="Inter Tight"/>
                <a:ea typeface="Inter Tight"/>
                <a:cs typeface="Inter Tight"/>
                <a:sym typeface="Inter Tight"/>
              </a:rPr>
              <a:t>EVE</a:t>
            </a:r>
            <a:endParaRPr/>
          </a:p>
        </p:txBody>
      </p:sp>
      <p:sp>
        <p:nvSpPr>
          <p:cNvPr id="294" name="Google Shape;294;p37"/>
          <p:cNvSpPr txBox="1"/>
          <p:nvPr/>
        </p:nvSpPr>
        <p:spPr>
          <a:xfrm>
            <a:off x="5999738" y="1064538"/>
            <a:ext cx="24051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lt1"/>
                </a:solidFill>
                <a:latin typeface="Inter Tight"/>
                <a:ea typeface="Inter Tight"/>
                <a:cs typeface="Inter Tight"/>
                <a:sym typeface="Inter Tight"/>
              </a:rPr>
              <a:t>M-O and various other robots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t>Artificial Intelligence</a:t>
            </a:r>
            <a:endParaRPr/>
          </a:p>
        </p:txBody>
      </p:sp>
      <p:sp>
        <p:nvSpPr>
          <p:cNvPr id="300" name="Google Shape;300;p38"/>
          <p:cNvSpPr txBox="1"/>
          <p:nvPr>
            <p:ph idx="1" type="body"/>
          </p:nvPr>
        </p:nvSpPr>
        <p:spPr>
          <a:xfrm>
            <a:off x="720000" y="1451075"/>
            <a:ext cx="7704000" cy="3000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AUTO -to the audience, starts off as just seemingly the </a:t>
            </a:r>
            <a:r>
              <a:rPr lang="en"/>
              <a:t>steering</a:t>
            </a:r>
            <a:r>
              <a:rPr lang="en"/>
              <a:t> wheel on the ship, but eventually seems to be more than just that</a:t>
            </a:r>
            <a:endParaRPr/>
          </a:p>
        </p:txBody>
      </p:sp>
      <p:pic>
        <p:nvPicPr>
          <p:cNvPr id="301" name="Google Shape;301;p38"/>
          <p:cNvPicPr preferRelativeResize="0"/>
          <p:nvPr/>
        </p:nvPicPr>
        <p:blipFill>
          <a:blip r:embed="rId3">
            <a:alphaModFix/>
          </a:blip>
          <a:stretch>
            <a:fillRect/>
          </a:stretch>
        </p:blipFill>
        <p:spPr>
          <a:xfrm>
            <a:off x="398475" y="2700735"/>
            <a:ext cx="4321201" cy="1806765"/>
          </a:xfrm>
          <a:prstGeom prst="rect">
            <a:avLst/>
          </a:prstGeom>
          <a:noFill/>
          <a:ln>
            <a:noFill/>
          </a:ln>
        </p:spPr>
      </p:pic>
      <p:pic>
        <p:nvPicPr>
          <p:cNvPr id="302" name="Google Shape;302;p38"/>
          <p:cNvPicPr preferRelativeResize="0"/>
          <p:nvPr/>
        </p:nvPicPr>
        <p:blipFill rotWithShape="1">
          <a:blip r:embed="rId4">
            <a:alphaModFix/>
          </a:blip>
          <a:srcRect b="49977" l="0" r="51418" t="0"/>
          <a:stretch/>
        </p:blipFill>
        <p:spPr>
          <a:xfrm>
            <a:off x="4432975" y="2673300"/>
            <a:ext cx="4321201" cy="186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type="ctrTitle"/>
          </p:nvPr>
        </p:nvSpPr>
        <p:spPr>
          <a:xfrm>
            <a:off x="713225" y="539500"/>
            <a:ext cx="6444600" cy="63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t>Robot Emotions </a:t>
            </a:r>
            <a:endParaRPr/>
          </a:p>
          <a:p>
            <a:pPr indent="0" lvl="0" marL="0" rtl="0" algn="l">
              <a:lnSpc>
                <a:spcPct val="115000"/>
              </a:lnSpc>
              <a:spcBef>
                <a:spcPts val="0"/>
              </a:spcBef>
              <a:spcAft>
                <a:spcPts val="0"/>
              </a:spcAft>
              <a:buNone/>
            </a:pPr>
            <a:r>
              <a:t/>
            </a:r>
            <a:endParaRPr sz="2200"/>
          </a:p>
        </p:txBody>
      </p:sp>
      <p:sp>
        <p:nvSpPr>
          <p:cNvPr id="308" name="Google Shape;308;p39"/>
          <p:cNvSpPr txBox="1"/>
          <p:nvPr>
            <p:ph idx="1" type="body"/>
          </p:nvPr>
        </p:nvSpPr>
        <p:spPr>
          <a:xfrm>
            <a:off x="720000" y="1451075"/>
            <a:ext cx="2590800" cy="3000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Due to a glitch in their programming, WALL-E and EVE have developed emotions, so they are not considered AI. </a:t>
            </a:r>
            <a:endParaRPr/>
          </a:p>
          <a:p>
            <a:pPr indent="-317500" lvl="0" marL="457200" rtl="0" algn="l">
              <a:spcBef>
                <a:spcPts val="0"/>
              </a:spcBef>
              <a:spcAft>
                <a:spcPts val="0"/>
              </a:spcAft>
              <a:buSzPts val="1400"/>
              <a:buChar char="-"/>
            </a:pPr>
            <a:r>
              <a:rPr lang="en"/>
              <a:t>Onboard the Axiom, a</a:t>
            </a:r>
            <a:r>
              <a:rPr lang="en"/>
              <a:t>ll of the main decision making is done by robots throughout the movie </a:t>
            </a:r>
            <a:endParaRPr/>
          </a:p>
        </p:txBody>
      </p:sp>
      <p:pic>
        <p:nvPicPr>
          <p:cNvPr id="309" name="Google Shape;309;p39"/>
          <p:cNvPicPr preferRelativeResize="0"/>
          <p:nvPr/>
        </p:nvPicPr>
        <p:blipFill rotWithShape="1">
          <a:blip r:embed="rId3">
            <a:alphaModFix/>
          </a:blip>
          <a:srcRect b="0" l="0" r="10960" t="0"/>
          <a:stretch/>
        </p:blipFill>
        <p:spPr>
          <a:xfrm>
            <a:off x="3512600" y="1581713"/>
            <a:ext cx="5056725" cy="2374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0"/>
          <p:cNvSpPr txBox="1"/>
          <p:nvPr>
            <p:ph type="ctrTitle"/>
          </p:nvPr>
        </p:nvSpPr>
        <p:spPr>
          <a:xfrm>
            <a:off x="1349700" y="2252100"/>
            <a:ext cx="6444600" cy="63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Ethics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LE for Astronomical Science by Slidesgo">
  <a:themeElements>
    <a:clrScheme name="Simple Light">
      <a:dk1>
        <a:srgbClr val="000000"/>
      </a:dk1>
      <a:lt1>
        <a:srgbClr val="F8F8F8"/>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8F8F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