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19" autoAdjust="0"/>
  </p:normalViewPr>
  <p:slideViewPr>
    <p:cSldViewPr snapToGrid="0" snapToObjects="1">
      <p:cViewPr varScale="1">
        <p:scale>
          <a:sx n="82" d="100"/>
          <a:sy n="82" d="100"/>
        </p:scale>
        <p:origin x="-120" y="-8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609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Symbol of Oppression: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Freedom of Speech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Death Star Plans: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Intellectual Property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Information Privacy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Crime &lt;- Treason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Design Flaws and Oversights: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 and Risks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Fails the Code of Ethics: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Arthur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Arthur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Literally insufficient for the task: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Failures, and Risks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Work Technology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Scanning ship for lifeforms only happens once (and was arguably weird when it happened the first time).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Story of Luke through the Galaxy trying to find his place.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real sci-fi themes, just a war set in space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such some tech is fictional but none are used beyond a 1970s viewpoint if that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Arthur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Christian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Makes and Models: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Intellectual Property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Implicit Trust: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 and Risks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Information Privacy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Droid Treatment: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Network Connectivity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Freedom of Speech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Crime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Work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Star Wars Episode IV: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 New Hope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 Ding, Arthur Dooner, Christian Roberts, Ryan Wiesenberg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Death Star Implications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Symbol of Oppression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Empire Rules by Fear and Force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Interrogation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Death Star Plans- Trade Secret?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Stolen from the Empire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Full Layout of the Station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Design Flaws and Oversights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R2-D2 can access an universal, unsecured port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Tractor Beam- One point of failure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One point of failure...to destroy the station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Fails the Code of Ethics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488137" y="30309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Death Star Plans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800" y="1017800"/>
            <a:ext cx="3578873" cy="201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Computers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Targeting Computer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Homing Torpedos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Life-Form Scanning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Screens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Station-wide Interface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Automated Trash Compactors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Doors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Tractor Beams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825" y="733775"/>
            <a:ext cx="2220850" cy="26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Guided Torpedos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Computers’ Implications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477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</a:pPr>
            <a:r>
              <a:rPr lang="en" dirty="0"/>
              <a:t>Literally insufficient for the task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Targeting Computers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Data is physically moved around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No concept of digital network connectivity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Incapable of interfacing directly with one another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Enable information gathering, oftentimes people ignore them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Empire overlooking life form scanning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5374075" y="27402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Computer Terminals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r="8800"/>
          <a:stretch/>
        </p:blipFill>
        <p:spPr>
          <a:xfrm>
            <a:off x="4668049" y="799600"/>
            <a:ext cx="4164249" cy="19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Technologies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Interstellar Ships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Mass Produced or just IP?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Hyperspace Travel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“Galaxyization”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Homing Beacon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Galactic GPS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Radios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Intra-Ship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375" y="845124"/>
            <a:ext cx="3399899" cy="19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413212" y="27402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Hyperspace Travel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Surface level understanding of these powerful technologies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Implementation reflects culture of the era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Humans are flawed, machines cannot be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Significant oversight in how people use the technology they have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Technologies are used once then forgotten about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 Synopsis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 Synopsis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Empire has control of the Galaxy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Rebel Alliance disagrees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Characters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C-3PO - Humanoid droid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R2-D2 - Messenger droid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Darth Vader - Imperial leader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Princess Leia - Rebel agent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Luke Skywalker - Farmer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Obi-Wan - Mysterious vagrant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Journey to Destroy the Death Star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803" y="409999"/>
            <a:ext cx="2096874" cy="319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Movie’s Purpose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Movie’s Purpose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Hero’s Journey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“War” Movie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Not a pure Sci-Fi Movie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Sci-Fi is intrigue, Star Wars is conflict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Humans over Technology and Insurmountable Odds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Technology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Some Fictional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Culture captured by the 1970s</a:t>
            </a:r>
          </a:p>
          <a:p>
            <a:pPr marL="1371600" lvl="2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Technology either so far in advance it is implicit OR</a:t>
            </a:r>
          </a:p>
          <a:p>
            <a:pPr marL="1371600" lvl="2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Not used to the potential that someone today would recognize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607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Technologies 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Implications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Droids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C-3PO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Most human and humanoid droid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Bridges the gap between tech and humans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Incredibly expositional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R2-D2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Universal interface with stations and ships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Droid communication language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Assistant on the X-Wing and other craft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Varying levels of intelligence based on function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8325" r="9975"/>
          <a:stretch/>
        </p:blipFill>
        <p:spPr>
          <a:xfrm>
            <a:off x="4945950" y="664025"/>
            <a:ext cx="3810001" cy="19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474850" y="269775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C-3PO and R2-D2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Droid Implications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oboto"/>
            </a:pPr>
            <a:r>
              <a:rPr lang="en" dirty="0"/>
              <a:t>Makes and Models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R2, MSE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</a:pPr>
            <a:r>
              <a:rPr lang="en" dirty="0"/>
              <a:t>Implicit Trust in Droids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Very Loose Security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</a:pPr>
            <a:r>
              <a:rPr lang="en" dirty="0"/>
              <a:t>Can “Hack” Anything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Droid Treatment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Stolen and Sold by Jawas as “Slaves”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Used as a means to an end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 Respect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Basically left to die when they break, or salvaged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C-3PO </a:t>
            </a:r>
            <a:r>
              <a:rPr lang="en" i="1" dirty="0"/>
              <a:t>is</a:t>
            </a:r>
            <a:r>
              <a:rPr lang="en" dirty="0"/>
              <a:t> Network Connectivity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Questionable Code of Ethics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25" y="410000"/>
            <a:ext cx="3439774" cy="27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736312" y="32128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MSE-36 (Mouse Droid)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Death Star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Built to Destroy Planets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Large Integrated System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Humans, Droids, Computers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Prisons, Weapon, Army Base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Fast, Large Scale Communication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Computer-Aided Targeting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“Thats No Moon” - Obi-Wan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760" y="381000"/>
            <a:ext cx="3148589" cy="300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756950" y="34174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Death Star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536</Words>
  <Application>Microsoft Macintosh PowerPoint</Application>
  <PresentationFormat>On-screen Show (16:9)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Roboto</vt:lpstr>
      <vt:lpstr>geometric</vt:lpstr>
      <vt:lpstr>Star Wars Episode IV: A New Hope</vt:lpstr>
      <vt:lpstr>Plot Synopsis</vt:lpstr>
      <vt:lpstr>Plot Synopsis</vt:lpstr>
      <vt:lpstr>Movie’s Purpose</vt:lpstr>
      <vt:lpstr>Movie’s Purpose</vt:lpstr>
      <vt:lpstr>Technologies and  Implications</vt:lpstr>
      <vt:lpstr>Droids</vt:lpstr>
      <vt:lpstr>Droid Implications</vt:lpstr>
      <vt:lpstr>Death Star</vt:lpstr>
      <vt:lpstr>Death Star Implications</vt:lpstr>
      <vt:lpstr>Computers</vt:lpstr>
      <vt:lpstr>Computers’ Implications</vt:lpstr>
      <vt:lpstr>Other Technologies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 Episode IV: A New Hope</dc:title>
  <cp:lastModifiedBy>Keith A. Pray</cp:lastModifiedBy>
  <cp:revision>1</cp:revision>
  <dcterms:modified xsi:type="dcterms:W3CDTF">2017-05-07T20:53:24Z</dcterms:modified>
</cp:coreProperties>
</file>