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embeddedFontLst>
    <p:embeddedFont>
      <p:font typeface="Orbitron" panose="020B0604020202020204" charset="0"/>
      <p:regular r:id="rId28"/>
      <p:bold r:id="rId29"/>
    </p:embeddedFont>
    <p:embeddedFont>
      <p:font typeface="Play" panose="020B0604020202020204" charset="0"/>
      <p:regular r:id="rId30"/>
      <p:bold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 Alex" userId="ed50d8a1-fa6b-4216-8f38-d02dd5e5a0c4" providerId="ADAL" clId="{EDD23EA6-C7E1-49E6-B001-91C103D55F09}"/>
    <pc:docChg chg="modSld">
      <pc:chgData name="Li, Alex" userId="ed50d8a1-fa6b-4216-8f38-d02dd5e5a0c4" providerId="ADAL" clId="{EDD23EA6-C7E1-49E6-B001-91C103D55F09}" dt="2024-04-26T13:26:59.613" v="0" actId="20577"/>
      <pc:docMkLst>
        <pc:docMk/>
      </pc:docMkLst>
      <pc:sldChg chg="modNotesTx">
        <pc:chgData name="Li, Alex" userId="ed50d8a1-fa6b-4216-8f38-d02dd5e5a0c4" providerId="ADAL" clId="{EDD23EA6-C7E1-49E6-B001-91C103D55F09}" dt="2024-04-26T13:26:59.613" v="0" actId="20577"/>
        <pc:sldMkLst>
          <pc:docMk/>
          <pc:sldMk cId="0"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28f48167cb4_5_6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28f48167cb4_5_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Script: Introduce the movie (Hi everyone, this is Passengers (2016) Conclusions of the movie)</a:t>
            </a:r>
            <a:endParaRPr/>
          </a:p>
          <a:p>
            <a:pPr marL="0" lvl="0" indent="0" algn="l" rtl="0">
              <a:spcBef>
                <a:spcPts val="0"/>
              </a:spcBef>
              <a:spcAft>
                <a:spcPts val="0"/>
              </a:spcAft>
              <a:buNone/>
            </a:pPr>
            <a:endParaRPr/>
          </a:p>
          <a:p>
            <a:pPr marL="0" lvl="0" indent="0" algn="l" rtl="0">
              <a:spcBef>
                <a:spcPts val="0"/>
              </a:spcBef>
              <a:spcAft>
                <a:spcPts val="0"/>
              </a:spcAft>
              <a:buNone/>
            </a:pPr>
            <a:r>
              <a:rPr lang="en-US"/>
              <a:t>Introduce the names of presenters if necessary</a:t>
            </a:r>
            <a:endParaRPr/>
          </a:p>
          <a:p>
            <a:pPr marL="0" lvl="0" indent="0" algn="l" rtl="0">
              <a:spcBef>
                <a:spcPts val="0"/>
              </a:spcBef>
              <a:spcAft>
                <a:spcPts val="0"/>
              </a:spcAft>
              <a:buNone/>
            </a:pPr>
            <a:endParaRPr/>
          </a:p>
          <a:p>
            <a:pPr marL="0" lvl="0" indent="0" algn="l" rtl="0">
              <a:spcBef>
                <a:spcPts val="0"/>
              </a:spcBef>
              <a:spcAft>
                <a:spcPts val="0"/>
              </a:spcAft>
              <a:buNone/>
            </a:pPr>
            <a:r>
              <a:rPr lang="en-US"/>
              <a:t>Passengers is a movie where two ordinary passengers have to prevent a starship’s destruction in order to save the lives of thousands who are sleeping within it.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2cef4ff3b87_1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2cef4ff3b87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3rd reason is the crew compartment was blocked by huge iron door which Jim tried multiple times to break in and wake up someone to help him, this is a clear redundancy problem</a:t>
            </a:r>
            <a:endParaRPr/>
          </a:p>
          <a:p>
            <a:pPr marL="0" lvl="0" indent="0" algn="l" rtl="0">
              <a:spcBef>
                <a:spcPts val="0"/>
              </a:spcBef>
              <a:spcAft>
                <a:spcPts val="0"/>
              </a:spcAft>
              <a:buNone/>
            </a:pPr>
            <a:endParaRPr/>
          </a:p>
          <a:p>
            <a:pPr marL="0" lvl="0" indent="0" algn="l" rtl="0">
              <a:spcBef>
                <a:spcPts val="0"/>
              </a:spcBef>
              <a:spcAft>
                <a:spcPts val="0"/>
              </a:spcAft>
              <a:buNone/>
            </a:pPr>
            <a:r>
              <a:rPr lang="en-US"/>
              <a:t>there is no way for people without crew id to enter this room and wake up crew members in time of emergency.</a:t>
            </a:r>
            <a:endParaRPr/>
          </a:p>
          <a:p>
            <a:pPr marL="0" lvl="0" indent="0" algn="l" rtl="0">
              <a:spcBef>
                <a:spcPts val="0"/>
              </a:spcBef>
              <a:spcAft>
                <a:spcPts val="0"/>
              </a:spcAft>
              <a:buNone/>
            </a:pPr>
            <a:endParaRPr/>
          </a:p>
          <a:p>
            <a:pPr marL="0" lvl="0" indent="0" algn="l" rtl="0">
              <a:spcBef>
                <a:spcPts val="0"/>
              </a:spcBef>
              <a:spcAft>
                <a:spcPts val="0"/>
              </a:spcAft>
              <a:buNone/>
            </a:pPr>
            <a:r>
              <a:rPr lang="en-US"/>
              <a:t>In this case, what if an emergency occurred and someone needs help while all the crew was sleeping, whose responsibility should it be?</a:t>
            </a:r>
            <a:endParaRPr/>
          </a:p>
          <a:p>
            <a:pPr marL="0" lvl="0" indent="0" algn="l" rtl="0">
              <a:spcBef>
                <a:spcPts val="0"/>
              </a:spcBef>
              <a:spcAft>
                <a:spcPts val="0"/>
              </a:spcAft>
              <a:buNone/>
            </a:pPr>
            <a:endParaRPr/>
          </a:p>
          <a:p>
            <a:pPr marL="0" lvl="0" indent="0" algn="l" rtl="0">
              <a:spcBef>
                <a:spcPts val="0"/>
              </a:spcBef>
              <a:spcAft>
                <a:spcPts val="0"/>
              </a:spcAft>
              <a:buNone/>
            </a:pPr>
            <a:r>
              <a:rPr lang="en-US"/>
              <a:t>SIMON SLIDE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2cf090f98ab_3_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2cf090f98ab_3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forth example is that there is only one autodoc on the ship for three thousand passengers on board.</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chemeClr val="dk1"/>
                </a:solidFill>
              </a:rPr>
              <a:t>but in order to use this autodoc it needs a crew members ID to perform its advanced feature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This leads to a problem shown in the movie, where Aurora was trying to save Jim's life by illegally using Gus's ID, which he gives to her before he dies. this also leads to another problem, where the ID is used to access almost everything on the ship, including basic needs like room access and requesting food.</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So, if a user’s ID was broken,and there is no way to fix it, then that person will probably have no food to eat for the rest of the voyage.</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US"/>
              <a:t>SIMON SLIDE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2cf090f98ab_3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2cf090f98a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titanic two thirds death rate [40]</a:t>
            </a:r>
            <a:endParaRPr/>
          </a:p>
          <a:p>
            <a:pPr marL="0" lvl="0" indent="0" algn="l" rtl="0">
              <a:spcBef>
                <a:spcPts val="0"/>
              </a:spcBef>
              <a:spcAft>
                <a:spcPts val="0"/>
              </a:spcAft>
              <a:buNone/>
            </a:pPr>
            <a:r>
              <a:rPr lang="en-US"/>
              <a:t>They believed the titanic was “practically unsinkable” [41]</a:t>
            </a:r>
            <a:endParaRPr/>
          </a:p>
          <a:p>
            <a:pPr marL="0" lvl="0" indent="0" algn="l" rtl="0">
              <a:spcBef>
                <a:spcPts val="0"/>
              </a:spcBef>
              <a:spcAft>
                <a:spcPts val="0"/>
              </a:spcAft>
              <a:buNone/>
            </a:pPr>
            <a:r>
              <a:rPr lang="en-US"/>
              <a:t>They put a lot of faith in the titanic's engineering [42]</a:t>
            </a:r>
            <a:endParaRPr/>
          </a:p>
          <a:p>
            <a:pPr marL="0" lvl="0" indent="0" algn="l" rtl="0">
              <a:spcBef>
                <a:spcPts val="0"/>
              </a:spcBef>
              <a:spcAft>
                <a:spcPts val="0"/>
              </a:spcAft>
              <a:buNone/>
            </a:pPr>
            <a:r>
              <a:rPr lang="en-US"/>
              <a:t>Stockton Rush put a lot of faith in his carbon fiber hull similar to how Avalon’s ship put too much faith in its shield [43]</a:t>
            </a:r>
            <a:endParaRPr/>
          </a:p>
          <a:p>
            <a:pPr marL="0" lvl="0" indent="0" algn="l" rtl="0">
              <a:spcBef>
                <a:spcPts val="0"/>
              </a:spcBef>
              <a:spcAft>
                <a:spcPts val="0"/>
              </a:spcAft>
              <a:buNone/>
            </a:pPr>
            <a:r>
              <a:rPr lang="en-US"/>
              <a:t>Both the avalons autopilot, and the Stockton Rush overestimated the ships capabilities [44]</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Google Shape;991;g28f48167cb4_3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 name="Google Shape;992;g28f48167cb4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image on the left describes some of Murphys most important laws. These laws were broken throughout the movie, and our thought that was interesting. The law states that everything could go wrong will go wrong, and in term of the movie, it is about a star ship traveling through space, it is very possible that it has something goes wrong in its course. thats where nature comes in, in the movie the asteroid represents nature and hits the ship, which caused a chain of events that could lead to the destruction of the ship if Jim was not there to fix it.</a:t>
            </a:r>
            <a:endParaRPr/>
          </a:p>
          <a:p>
            <a:pPr marL="0" lvl="0" indent="0" algn="l" rtl="0">
              <a:spcBef>
                <a:spcPts val="0"/>
              </a:spcBef>
              <a:spcAft>
                <a:spcPts val="0"/>
              </a:spcAft>
              <a:buNone/>
            </a:pPr>
            <a:endParaRPr/>
          </a:p>
          <a:p>
            <a:pPr marL="0" lvl="0" indent="0" algn="l" rtl="0">
              <a:spcBef>
                <a:spcPts val="0"/>
              </a:spcBef>
              <a:spcAft>
                <a:spcPts val="0"/>
              </a:spcAft>
              <a:buNone/>
            </a:pPr>
            <a:r>
              <a:rPr lang="en-US"/>
              <a:t>VAANSH SLIDE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28f48167cb4_5_6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 name="Google Shape;1001;g28f48167cb4_5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VAANSH PRESENT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28f48167cb4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 name="Google Shape;1007;g28f48167cb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a:solidFill>
                  <a:srgbClr val="595959"/>
                </a:solidFill>
              </a:rPr>
              <a:t>The false 100% safe advertising by the Homestead Company made it so that everyone believed it was safe, hence lack of redundancy measures(tie into previous conclusion), causing the condition on the ship.</a:t>
            </a:r>
            <a:endParaRPr>
              <a:solidFill>
                <a:srgbClr val="595959"/>
              </a:solidFill>
            </a:endParaRPr>
          </a:p>
          <a:p>
            <a:pPr marL="0" lvl="0" indent="0" algn="l" rtl="0">
              <a:lnSpc>
                <a:spcPct val="90000"/>
              </a:lnSpc>
              <a:spcBef>
                <a:spcPts val="1600"/>
              </a:spcBef>
              <a:spcAft>
                <a:spcPts val="0"/>
              </a:spcAft>
              <a:buClr>
                <a:schemeClr val="dk1"/>
              </a:buClr>
              <a:buSzPts val="1100"/>
              <a:buFont typeface="Arial"/>
              <a:buNone/>
            </a:pPr>
            <a:r>
              <a:rPr lang="en-US">
                <a:solidFill>
                  <a:srgbClr val="595959"/>
                </a:solidFill>
              </a:rPr>
              <a:t>The automated systems aboard the Avalon initially create an illusion of safety and convenience. However, this illusion is shattered when Jim discovers that critical information about the ship's condition has been concealed. This lack of transparency leads to a cascade of events that endanger not only Jim's life but also the lives of all passengers aboard. Therefore, the movie illustrates how honesty about safety information is essential to prevent potentially catastrophic outcomes and maintain trust in technological systems. </a:t>
            </a:r>
            <a:endParaRPr>
              <a:solidFill>
                <a:srgbClr val="595959"/>
              </a:solidFill>
            </a:endParaRPr>
          </a:p>
          <a:p>
            <a:pPr marL="0" lvl="0" indent="0" algn="l" rtl="0">
              <a:lnSpc>
                <a:spcPct val="90000"/>
              </a:lnSpc>
              <a:spcBef>
                <a:spcPts val="1600"/>
              </a:spcBef>
              <a:spcAft>
                <a:spcPts val="1600"/>
              </a:spcAft>
              <a:buClr>
                <a:schemeClr val="dk1"/>
              </a:buClr>
              <a:buSzPts val="1100"/>
              <a:buFont typeface="Arial"/>
              <a:buNone/>
            </a:pPr>
            <a:r>
              <a:rPr lang="en-US">
                <a:solidFill>
                  <a:srgbClr val="595959"/>
                </a:solidFill>
              </a:rPr>
              <a:t>VAANSH SLIDE</a:t>
            </a:r>
            <a:endParaRPr>
              <a:solidFill>
                <a:srgbClr val="595959"/>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2cef4ff3b87_0_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2cef4ff3b8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Boeing: small aircraft, to match w/ competition it strapped a huge engine to it and use computer control panel to help this engine ‘fit’ the plane. And when the pilots were unable to control the small plane with such a huge engine, Boeing instead of saying that the engine was too big for the plae, or other technological failures, they blamed the pilots, causing more deaths in necessary, as if they admitted engines were too big, then those airplanes would stop flying or get fixed, preventing unnecessary deaths.[44]</a:t>
            </a:r>
            <a:endParaRPr/>
          </a:p>
          <a:p>
            <a:pPr marL="0" lvl="0" indent="0" algn="l" rtl="0">
              <a:spcBef>
                <a:spcPts val="0"/>
              </a:spcBef>
              <a:spcAft>
                <a:spcPts val="0"/>
              </a:spcAft>
              <a:buNone/>
            </a:pPr>
            <a:endParaRPr/>
          </a:p>
          <a:p>
            <a:pPr marL="0" lvl="0" indent="0" algn="l" rtl="0">
              <a:spcBef>
                <a:spcPts val="0"/>
              </a:spcBef>
              <a:spcAft>
                <a:spcPts val="0"/>
              </a:spcAft>
              <a:buNone/>
            </a:pPr>
            <a:r>
              <a:rPr lang="en-US">
                <a:solidFill>
                  <a:schemeClr val="dk1"/>
                </a:solidFill>
              </a:rPr>
              <a:t>When the Deepwater oil spill happened, the wells owner believed that there were no downsides associated with failure of the rig. This narcissism caused the deaths of 11 people.[14]</a:t>
            </a:r>
            <a:endParaRPr>
              <a:solidFill>
                <a:schemeClr val="dk1"/>
              </a:solidFill>
            </a:endParaRPr>
          </a:p>
          <a:p>
            <a:pPr marL="0" lvl="0" indent="0" algn="l" rtl="0">
              <a:spcBef>
                <a:spcPts val="0"/>
              </a:spcBef>
              <a:spcAft>
                <a:spcPts val="0"/>
              </a:spcAft>
              <a:buNone/>
            </a:pPr>
            <a:endParaRPr sz="1050">
              <a:solidFill>
                <a:srgbClr val="444746"/>
              </a:solidFill>
              <a:latin typeface="Roboto"/>
              <a:ea typeface="Roboto"/>
              <a:cs typeface="Roboto"/>
              <a:sym typeface="Roboto"/>
            </a:endParaRPr>
          </a:p>
          <a:p>
            <a:pPr marL="0" lvl="0" indent="0" algn="l" rtl="0">
              <a:spcBef>
                <a:spcPts val="0"/>
              </a:spcBef>
              <a:spcAft>
                <a:spcPts val="0"/>
              </a:spcAft>
              <a:buNone/>
            </a:pPr>
            <a:endParaRPr sz="1050">
              <a:solidFill>
                <a:srgbClr val="444746"/>
              </a:solidFill>
              <a:latin typeface="Roboto"/>
              <a:ea typeface="Roboto"/>
              <a:cs typeface="Roboto"/>
              <a:sym typeface="Roboto"/>
            </a:endParaRPr>
          </a:p>
          <a:p>
            <a:pPr marL="0" lvl="0" indent="0" algn="l" rtl="0">
              <a:spcBef>
                <a:spcPts val="0"/>
              </a:spcBef>
              <a:spcAft>
                <a:spcPts val="0"/>
              </a:spcAft>
              <a:buNone/>
            </a:pPr>
            <a:r>
              <a:rPr lang="en-US" sz="1050">
                <a:solidFill>
                  <a:srgbClr val="444746"/>
                </a:solidFill>
                <a:latin typeface="Roboto"/>
                <a:ea typeface="Roboto"/>
                <a:cs typeface="Roboto"/>
                <a:sym typeface="Roboto"/>
              </a:rPr>
              <a:t>VAANSH SLIDE</a:t>
            </a:r>
            <a:endParaRPr sz="1050">
              <a:solidFill>
                <a:srgbClr val="444746"/>
              </a:solidFill>
              <a:latin typeface="Roboto"/>
              <a:ea typeface="Roboto"/>
              <a:cs typeface="Roboto"/>
              <a:sym typeface="Robot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2ce54ac231d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2ce54ac231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Explain instance in the movie that is a argument for this conclusion. ‘THERE MUST BE A WAY”   ALSO THE FALSE ADVERTISING OF HOMESTEAD saying the ship is failproof. </a:t>
            </a:r>
            <a:endParaRPr/>
          </a:p>
          <a:p>
            <a:pPr marL="0" lvl="0" indent="0" algn="l" rtl="0">
              <a:spcBef>
                <a:spcPts val="0"/>
              </a:spcBef>
              <a:spcAft>
                <a:spcPts val="0"/>
              </a:spcAft>
              <a:buNone/>
            </a:pPr>
            <a:r>
              <a:rPr lang="en-US"/>
              <a:t>Is this slide too similar to the first slide for this conclusion?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VAANSH SLIDE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28f48167cb4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28f48167cb4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ALEX PRESENT </a:t>
            </a:r>
            <a:endParaRPr/>
          </a:p>
          <a:p>
            <a:pPr marL="0" lvl="0" indent="0" algn="l" rtl="0">
              <a:spcBef>
                <a:spcPts val="0"/>
              </a:spcBef>
              <a:spcAft>
                <a:spcPts val="0"/>
              </a:spcAft>
              <a:buNone/>
            </a:pPr>
            <a:endParaRPr/>
          </a:p>
          <a:p>
            <a:pPr marL="0" lvl="0" indent="0" algn="l" rtl="0">
              <a:spcBef>
                <a:spcPts val="0"/>
              </a:spcBef>
              <a:spcAft>
                <a:spcPts val="0"/>
              </a:spcAft>
              <a:buNone/>
            </a:pPr>
            <a:r>
              <a:rPr lang="en-US"/>
              <a:t>Script: Finally, Our third conclusion is </a:t>
            </a:r>
            <a:r>
              <a:rPr lang="en-US" b="1"/>
              <a:t>We should not be over reliant on Autopilot/AI systems for guidance of decision making.</a:t>
            </a:r>
            <a:endParaRP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28f48167cb4_0_1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28f48167cb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200">
                <a:solidFill>
                  <a:srgbClr val="595959"/>
                </a:solidFill>
              </a:rPr>
              <a:t>Script: A reason why we shouldn't be solely reliant on AI systems in key decision making is in the movie, we see that</a:t>
            </a:r>
            <a:r>
              <a:rPr lang="en-US" sz="1200" b="1">
                <a:solidFill>
                  <a:srgbClr val="595959"/>
                </a:solidFill>
              </a:rPr>
              <a:t> the starship Avalon was saved by People:</a:t>
            </a:r>
            <a:r>
              <a:rPr lang="en-US" sz="1200">
                <a:solidFill>
                  <a:srgbClr val="595959"/>
                </a:solidFill>
              </a:rPr>
              <a:t> Jim and Aurora, technically Gus as well since he gave them is ID which gave access to key regions of the ship, and allowed Jim and Aurora to save the ship. </a:t>
            </a:r>
            <a:r>
              <a:rPr lang="en-US" sz="1200" b="1">
                <a:solidFill>
                  <a:srgbClr val="595959"/>
                </a:solidFill>
              </a:rPr>
              <a:t>AND WAS not saved by AI SYSTEMS</a:t>
            </a:r>
            <a:r>
              <a:rPr lang="en-US" sz="1200">
                <a:solidFill>
                  <a:srgbClr val="595959"/>
                </a:solidFill>
              </a:rPr>
              <a:t>. We see this in Figure 25, which is the scene where Jim and Aurora successfully </a:t>
            </a:r>
            <a:r>
              <a:rPr lang="en-US" sz="1200" b="1">
                <a:solidFill>
                  <a:srgbClr val="595959"/>
                </a:solidFill>
              </a:rPr>
              <a:t>manually open up the vent</a:t>
            </a:r>
            <a:r>
              <a:rPr lang="en-US" sz="1200">
                <a:solidFill>
                  <a:srgbClr val="595959"/>
                </a:solidFill>
              </a:rPr>
              <a:t>, allowing the reactor core to cool down. Figure 26 is the image showing the reactor core overheating, which is caused from the lack of sufficient redundancy and due to the AI system not being able to solve the issue of the reactor core overheating. As such, these AI systems cannot be trusted in key decision making, as it would’ve just k</a:t>
            </a:r>
            <a:r>
              <a:rPr lang="en-US" sz="1200" b="1">
                <a:solidFill>
                  <a:srgbClr val="595959"/>
                </a:solidFill>
              </a:rPr>
              <a:t>ept on piling on tasks to other computing technologies on the ship until everything fails.</a:t>
            </a:r>
            <a:r>
              <a:rPr lang="en-US" sz="1200">
                <a:solidFill>
                  <a:srgbClr val="595959"/>
                </a:solidFill>
              </a:rPr>
              <a:t>  </a:t>
            </a:r>
            <a:endParaRPr sz="1200">
              <a:solidFill>
                <a:srgbClr val="595959"/>
              </a:solidFill>
            </a:endParaRPr>
          </a:p>
          <a:p>
            <a:pPr marL="0" lvl="0" indent="0" algn="l" rtl="0">
              <a:lnSpc>
                <a:spcPct val="90000"/>
              </a:lnSpc>
              <a:spcBef>
                <a:spcPts val="1600"/>
              </a:spcBef>
              <a:spcAft>
                <a:spcPts val="1600"/>
              </a:spcAft>
              <a:buClr>
                <a:schemeClr val="dk1"/>
              </a:buClr>
              <a:buSzPts val="1100"/>
              <a:buFont typeface="Arial"/>
              <a:buNone/>
            </a:pPr>
            <a:r>
              <a:rPr lang="en-US" sz="1200">
                <a:solidFill>
                  <a:srgbClr val="595959"/>
                </a:solidFill>
              </a:rPr>
              <a:t>ALEX SLIDE</a:t>
            </a:r>
            <a:endParaRPr sz="1200">
              <a:solidFill>
                <a:srgbClr val="595959"/>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g2cdec656f42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4" name="Google Shape;844;g2cdec656f4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ZACK SLIDE</a:t>
            </a:r>
            <a:endParaRPr/>
          </a:p>
          <a:p>
            <a:pPr marL="0" lvl="0" indent="0" algn="l" rtl="0">
              <a:spcBef>
                <a:spcPts val="0"/>
              </a:spcBef>
              <a:spcAft>
                <a:spcPts val="0"/>
              </a:spcAft>
              <a:buNone/>
            </a:pPr>
            <a:endParaRPr/>
          </a:p>
          <a:p>
            <a:pPr marL="0" lvl="0" indent="0" algn="l" rtl="0">
              <a:spcBef>
                <a:spcPts val="0"/>
              </a:spcBef>
              <a:spcAft>
                <a:spcPts val="0"/>
              </a:spcAft>
              <a:buNone/>
            </a:pPr>
            <a:r>
              <a:rPr lang="en-US"/>
              <a:t>Jim: A mechanical engineer back on earth, was travelling across space to reach a new and still blossoming society on the planet of Homestead II. Was awoken by a hibernation pod malfunction</a:t>
            </a:r>
            <a:endParaRPr/>
          </a:p>
          <a:p>
            <a:pPr marL="0" lvl="0" indent="0" algn="l" rtl="0">
              <a:spcBef>
                <a:spcPts val="0"/>
              </a:spcBef>
              <a:spcAft>
                <a:spcPts val="0"/>
              </a:spcAft>
              <a:buNone/>
            </a:pPr>
            <a:r>
              <a:rPr lang="en-US"/>
              <a:t>Aurora: A writer from New York City, travelling to Homestead 2 to spend a year and return to earth to report on the experience. Was awoken prematurely by Jim</a:t>
            </a:r>
            <a:endParaRPr/>
          </a:p>
          <a:p>
            <a:pPr marL="0" lvl="0" indent="0" algn="l" rtl="0">
              <a:spcBef>
                <a:spcPts val="0"/>
              </a:spcBef>
              <a:spcAft>
                <a:spcPts val="0"/>
              </a:spcAft>
              <a:buNone/>
            </a:pPr>
            <a:r>
              <a:rPr lang="en-US"/>
              <a:t>Gus: A Deck Chief of the Avalon, was awoken due to a hibernation pod malfunction. His crew ID gave Jim and Aurora access to parts of the ship they didn’t have access to for 2 years</a:t>
            </a:r>
            <a:endParaRPr/>
          </a:p>
          <a:p>
            <a:pPr marL="0" lvl="0" indent="0" algn="l" rtl="0">
              <a:spcBef>
                <a:spcPts val="0"/>
              </a:spcBef>
              <a:spcAft>
                <a:spcPts val="0"/>
              </a:spcAft>
              <a:buNone/>
            </a:pPr>
            <a:r>
              <a:rPr lang="en-US"/>
              <a:t>Arthur: The Avalon’s android bartender, serves as an outlet for Jim and Aurora to vent their fears, joys, and frustrations to. An absolute gentleman (most of the time)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2cef4ff3b87_0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2cef4ff3b8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200">
                <a:solidFill>
                  <a:srgbClr val="212121"/>
                </a:solidFill>
              </a:rPr>
              <a:t>Script: Building off the previous slide, the autopilot system is the sole ‘pilot’ of the starship Avalon. This can r</a:t>
            </a:r>
            <a:r>
              <a:rPr lang="en-US" sz="1200" b="1">
                <a:solidFill>
                  <a:srgbClr val="212121"/>
                </a:solidFill>
              </a:rPr>
              <a:t>aise ethical issues</a:t>
            </a:r>
            <a:r>
              <a:rPr lang="en-US" sz="1200">
                <a:solidFill>
                  <a:srgbClr val="212121"/>
                </a:solidFill>
              </a:rPr>
              <a:t>, such as what if the Passengers(Jim, Aurora, Gus) didn’t wake up, and due to that asteroid hitting the spaceship, the remaining 4000+ Passengers died,</a:t>
            </a:r>
            <a:r>
              <a:rPr lang="en-US" sz="1200" b="1">
                <a:solidFill>
                  <a:srgbClr val="212121"/>
                </a:solidFill>
              </a:rPr>
              <a:t> who would be responsible? Homestead Group or the Autopilot system</a:t>
            </a:r>
            <a:r>
              <a:rPr lang="en-US" sz="1200">
                <a:solidFill>
                  <a:srgbClr val="212121"/>
                </a:solidFill>
              </a:rPr>
              <a:t>? And what if Gus didn’t wake up, and Jim and Aurora were the only Passengers awake, </a:t>
            </a:r>
            <a:r>
              <a:rPr lang="en-US" sz="1200" b="1">
                <a:solidFill>
                  <a:srgbClr val="212121"/>
                </a:solidFill>
              </a:rPr>
              <a:t>would they be liable to the remaining hibernating passengers deaths because they tried to fix the issue, but were unsuccessful? </a:t>
            </a:r>
            <a:endParaRPr sz="1200" b="1">
              <a:solidFill>
                <a:srgbClr val="212121"/>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212121"/>
              </a:solidFill>
            </a:endParaRPr>
          </a:p>
          <a:p>
            <a:pPr marL="0" lvl="0" indent="0" algn="l" rtl="0">
              <a:lnSpc>
                <a:spcPct val="115000"/>
              </a:lnSpc>
              <a:spcBef>
                <a:spcPts val="0"/>
              </a:spcBef>
              <a:spcAft>
                <a:spcPts val="0"/>
              </a:spcAft>
              <a:buClr>
                <a:schemeClr val="dk1"/>
              </a:buClr>
              <a:buSzPts val="1100"/>
              <a:buFont typeface="Arial"/>
              <a:buNone/>
            </a:pPr>
            <a:r>
              <a:rPr lang="en-US" sz="1200">
                <a:solidFill>
                  <a:srgbClr val="212121"/>
                </a:solidFill>
              </a:rPr>
              <a:t>Relating to real-life, we see AI systems in present day exhibit biases and</a:t>
            </a:r>
            <a:r>
              <a:rPr lang="en-US" sz="1200" b="1">
                <a:solidFill>
                  <a:srgbClr val="212121"/>
                </a:solidFill>
              </a:rPr>
              <a:t> affect certain groups disproportionately in ways such as race</a:t>
            </a:r>
            <a:r>
              <a:rPr lang="en-US" sz="1200">
                <a:solidFill>
                  <a:srgbClr val="212121"/>
                </a:solidFill>
              </a:rPr>
              <a:t>. If everyone can direct their attention to Figure 10, we can see that the research from MIT and Microsoft found that women with darker skin had misclassification rates of 20.8%-34.7%, compared to error rates of 0.0%-0.8% for men with lighter skin using algorithms developed by Microsoft, Face++, and IBM. This form of bias can be harmful.</a:t>
            </a:r>
            <a:endParaRPr sz="1200">
              <a:solidFill>
                <a:srgbClr val="212121"/>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212121"/>
              </a:solidFill>
            </a:endParaRPr>
          </a:p>
          <a:p>
            <a:pPr marL="0" lvl="0" indent="0" algn="l" rtl="0">
              <a:lnSpc>
                <a:spcPct val="115000"/>
              </a:lnSpc>
              <a:spcBef>
                <a:spcPts val="0"/>
              </a:spcBef>
              <a:spcAft>
                <a:spcPts val="0"/>
              </a:spcAft>
              <a:buClr>
                <a:schemeClr val="dk1"/>
              </a:buClr>
              <a:buSzPts val="1100"/>
              <a:buFont typeface="Arial"/>
              <a:buNone/>
            </a:pPr>
            <a:r>
              <a:rPr lang="en-US" sz="1200">
                <a:solidFill>
                  <a:srgbClr val="212121"/>
                </a:solidFill>
              </a:rPr>
              <a:t>If we leave these</a:t>
            </a:r>
            <a:r>
              <a:rPr lang="en-US" sz="1200" b="1">
                <a:solidFill>
                  <a:srgbClr val="212121"/>
                </a:solidFill>
              </a:rPr>
              <a:t> AI systems </a:t>
            </a:r>
            <a:r>
              <a:rPr lang="en-US" sz="1200">
                <a:solidFill>
                  <a:srgbClr val="212121"/>
                </a:solidFill>
              </a:rPr>
              <a:t>as the </a:t>
            </a:r>
            <a:r>
              <a:rPr lang="en-US" sz="1200" b="1">
                <a:solidFill>
                  <a:srgbClr val="212121"/>
                </a:solidFill>
              </a:rPr>
              <a:t>sole decision make</a:t>
            </a:r>
            <a:r>
              <a:rPr lang="en-US" sz="1200">
                <a:solidFill>
                  <a:srgbClr val="212121"/>
                </a:solidFill>
              </a:rPr>
              <a:t>r, it would exhibit</a:t>
            </a:r>
            <a:r>
              <a:rPr lang="en-US" sz="1200" b="1">
                <a:solidFill>
                  <a:srgbClr val="212121"/>
                </a:solidFill>
              </a:rPr>
              <a:t> lots of bias and or errors that would harm many people. For instance,</a:t>
            </a:r>
            <a:r>
              <a:rPr lang="en-US" sz="1200">
                <a:solidFill>
                  <a:srgbClr val="212121"/>
                </a:solidFill>
              </a:rPr>
              <a:t> Relating back to </a:t>
            </a:r>
            <a:r>
              <a:rPr lang="en-US" sz="1200" b="1">
                <a:solidFill>
                  <a:srgbClr val="212121"/>
                </a:solidFill>
              </a:rPr>
              <a:t>the movie</a:t>
            </a:r>
            <a:r>
              <a:rPr lang="en-US" sz="1200">
                <a:solidFill>
                  <a:srgbClr val="212121"/>
                </a:solidFill>
              </a:rPr>
              <a:t>, the AI autopilot system was like “Oh yeah I can take on this asteroid” in the beginning of the movie and doesn't steer off course to avoid it. Meanwhile, a person pilot would </a:t>
            </a:r>
            <a:r>
              <a:rPr lang="en-US" sz="1200" b="1">
                <a:solidFill>
                  <a:srgbClr val="212121"/>
                </a:solidFill>
              </a:rPr>
              <a:t>use the AI system as a TOOL </a:t>
            </a:r>
            <a:r>
              <a:rPr lang="en-US" sz="1200">
                <a:solidFill>
                  <a:srgbClr val="212121"/>
                </a:solidFill>
              </a:rPr>
              <a:t>would see that asteroid is too big and potentially avoid it, solving all the issues in the movie potentially. </a:t>
            </a:r>
            <a:r>
              <a:rPr lang="en-US" sz="1200" b="1">
                <a:solidFill>
                  <a:srgbClr val="212121"/>
                </a:solidFill>
              </a:rPr>
              <a:t>There are more instances of AI bias or error causing potential harm to people</a:t>
            </a:r>
            <a:r>
              <a:rPr lang="en-US" sz="1200">
                <a:solidFill>
                  <a:srgbClr val="212121"/>
                </a:solidFill>
              </a:rPr>
              <a:t>(Arthur telling Aurora </a:t>
            </a:r>
            <a:r>
              <a:rPr lang="en-US" sz="1200" err="1">
                <a:solidFill>
                  <a:srgbClr val="212121"/>
                </a:solidFill>
              </a:rPr>
              <a:t>jim</a:t>
            </a:r>
            <a:r>
              <a:rPr lang="en-US" sz="1200">
                <a:solidFill>
                  <a:srgbClr val="212121"/>
                </a:solidFill>
              </a:rPr>
              <a:t> woke her up) (Arthur making </a:t>
            </a:r>
            <a:r>
              <a:rPr lang="en-US" sz="1200" err="1">
                <a:solidFill>
                  <a:srgbClr val="212121"/>
                </a:solidFill>
              </a:rPr>
              <a:t>jim</a:t>
            </a:r>
            <a:r>
              <a:rPr lang="en-US" sz="1200">
                <a:solidFill>
                  <a:srgbClr val="212121"/>
                </a:solidFill>
              </a:rPr>
              <a:t> go insane by saying he </a:t>
            </a:r>
            <a:r>
              <a:rPr lang="en-US" sz="1200" err="1">
                <a:solidFill>
                  <a:srgbClr val="212121"/>
                </a:solidFill>
              </a:rPr>
              <a:t>couldnt</a:t>
            </a:r>
            <a:r>
              <a:rPr lang="en-US" sz="1200">
                <a:solidFill>
                  <a:srgbClr val="212121"/>
                </a:solidFill>
              </a:rPr>
              <a:t> be there at </a:t>
            </a:r>
            <a:r>
              <a:rPr lang="en-US" sz="1200" err="1">
                <a:solidFill>
                  <a:srgbClr val="212121"/>
                </a:solidFill>
              </a:rPr>
              <a:t>teh</a:t>
            </a:r>
            <a:r>
              <a:rPr lang="en-US" sz="1200">
                <a:solidFill>
                  <a:srgbClr val="212121"/>
                </a:solidFill>
              </a:rPr>
              <a:t> bar?)   </a:t>
            </a:r>
            <a:r>
              <a:rPr lang="en-US" sz="1200" b="1">
                <a:solidFill>
                  <a:srgbClr val="212121"/>
                </a:solidFill>
              </a:rPr>
              <a:t>BUT WE DONT HAVE ENOUGH TIME FOR THAT </a:t>
            </a:r>
            <a:endParaRPr sz="1200" b="1">
              <a:solidFill>
                <a:srgbClr val="212121"/>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212121"/>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212121"/>
              </a:solidFill>
            </a:endParaRPr>
          </a:p>
          <a:p>
            <a:pPr marL="0" lvl="0" indent="0" algn="l" rtl="0">
              <a:lnSpc>
                <a:spcPct val="115000"/>
              </a:lnSpc>
              <a:spcBef>
                <a:spcPts val="0"/>
              </a:spcBef>
              <a:spcAft>
                <a:spcPts val="0"/>
              </a:spcAft>
              <a:buClr>
                <a:schemeClr val="dk1"/>
              </a:buClr>
              <a:buSzPts val="1100"/>
              <a:buFont typeface="Arial"/>
              <a:buNone/>
            </a:pPr>
            <a:r>
              <a:rPr lang="en-US" sz="1200">
                <a:solidFill>
                  <a:srgbClr val="212121"/>
                </a:solidFill>
              </a:rPr>
              <a:t>The Columns represents the type of AI tech used, MSFT means Microsoft facial Technology, Face++ is Face++ Technology, IBM is IBM AI Tech for facial recognition. </a:t>
            </a:r>
            <a:endParaRPr sz="1200">
              <a:solidFill>
                <a:srgbClr val="212121"/>
              </a:solidFill>
            </a:endParaRPr>
          </a:p>
          <a:p>
            <a:pPr marL="0" lvl="0" indent="0" algn="l" rtl="0">
              <a:lnSpc>
                <a:spcPct val="115000"/>
              </a:lnSpc>
              <a:spcBef>
                <a:spcPts val="0"/>
              </a:spcBef>
              <a:spcAft>
                <a:spcPts val="0"/>
              </a:spcAft>
              <a:buClr>
                <a:schemeClr val="dk1"/>
              </a:buClr>
              <a:buSzPts val="1100"/>
              <a:buFont typeface="Arial"/>
              <a:buNone/>
            </a:pPr>
            <a:r>
              <a:rPr lang="en-US" sz="1200">
                <a:solidFill>
                  <a:srgbClr val="212121"/>
                </a:solidFill>
              </a:rPr>
              <a:t>TPR means True Positive Rate</a:t>
            </a:r>
            <a:endParaRPr sz="1200">
              <a:solidFill>
                <a:srgbClr val="212121"/>
              </a:solidFill>
            </a:endParaRPr>
          </a:p>
          <a:p>
            <a:pPr marL="0" lvl="0" indent="0" algn="l" rtl="0">
              <a:lnSpc>
                <a:spcPct val="115000"/>
              </a:lnSpc>
              <a:spcBef>
                <a:spcPts val="0"/>
              </a:spcBef>
              <a:spcAft>
                <a:spcPts val="0"/>
              </a:spcAft>
              <a:buClr>
                <a:schemeClr val="dk1"/>
              </a:buClr>
              <a:buSzPts val="1100"/>
              <a:buFont typeface="Arial"/>
              <a:buNone/>
            </a:pPr>
            <a:r>
              <a:rPr lang="en-US" sz="1200">
                <a:solidFill>
                  <a:srgbClr val="212121"/>
                </a:solidFill>
              </a:rPr>
              <a:t>FPR means False Positive Rate</a:t>
            </a:r>
            <a:endParaRPr sz="1200">
              <a:solidFill>
                <a:srgbClr val="212121"/>
              </a:solidFill>
            </a:endParaRPr>
          </a:p>
          <a:p>
            <a:pPr marL="0" lvl="0" indent="0" algn="l" rtl="0">
              <a:lnSpc>
                <a:spcPct val="115000"/>
              </a:lnSpc>
              <a:spcBef>
                <a:spcPts val="0"/>
              </a:spcBef>
              <a:spcAft>
                <a:spcPts val="0"/>
              </a:spcAft>
              <a:buClr>
                <a:schemeClr val="dk1"/>
              </a:buClr>
              <a:buSzPts val="1100"/>
              <a:buFont typeface="Arial"/>
              <a:buNone/>
            </a:pPr>
            <a:r>
              <a:rPr lang="en-US" sz="1200">
                <a:solidFill>
                  <a:srgbClr val="212121"/>
                </a:solidFill>
              </a:rPr>
              <a:t>PPV means Positive Predictive Value</a:t>
            </a:r>
            <a:endParaRPr sz="1200">
              <a:solidFill>
                <a:srgbClr val="212121"/>
              </a:solidFill>
            </a:endParaRPr>
          </a:p>
          <a:p>
            <a:pPr marL="0" lvl="0" indent="0" algn="l" rtl="0">
              <a:lnSpc>
                <a:spcPct val="115000"/>
              </a:lnSpc>
              <a:spcBef>
                <a:spcPts val="0"/>
              </a:spcBef>
              <a:spcAft>
                <a:spcPts val="0"/>
              </a:spcAft>
              <a:buClr>
                <a:schemeClr val="dk1"/>
              </a:buClr>
              <a:buSzPts val="1100"/>
              <a:buFont typeface="Arial"/>
              <a:buNone/>
            </a:pPr>
            <a:r>
              <a:rPr lang="en-US" sz="1200">
                <a:solidFill>
                  <a:srgbClr val="212121"/>
                </a:solidFill>
              </a:rPr>
              <a:t>Error rate means Error Rate </a:t>
            </a:r>
            <a:endParaRPr sz="1200">
              <a:solidFill>
                <a:srgbClr val="212121"/>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212121"/>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212121"/>
              </a:solidFill>
            </a:endParaRPr>
          </a:p>
          <a:p>
            <a:pPr marL="0" lvl="0" indent="0" algn="l" rtl="0">
              <a:lnSpc>
                <a:spcPct val="115000"/>
              </a:lnSpc>
              <a:spcBef>
                <a:spcPts val="0"/>
              </a:spcBef>
              <a:spcAft>
                <a:spcPts val="0"/>
              </a:spcAft>
              <a:buClr>
                <a:schemeClr val="dk1"/>
              </a:buClr>
              <a:buSzPts val="1100"/>
              <a:buFont typeface="Arial"/>
              <a:buNone/>
            </a:pPr>
            <a:r>
              <a:rPr lang="en-US" sz="1200">
                <a:solidFill>
                  <a:srgbClr val="212121"/>
                </a:solidFill>
              </a:rPr>
              <a:t>ALEX SLIDE</a:t>
            </a:r>
            <a:endParaRPr sz="1200">
              <a:solidFill>
                <a:srgbClr val="21212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28f48167cb4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28f48167cb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203200" lvl="0" indent="0" algn="l" rtl="0">
              <a:lnSpc>
                <a:spcPct val="142857"/>
              </a:lnSpc>
              <a:spcBef>
                <a:spcPts val="0"/>
              </a:spcBef>
              <a:spcAft>
                <a:spcPts val="0"/>
              </a:spcAft>
              <a:buNone/>
            </a:pPr>
            <a:r>
              <a:rPr lang="en-US" sz="1050">
                <a:solidFill>
                  <a:srgbClr val="444746"/>
                </a:solidFill>
                <a:latin typeface="Roboto"/>
                <a:ea typeface="Roboto"/>
                <a:cs typeface="Roboto"/>
                <a:sym typeface="Roboto"/>
              </a:rPr>
              <a:t>Script: As we can see, this cartoon is a perfect example of all of what we talked about in this presentation. In this image all the engineers talked about it being nearly incapable or nothing ever being foolproof, which is </a:t>
            </a:r>
            <a:r>
              <a:rPr lang="en-US" sz="1050" b="1">
                <a:solidFill>
                  <a:srgbClr val="444746"/>
                </a:solidFill>
                <a:latin typeface="Roboto"/>
                <a:ea typeface="Roboto"/>
                <a:cs typeface="Roboto"/>
                <a:sym typeface="Roboto"/>
              </a:rPr>
              <a:t>something the Avalon did not do</a:t>
            </a:r>
            <a:r>
              <a:rPr lang="en-US" sz="1050">
                <a:solidFill>
                  <a:srgbClr val="444746"/>
                </a:solidFill>
                <a:latin typeface="Roboto"/>
                <a:ea typeface="Roboto"/>
                <a:cs typeface="Roboto"/>
                <a:sym typeface="Roboto"/>
              </a:rPr>
              <a:t>. They also</a:t>
            </a:r>
            <a:r>
              <a:rPr lang="en-US" sz="1050" b="1">
                <a:solidFill>
                  <a:srgbClr val="444746"/>
                </a:solidFill>
                <a:latin typeface="Roboto"/>
                <a:ea typeface="Roboto"/>
                <a:cs typeface="Roboto"/>
                <a:sym typeface="Roboto"/>
              </a:rPr>
              <a:t> put too much faith in a software system(the ships navigation)</a:t>
            </a:r>
            <a:r>
              <a:rPr lang="en-US" sz="1050">
                <a:solidFill>
                  <a:srgbClr val="444746"/>
                </a:solidFill>
                <a:latin typeface="Roboto"/>
                <a:ea typeface="Roboto"/>
                <a:cs typeface="Roboto"/>
                <a:sym typeface="Roboto"/>
              </a:rPr>
              <a:t> which let an </a:t>
            </a:r>
            <a:r>
              <a:rPr lang="en-US" sz="1050" b="1">
                <a:solidFill>
                  <a:srgbClr val="444746"/>
                </a:solidFill>
                <a:latin typeface="Roboto"/>
                <a:ea typeface="Roboto"/>
                <a:cs typeface="Roboto"/>
                <a:sym typeface="Roboto"/>
              </a:rPr>
              <a:t>Asteroid hit the fusion reactor on the ship</a:t>
            </a:r>
            <a:r>
              <a:rPr lang="en-US" sz="1050">
                <a:solidFill>
                  <a:srgbClr val="444746"/>
                </a:solidFill>
                <a:latin typeface="Roboto"/>
                <a:ea typeface="Roboto"/>
                <a:cs typeface="Roboto"/>
                <a:sym typeface="Roboto"/>
              </a:rPr>
              <a:t>.  This cartoon explicitly makes it clear that g</a:t>
            </a:r>
            <a:r>
              <a:rPr lang="en-US" sz="1050" b="1">
                <a:solidFill>
                  <a:srgbClr val="444746"/>
                </a:solidFill>
                <a:latin typeface="Roboto"/>
                <a:ea typeface="Roboto"/>
                <a:cs typeface="Roboto"/>
                <a:sym typeface="Roboto"/>
              </a:rPr>
              <a:t>ood software engineers do not trust their own software.</a:t>
            </a:r>
            <a:endParaRPr sz="1050" b="1">
              <a:solidFill>
                <a:srgbClr val="444746"/>
              </a:solidFill>
              <a:latin typeface="Roboto"/>
              <a:ea typeface="Roboto"/>
              <a:cs typeface="Roboto"/>
              <a:sym typeface="Roboto"/>
            </a:endParaRPr>
          </a:p>
          <a:p>
            <a:pPr marL="0" marR="203200" lvl="0" indent="0" algn="l" rtl="0">
              <a:lnSpc>
                <a:spcPct val="142857"/>
              </a:lnSpc>
              <a:spcBef>
                <a:spcPts val="0"/>
              </a:spcBef>
              <a:spcAft>
                <a:spcPts val="0"/>
              </a:spcAft>
              <a:buNone/>
            </a:pPr>
            <a:endParaRPr sz="1050">
              <a:solidFill>
                <a:srgbClr val="444746"/>
              </a:solidFill>
              <a:latin typeface="Roboto"/>
              <a:ea typeface="Roboto"/>
              <a:cs typeface="Roboto"/>
              <a:sym typeface="Roboto"/>
            </a:endParaRPr>
          </a:p>
          <a:p>
            <a:pPr marL="0" marR="203200" lvl="0" indent="0" algn="l" rtl="0">
              <a:lnSpc>
                <a:spcPct val="142857"/>
              </a:lnSpc>
              <a:spcBef>
                <a:spcPts val="0"/>
              </a:spcBef>
              <a:spcAft>
                <a:spcPts val="0"/>
              </a:spcAft>
              <a:buNone/>
            </a:pPr>
            <a:r>
              <a:rPr lang="en-US" sz="1050">
                <a:solidFill>
                  <a:srgbClr val="444746"/>
                </a:solidFill>
                <a:latin typeface="Roboto"/>
                <a:ea typeface="Roboto"/>
                <a:cs typeface="Roboto"/>
                <a:sym typeface="Roboto"/>
              </a:rPr>
              <a:t>ALEX SLIDE</a:t>
            </a:r>
            <a:endParaRPr sz="1050">
              <a:solidFill>
                <a:srgbClr val="444746"/>
              </a:solidFill>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g2cdec656f42_0_4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4" name="Google Shape;1074;g2cdec656f4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Script: And these are our references, any questions(Asking the class)?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2cf090f98ab_3_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2cf090f98ab_3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g2cfd9a3367a_1_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6" name="Google Shape;1086;g2cfd9a3367a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28f48167cb4_0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28f48167cb4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28f48167cb4_4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28f48167cb4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ZACK SLIDE </a:t>
            </a:r>
            <a:endParaRPr/>
          </a:p>
          <a:p>
            <a:pPr marL="0" lvl="0" indent="0" algn="l" rtl="0">
              <a:spcBef>
                <a:spcPts val="0"/>
              </a:spcBef>
              <a:spcAft>
                <a:spcPts val="0"/>
              </a:spcAft>
              <a:buNone/>
            </a:pPr>
            <a:endParaRPr/>
          </a:p>
          <a:p>
            <a:pPr marL="0" lvl="0" indent="0" algn="l" rtl="0">
              <a:spcBef>
                <a:spcPts val="0"/>
              </a:spcBef>
              <a:spcAft>
                <a:spcPts val="0"/>
              </a:spcAft>
              <a:buNone/>
            </a:pPr>
            <a:r>
              <a:rPr lang="en-US"/>
              <a:t>Jim wakes up on the Starship Avalon 90 years too early. No other humans are awake, only artificial intelligence.</a:t>
            </a:r>
            <a:endParaRPr/>
          </a:p>
          <a:p>
            <a:pPr marL="0" lvl="0" indent="0" algn="l" rtl="0">
              <a:spcBef>
                <a:spcPts val="0"/>
              </a:spcBef>
              <a:spcAft>
                <a:spcPts val="0"/>
              </a:spcAft>
              <a:buNone/>
            </a:pPr>
            <a:r>
              <a:rPr lang="en-US"/>
              <a:t>He tries to get access to help in any way he can but is unable to; his hibernation pod failure was the first to ever occur, so there is no solution for the ship to provide him with.</a:t>
            </a:r>
            <a:endParaRPr/>
          </a:p>
          <a:p>
            <a:pPr marL="0" lvl="0" indent="0" algn="l" rtl="0">
              <a:spcBef>
                <a:spcPts val="0"/>
              </a:spcBef>
              <a:spcAft>
                <a:spcPts val="0"/>
              </a:spcAft>
              <a:buNone/>
            </a:pPr>
            <a:r>
              <a:rPr lang="en-US"/>
              <a:t>With it appearing that Jim will be stuck on the Avalon until the end of his life, he falls into depression.</a:t>
            </a:r>
            <a:endParaRPr/>
          </a:p>
          <a:p>
            <a:pPr marL="0" lvl="0" indent="0" algn="l" rtl="0">
              <a:spcBef>
                <a:spcPts val="0"/>
              </a:spcBef>
              <a:spcAft>
                <a:spcPts val="0"/>
              </a:spcAft>
              <a:buNone/>
            </a:pPr>
            <a:r>
              <a:rPr lang="en-US"/>
              <a:t>But then he meets Aurora. She is still asleep when he first sees her, but he is able to learn more about her through videos and writings provided by the ship, and falls in love.</a:t>
            </a:r>
            <a:endParaRPr/>
          </a:p>
          <a:p>
            <a:pPr marL="0" lvl="0" indent="0" algn="l" rtl="0">
              <a:spcBef>
                <a:spcPts val="0"/>
              </a:spcBef>
              <a:spcAft>
                <a:spcPts val="0"/>
              </a:spcAft>
              <a:buNone/>
            </a:pPr>
            <a:r>
              <a:rPr lang="en-US"/>
              <a:t>He tries to resist waking her up, but after a year of loneliness he succumbs, tampering with her hibernation pod.</a:t>
            </a:r>
            <a:endParaRPr/>
          </a:p>
          <a:p>
            <a:pPr marL="0" lvl="0" indent="0" algn="l" rtl="0">
              <a:spcBef>
                <a:spcPts val="0"/>
              </a:spcBef>
              <a:spcAft>
                <a:spcPts val="0"/>
              </a:spcAft>
              <a:buNone/>
            </a:pPr>
            <a:r>
              <a:rPr lang="en-US"/>
              <a:t>It takes time for Aurora to get used to her situation in the same way Jim had to get used to his. But they eventually get used to living life on the Avalon and develop an intimate relationship.</a:t>
            </a:r>
            <a:endParaRPr/>
          </a:p>
          <a:p>
            <a:pPr marL="0" lvl="0" indent="0" algn="l" rtl="0">
              <a:spcBef>
                <a:spcPts val="0"/>
              </a:spcBef>
              <a:spcAft>
                <a:spcPts val="0"/>
              </a:spcAft>
              <a:buClr>
                <a:schemeClr val="dk1"/>
              </a:buClr>
              <a:buSzPts val="1100"/>
              <a:buFont typeface="Arial"/>
              <a:buNone/>
            </a:pPr>
            <a:r>
              <a:rPr lang="en-US">
                <a:solidFill>
                  <a:schemeClr val="dk1"/>
                </a:solidFill>
              </a:rPr>
              <a:t>This peace doesn’t last forever, however, A year passes without Jim telling Aurora the truth of how she woke up; she thought it was an accident.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28f48167cb4_4_10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9" name="Google Shape;879;g28f48167cb4_4_10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ZACK SLIDE</a:t>
            </a:r>
            <a:endParaRPr/>
          </a:p>
          <a:p>
            <a:pPr marL="0" lvl="0" indent="0" algn="l" rtl="0">
              <a:spcBef>
                <a:spcPts val="0"/>
              </a:spcBef>
              <a:spcAft>
                <a:spcPts val="0"/>
              </a:spcAft>
              <a:buNone/>
            </a:pPr>
            <a:endParaRPr/>
          </a:p>
          <a:p>
            <a:pPr marL="0" lvl="0" indent="0" algn="l" rtl="0">
              <a:spcBef>
                <a:spcPts val="0"/>
              </a:spcBef>
              <a:spcAft>
                <a:spcPts val="0"/>
              </a:spcAft>
              <a:buNone/>
            </a:pPr>
            <a:r>
              <a:rPr lang="en-US"/>
              <a:t>He did tell this secret to Arthur, though; after all, when Jim was alone, he found companionship in Arthur. But this resulted in a miscommunication, and Arthur telling Aurora the truth.</a:t>
            </a:r>
            <a:endParaRPr/>
          </a:p>
          <a:p>
            <a:pPr marL="0" lvl="0" indent="0" algn="l" rtl="0">
              <a:spcBef>
                <a:spcPts val="0"/>
              </a:spcBef>
              <a:spcAft>
                <a:spcPts val="0"/>
              </a:spcAft>
              <a:buNone/>
            </a:pPr>
            <a:r>
              <a:rPr lang="en-US"/>
              <a:t>Meanwhile, in the two years that they’ve been living on the Avalon, an increasing amount of problems have gone wrong with it.</a:t>
            </a:r>
            <a:endParaRPr/>
          </a:p>
          <a:p>
            <a:pPr marL="0" lvl="0" indent="0" algn="l" rtl="0">
              <a:spcBef>
                <a:spcPts val="0"/>
              </a:spcBef>
              <a:spcAft>
                <a:spcPts val="0"/>
              </a:spcAft>
              <a:buNone/>
            </a:pPr>
            <a:r>
              <a:rPr lang="en-US"/>
              <a:t>One of the errors is that a Gus gets awoken. He immediately suspects that something is wrong with the ship, but is unable to figure out what, as he starts suffering from organ failure and dies.</a:t>
            </a:r>
            <a:endParaRPr/>
          </a:p>
          <a:p>
            <a:pPr marL="0" lvl="0" indent="0" algn="l" rtl="0">
              <a:spcBef>
                <a:spcPts val="0"/>
              </a:spcBef>
              <a:spcAft>
                <a:spcPts val="0"/>
              </a:spcAft>
              <a:buNone/>
            </a:pPr>
            <a:r>
              <a:rPr lang="en-US"/>
              <a:t>With his crew ID, however, Jim and Aurora are able to find the root of the problem; a meteor crashed into the fusion reactor computer.</a:t>
            </a:r>
            <a:endParaRPr/>
          </a:p>
          <a:p>
            <a:pPr marL="0" lvl="0" indent="0" algn="l" rtl="0">
              <a:spcBef>
                <a:spcPts val="0"/>
              </a:spcBef>
              <a:spcAft>
                <a:spcPts val="0"/>
              </a:spcAft>
              <a:buNone/>
            </a:pPr>
            <a:r>
              <a:rPr lang="en-US"/>
              <a:t>Jim is able to insert a replacement computer, but the reactor still isn’t getting vented. He heads to the exterior of the ship and opens the vent from the outside in a near death experience.</a:t>
            </a:r>
            <a:endParaRPr/>
          </a:p>
          <a:p>
            <a:pPr marL="0" lvl="0" indent="0" algn="l" rtl="0">
              <a:spcBef>
                <a:spcPts val="0"/>
              </a:spcBef>
              <a:spcAft>
                <a:spcPts val="0"/>
              </a:spcAft>
              <a:buNone/>
            </a:pPr>
            <a:r>
              <a:rPr lang="en-US"/>
              <a:t>Aurora saves his life using a device called the Autodoc. The two reconcile and live the rest of their lives out on the Avalon together.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2cef4ff3b87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2cef4ff3b8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ZACK SLIDE</a:t>
            </a:r>
            <a:endParaRPr/>
          </a:p>
          <a:p>
            <a:pPr marL="0" lvl="0" indent="0" algn="l" rtl="0">
              <a:spcBef>
                <a:spcPts val="0"/>
              </a:spcBef>
              <a:spcAft>
                <a:spcPts val="0"/>
              </a:spcAft>
              <a:buNone/>
            </a:pPr>
            <a:endParaRPr/>
          </a:p>
          <a:p>
            <a:pPr marL="0" lvl="0" indent="0" algn="l" rtl="0">
              <a:spcBef>
                <a:spcPts val="0"/>
              </a:spcBef>
              <a:spcAft>
                <a:spcPts val="0"/>
              </a:spcAft>
              <a:buNone/>
            </a:pPr>
            <a:r>
              <a:rPr lang="en-US" b="1"/>
              <a:t>Fusion Reactor Computer</a:t>
            </a:r>
            <a:r>
              <a:rPr lang="en-US"/>
              <a:t>: The source of </a:t>
            </a:r>
            <a:r>
              <a:rPr lang="en-US" i="1"/>
              <a:t>Passenger’s </a:t>
            </a:r>
            <a:r>
              <a:rPr lang="en-US"/>
              <a:t>main conflict. Its job is to autonomously cool down the reactor of the Avalon, so that it doesn’t overheat and combust. </a:t>
            </a:r>
            <a:endParaRPr/>
          </a:p>
          <a:p>
            <a:pPr marL="0" lvl="0" indent="0" algn="l" rtl="0">
              <a:spcBef>
                <a:spcPts val="0"/>
              </a:spcBef>
              <a:spcAft>
                <a:spcPts val="0"/>
              </a:spcAft>
              <a:buNone/>
            </a:pPr>
            <a:r>
              <a:rPr lang="en-US" b="1"/>
              <a:t>Autopilot</a:t>
            </a:r>
            <a:r>
              <a:rPr lang="en-US"/>
              <a:t>: Keeps the Avalon running autonomously by navigating the ship from Earth to Homestead II. In the event of errors on the ship, it will also delegate tasks to other computers until the error becomes resolved. </a:t>
            </a:r>
            <a:r>
              <a:rPr lang="en-US" b="1"/>
              <a:t>Hibernation Pods</a:t>
            </a:r>
            <a:r>
              <a:rPr lang="en-US"/>
              <a:t>: The devices responsible for keeping the passengers and the crew of the Avalon in a state of hibernation, where their metabolic activity halts until 120 years pass and they arrive at Homestead II. Jim’s malfunctioned when the clock chip on his hibernation pod burnt out.</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2cfd9a3367a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2cfd9a3367a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ZACK SLIDE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b="1">
                <a:solidFill>
                  <a:schemeClr val="dk1"/>
                </a:solidFill>
              </a:rPr>
              <a:t>Autodoc</a:t>
            </a:r>
            <a:r>
              <a:rPr lang="en-US">
                <a:solidFill>
                  <a:schemeClr val="dk1"/>
                </a:solidFill>
              </a:rPr>
              <a:t>: A device that is able to scan a patient and list out a diagnosis; this was how Gus was able to find out about his 612 disorders. In command mode, the autodoc has extra features, such as halting metabolic activity and resuscitations capabilities. This was used on Jim by Aurora.</a:t>
            </a:r>
            <a:endParaRPr>
              <a:solidFill>
                <a:schemeClr val="dk1"/>
              </a:solidFill>
            </a:endParaRPr>
          </a:p>
          <a:p>
            <a:pPr marL="0" lvl="0" indent="0" algn="l" rtl="0">
              <a:spcBef>
                <a:spcPts val="0"/>
              </a:spcBef>
              <a:spcAft>
                <a:spcPts val="0"/>
              </a:spcAft>
              <a:buClr>
                <a:schemeClr val="dk1"/>
              </a:buClr>
              <a:buSzPts val="1100"/>
              <a:buFont typeface="Arial"/>
              <a:buNone/>
            </a:pPr>
            <a:r>
              <a:rPr lang="en-US" b="1">
                <a:solidFill>
                  <a:schemeClr val="dk1"/>
                </a:solidFill>
              </a:rPr>
              <a:t>Diagnostics System</a:t>
            </a:r>
            <a:r>
              <a:rPr lang="en-US">
                <a:solidFill>
                  <a:schemeClr val="dk1"/>
                </a:solidFill>
              </a:rPr>
              <a:t>: Job is to receive errors and list them all out collectively for either the autopilot to handle or the crew of the Avalon. Caused trouble for Jim, Aurora, and Gus when it itself failed, and thus was unable to display any of the errors existing on the Avalon. They had to find the problem manually.</a:t>
            </a:r>
            <a:endParaRPr>
              <a:solidFill>
                <a:schemeClr val="dk1"/>
              </a:solidFill>
            </a:endParaRPr>
          </a:p>
          <a:p>
            <a:pPr marL="0" lvl="0" indent="0" algn="l" rtl="0">
              <a:spcBef>
                <a:spcPts val="0"/>
              </a:spcBef>
              <a:spcAft>
                <a:spcPts val="0"/>
              </a:spcAft>
              <a:buNone/>
            </a:pPr>
            <a:r>
              <a:rPr lang="en-US" b="1">
                <a:solidFill>
                  <a:schemeClr val="dk1"/>
                </a:solidFill>
              </a:rPr>
              <a:t>Spacesuits: </a:t>
            </a:r>
            <a:r>
              <a:rPr lang="en-US">
                <a:solidFill>
                  <a:schemeClr val="dk1"/>
                </a:solidFill>
              </a:rPr>
              <a:t>The computing technology within the spacesuits on the ship helped Aurora with tracking and finding the location of Jim as he was unconscious after saving the ship.</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28f48167cb4_5_6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28f48167cb4_5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Script: </a:t>
            </a:r>
            <a:endParaRPr/>
          </a:p>
          <a:p>
            <a:pPr marL="0" lvl="0" indent="0" algn="l" rtl="0">
              <a:spcBef>
                <a:spcPts val="0"/>
              </a:spcBef>
              <a:spcAft>
                <a:spcPts val="0"/>
              </a:spcAft>
              <a:buNone/>
            </a:pPr>
            <a:r>
              <a:rPr lang="en-US"/>
              <a:t>And our First Conclusion is </a:t>
            </a:r>
            <a:r>
              <a:rPr lang="en-US" b="1"/>
              <a:t>There needs to be sufficient redundancy measures in place on all computing systems to avoid detrimental scenarios.</a:t>
            </a:r>
            <a:endParaRPr b="1"/>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2ce54ac231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0" name="Google Shape;930;g2ce54ac231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a:t>SIMON SLIDE</a:t>
            </a:r>
            <a:endParaRPr/>
          </a:p>
          <a:p>
            <a:pPr marL="0" lvl="0" indent="0" algn="l" rtl="0">
              <a:lnSpc>
                <a:spcPct val="100000"/>
              </a:lnSpc>
              <a:spcBef>
                <a:spcPts val="1600"/>
              </a:spcBef>
              <a:spcAft>
                <a:spcPts val="0"/>
              </a:spcAft>
              <a:buNone/>
            </a:pPr>
            <a:r>
              <a:rPr lang="en-US"/>
              <a:t>The fusion reactor is the cause of danger in the movie. Because it is destroyed by a meteor, this results in a physical problem on the ship that an automated software cannot solve.</a:t>
            </a:r>
          </a:p>
          <a:p>
            <a:pPr marL="0" lvl="0" indent="0" algn="l" rtl="0">
              <a:lnSpc>
                <a:spcPct val="100000"/>
              </a:lnSpc>
              <a:spcBef>
                <a:spcPts val="1600"/>
              </a:spcBef>
              <a:spcAft>
                <a:spcPts val="0"/>
              </a:spcAft>
              <a:buNone/>
            </a:pPr>
            <a:endParaRPr/>
          </a:p>
          <a:p>
            <a:pPr marL="0" lvl="0" indent="0" algn="l" rtl="0">
              <a:lnSpc>
                <a:spcPct val="100000"/>
              </a:lnSpc>
              <a:spcBef>
                <a:spcPts val="1600"/>
              </a:spcBef>
              <a:spcAft>
                <a:spcPts val="1600"/>
              </a:spcAft>
              <a:buClr>
                <a:schemeClr val="dk1"/>
              </a:buClr>
              <a:buSzPts val="1100"/>
              <a:buFont typeface="Arial"/>
              <a:buNone/>
            </a:pPr>
            <a:r>
              <a:rPr lang="en-US"/>
              <a:t>Because of this, the reactor almost overheated and the entire Avalon nearly exploded. Despite this possibility, no redundancy plans were implemented. For example, despite all the robots on the ship, none existed to perform a task like this.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2ce54ac231d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2ce54ac231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SIMON SLIDE</a:t>
            </a:r>
            <a:endParaRPr/>
          </a:p>
          <a:p>
            <a:pPr marL="0" lvl="0" indent="0" algn="l" rtl="0">
              <a:spcBef>
                <a:spcPts val="0"/>
              </a:spcBef>
              <a:spcAft>
                <a:spcPts val="0"/>
              </a:spcAft>
              <a:buNone/>
            </a:pPr>
            <a:endParaRPr/>
          </a:p>
          <a:p>
            <a:pPr marL="0" lvl="0" indent="0" algn="l" rtl="0">
              <a:spcBef>
                <a:spcPts val="0"/>
              </a:spcBef>
              <a:spcAft>
                <a:spcPts val="0"/>
              </a:spcAft>
              <a:buNone/>
            </a:pPr>
            <a:r>
              <a:rPr lang="en-US"/>
              <a:t>Instead, this was the ship’s plan: using its autopilot, it delegated the job of the fusion reactor computer to other computers on the ship. On paper, this could have been a useful practice. But on its own, this sort of “backup plan” was not a good long term solution.</a:t>
            </a:r>
            <a:endParaRPr/>
          </a:p>
          <a:p>
            <a:pPr marL="0" lvl="0" indent="0" algn="l" rtl="0">
              <a:spcBef>
                <a:spcPts val="0"/>
              </a:spcBef>
              <a:spcAft>
                <a:spcPts val="0"/>
              </a:spcAft>
              <a:buNone/>
            </a:pPr>
            <a:endParaRPr/>
          </a:p>
          <a:p>
            <a:pPr marL="0" lvl="0" indent="0" algn="l" rtl="0">
              <a:spcBef>
                <a:spcPts val="0"/>
              </a:spcBef>
              <a:spcAft>
                <a:spcPts val="0"/>
              </a:spcAft>
              <a:buNone/>
            </a:pPr>
            <a:r>
              <a:rPr lang="en-US"/>
              <a:t>It goes to show how much faith was put into the Avalon and all of its software components. There was trust that if something were to go wrong in the 120 years that the ship was traveling, the autopilot will be able to solve it without human input. We can’t even trust the Starship food delivery robots to always make a campus length delivery without fail.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535033" y="-815220"/>
            <a:ext cx="6058788" cy="6021689"/>
            <a:chOff x="-1901322" y="-611430"/>
            <a:chExt cx="4544205" cy="4516379"/>
          </a:xfrm>
        </p:grpSpPr>
        <p:sp>
          <p:nvSpPr>
            <p:cNvPr id="10" name="Google Shape;10;p2"/>
            <p:cNvSpPr/>
            <p:nvPr/>
          </p:nvSpPr>
          <p:spPr>
            <a:xfrm>
              <a:off x="-1901322" y="1923004"/>
              <a:ext cx="2552998" cy="1507261"/>
            </a:xfrm>
            <a:custGeom>
              <a:avLst/>
              <a:gdLst/>
              <a:ahLst/>
              <a:cxnLst/>
              <a:rect l="l" t="t" r="r" b="b"/>
              <a:pathLst>
                <a:path w="17209" h="10160" extrusionOk="0">
                  <a:moveTo>
                    <a:pt x="13158" y="0"/>
                  </a:moveTo>
                  <a:lnTo>
                    <a:pt x="9820" y="3343"/>
                  </a:lnTo>
                  <a:lnTo>
                    <a:pt x="6778" y="3343"/>
                  </a:lnTo>
                  <a:lnTo>
                    <a:pt x="1" y="10119"/>
                  </a:lnTo>
                  <a:lnTo>
                    <a:pt x="6353" y="10159"/>
                  </a:lnTo>
                  <a:lnTo>
                    <a:pt x="8319" y="8198"/>
                  </a:lnTo>
                  <a:lnTo>
                    <a:pt x="9015" y="8198"/>
                  </a:lnTo>
                  <a:lnTo>
                    <a:pt x="1720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 name="Google Shape;11;p2"/>
            <p:cNvSpPr/>
            <p:nvPr/>
          </p:nvSpPr>
          <p:spPr>
            <a:xfrm>
              <a:off x="-929521" y="-366300"/>
              <a:ext cx="3031826" cy="2004580"/>
            </a:xfrm>
            <a:custGeom>
              <a:avLst/>
              <a:gdLst/>
              <a:ahLst/>
              <a:cxnLst/>
              <a:rect l="l" t="t" r="r" b="b"/>
              <a:pathLst>
                <a:path w="24054" h="15904" extrusionOk="0">
                  <a:moveTo>
                    <a:pt x="17228" y="0"/>
                  </a:moveTo>
                  <a:lnTo>
                    <a:pt x="9955" y="7274"/>
                  </a:lnTo>
                  <a:lnTo>
                    <a:pt x="6725" y="7274"/>
                  </a:lnTo>
                  <a:lnTo>
                    <a:pt x="2610" y="11384"/>
                  </a:lnTo>
                  <a:lnTo>
                    <a:pt x="2610" y="13298"/>
                  </a:lnTo>
                  <a:lnTo>
                    <a:pt x="0" y="15904"/>
                  </a:lnTo>
                  <a:lnTo>
                    <a:pt x="7093" y="15904"/>
                  </a:lnTo>
                  <a:lnTo>
                    <a:pt x="12993" y="10003"/>
                  </a:lnTo>
                  <a:lnTo>
                    <a:pt x="15207" y="10003"/>
                  </a:lnTo>
                  <a:lnTo>
                    <a:pt x="19494" y="5716"/>
                  </a:lnTo>
                  <a:lnTo>
                    <a:pt x="19494" y="4560"/>
                  </a:lnTo>
                  <a:lnTo>
                    <a:pt x="2405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841208" y="348498"/>
              <a:ext cx="801674" cy="397824"/>
              <a:chOff x="1622300" y="2291700"/>
              <a:chExt cx="118800" cy="58950"/>
            </a:xfrm>
          </p:grpSpPr>
          <p:sp>
            <p:nvSpPr>
              <p:cNvPr id="13" name="Google Shape;13;p2"/>
              <p:cNvSpPr/>
              <p:nvPr/>
            </p:nvSpPr>
            <p:spPr>
              <a:xfrm>
                <a:off x="1672825" y="2291800"/>
                <a:ext cx="17950" cy="17825"/>
              </a:xfrm>
              <a:custGeom>
                <a:avLst/>
                <a:gdLst/>
                <a:ahLst/>
                <a:cxnLst/>
                <a:rect l="l" t="t" r="r" b="b"/>
                <a:pathLst>
                  <a:path w="718" h="713" extrusionOk="0">
                    <a:moveTo>
                      <a:pt x="101" y="0"/>
                    </a:moveTo>
                    <a:lnTo>
                      <a:pt x="1" y="96"/>
                    </a:lnTo>
                    <a:lnTo>
                      <a:pt x="621" y="713"/>
                    </a:lnTo>
                    <a:lnTo>
                      <a:pt x="717" y="617"/>
                    </a:lnTo>
                    <a:lnTo>
                      <a:pt x="10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 name="Google Shape;14;p2"/>
              <p:cNvSpPr/>
              <p:nvPr/>
            </p:nvSpPr>
            <p:spPr>
              <a:xfrm>
                <a:off x="1672825" y="2291700"/>
                <a:ext cx="17950" cy="17925"/>
              </a:xfrm>
              <a:custGeom>
                <a:avLst/>
                <a:gdLst/>
                <a:ahLst/>
                <a:cxnLst/>
                <a:rect l="l" t="t" r="r" b="b"/>
                <a:pathLst>
                  <a:path w="718" h="717" extrusionOk="0">
                    <a:moveTo>
                      <a:pt x="621" y="0"/>
                    </a:moveTo>
                    <a:lnTo>
                      <a:pt x="1" y="621"/>
                    </a:lnTo>
                    <a:lnTo>
                      <a:pt x="101" y="717"/>
                    </a:lnTo>
                    <a:lnTo>
                      <a:pt x="717" y="100"/>
                    </a:lnTo>
                    <a:lnTo>
                      <a:pt x="62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 name="Google Shape;15;p2"/>
              <p:cNvSpPr/>
              <p:nvPr/>
            </p:nvSpPr>
            <p:spPr>
              <a:xfrm>
                <a:off x="1723150" y="2291700"/>
                <a:ext cx="17950" cy="17925"/>
              </a:xfrm>
              <a:custGeom>
                <a:avLst/>
                <a:gdLst/>
                <a:ahLst/>
                <a:cxnLst/>
                <a:rect l="l" t="t" r="r" b="b"/>
                <a:pathLst>
                  <a:path w="718" h="717" extrusionOk="0">
                    <a:moveTo>
                      <a:pt x="97" y="0"/>
                    </a:moveTo>
                    <a:lnTo>
                      <a:pt x="1" y="100"/>
                    </a:lnTo>
                    <a:lnTo>
                      <a:pt x="617" y="717"/>
                    </a:lnTo>
                    <a:lnTo>
                      <a:pt x="718" y="621"/>
                    </a:lnTo>
                    <a:lnTo>
                      <a:pt x="9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 name="Google Shape;16;p2"/>
              <p:cNvSpPr/>
              <p:nvPr/>
            </p:nvSpPr>
            <p:spPr>
              <a:xfrm>
                <a:off x="1723150" y="2291700"/>
                <a:ext cx="17950" cy="17925"/>
              </a:xfrm>
              <a:custGeom>
                <a:avLst/>
                <a:gdLst/>
                <a:ahLst/>
                <a:cxnLst/>
                <a:rect l="l" t="t" r="r" b="b"/>
                <a:pathLst>
                  <a:path w="718" h="717" extrusionOk="0">
                    <a:moveTo>
                      <a:pt x="617" y="0"/>
                    </a:moveTo>
                    <a:lnTo>
                      <a:pt x="1" y="621"/>
                    </a:lnTo>
                    <a:lnTo>
                      <a:pt x="101" y="717"/>
                    </a:lnTo>
                    <a:lnTo>
                      <a:pt x="718" y="100"/>
                    </a:lnTo>
                    <a:lnTo>
                      <a:pt x="6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 name="Google Shape;17;p2"/>
              <p:cNvSpPr/>
              <p:nvPr/>
            </p:nvSpPr>
            <p:spPr>
              <a:xfrm>
                <a:off x="1622300" y="2332725"/>
                <a:ext cx="17825" cy="17925"/>
              </a:xfrm>
              <a:custGeom>
                <a:avLst/>
                <a:gdLst/>
                <a:ahLst/>
                <a:cxnLst/>
                <a:rect l="l" t="t" r="r" b="b"/>
                <a:pathLst>
                  <a:path w="713" h="717" extrusionOk="0">
                    <a:moveTo>
                      <a:pt x="96" y="0"/>
                    </a:moveTo>
                    <a:lnTo>
                      <a:pt x="0" y="96"/>
                    </a:lnTo>
                    <a:lnTo>
                      <a:pt x="617" y="717"/>
                    </a:lnTo>
                    <a:lnTo>
                      <a:pt x="713" y="617"/>
                    </a:lnTo>
                    <a:lnTo>
                      <a:pt x="9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 name="Google Shape;18;p2"/>
              <p:cNvSpPr/>
              <p:nvPr/>
            </p:nvSpPr>
            <p:spPr>
              <a:xfrm>
                <a:off x="1622300" y="2332725"/>
                <a:ext cx="17825" cy="17925"/>
              </a:xfrm>
              <a:custGeom>
                <a:avLst/>
                <a:gdLst/>
                <a:ahLst/>
                <a:cxnLst/>
                <a:rect l="l" t="t" r="r" b="b"/>
                <a:pathLst>
                  <a:path w="713" h="717" extrusionOk="0">
                    <a:moveTo>
                      <a:pt x="617" y="0"/>
                    </a:moveTo>
                    <a:lnTo>
                      <a:pt x="0" y="617"/>
                    </a:lnTo>
                    <a:lnTo>
                      <a:pt x="96" y="717"/>
                    </a:lnTo>
                    <a:lnTo>
                      <a:pt x="713" y="96"/>
                    </a:lnTo>
                    <a:lnTo>
                      <a:pt x="6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 name="Google Shape;19;p2"/>
              <p:cNvSpPr/>
              <p:nvPr/>
            </p:nvSpPr>
            <p:spPr>
              <a:xfrm>
                <a:off x="1672525" y="2332625"/>
                <a:ext cx="17950" cy="17925"/>
              </a:xfrm>
              <a:custGeom>
                <a:avLst/>
                <a:gdLst/>
                <a:ahLst/>
                <a:cxnLst/>
                <a:rect l="l" t="t" r="r" b="b"/>
                <a:pathLst>
                  <a:path w="718" h="717" extrusionOk="0">
                    <a:moveTo>
                      <a:pt x="101" y="0"/>
                    </a:moveTo>
                    <a:lnTo>
                      <a:pt x="1" y="100"/>
                    </a:lnTo>
                    <a:lnTo>
                      <a:pt x="621" y="717"/>
                    </a:lnTo>
                    <a:lnTo>
                      <a:pt x="717" y="621"/>
                    </a:lnTo>
                    <a:lnTo>
                      <a:pt x="10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 name="Google Shape;20;p2"/>
              <p:cNvSpPr/>
              <p:nvPr/>
            </p:nvSpPr>
            <p:spPr>
              <a:xfrm>
                <a:off x="1672525" y="2332725"/>
                <a:ext cx="17950" cy="17925"/>
              </a:xfrm>
              <a:custGeom>
                <a:avLst/>
                <a:gdLst/>
                <a:ahLst/>
                <a:cxnLst/>
                <a:rect l="l" t="t" r="r" b="b"/>
                <a:pathLst>
                  <a:path w="718" h="717" extrusionOk="0">
                    <a:moveTo>
                      <a:pt x="621" y="0"/>
                    </a:moveTo>
                    <a:lnTo>
                      <a:pt x="1" y="617"/>
                    </a:lnTo>
                    <a:lnTo>
                      <a:pt x="101" y="717"/>
                    </a:lnTo>
                    <a:lnTo>
                      <a:pt x="717" y="96"/>
                    </a:lnTo>
                    <a:lnTo>
                      <a:pt x="62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484614" y="-611430"/>
              <a:ext cx="3127481" cy="4516379"/>
              <a:chOff x="278245" y="-184325"/>
              <a:chExt cx="2358228" cy="3405504"/>
            </a:xfrm>
          </p:grpSpPr>
          <p:grpSp>
            <p:nvGrpSpPr>
              <p:cNvPr id="22" name="Google Shape;22;p2"/>
              <p:cNvGrpSpPr/>
              <p:nvPr/>
            </p:nvGrpSpPr>
            <p:grpSpPr>
              <a:xfrm>
                <a:off x="278245" y="-184325"/>
                <a:ext cx="2358228" cy="3336759"/>
                <a:chOff x="1181475" y="2041825"/>
                <a:chExt cx="620325" cy="877725"/>
              </a:xfrm>
            </p:grpSpPr>
            <p:sp>
              <p:nvSpPr>
                <p:cNvPr id="23" name="Google Shape;23;p2"/>
                <p:cNvSpPr/>
                <p:nvPr/>
              </p:nvSpPr>
              <p:spPr>
                <a:xfrm>
                  <a:off x="1185375" y="2377350"/>
                  <a:ext cx="119525" cy="119500"/>
                </a:xfrm>
                <a:custGeom>
                  <a:avLst/>
                  <a:gdLst/>
                  <a:ahLst/>
                  <a:cxnLst/>
                  <a:rect l="l" t="t" r="r" b="b"/>
                  <a:pathLst>
                    <a:path w="4781" h="4780" extrusionOk="0">
                      <a:moveTo>
                        <a:pt x="4780" y="0"/>
                      </a:moveTo>
                      <a:lnTo>
                        <a:pt x="2390" y="2390"/>
                      </a:lnTo>
                      <a:lnTo>
                        <a:pt x="1" y="4780"/>
                      </a:lnTo>
                      <a:lnTo>
                        <a:pt x="1362" y="4780"/>
                      </a:lnTo>
                      <a:lnTo>
                        <a:pt x="3071" y="3071"/>
                      </a:lnTo>
                      <a:lnTo>
                        <a:pt x="4780" y="1361"/>
                      </a:lnTo>
                      <a:lnTo>
                        <a:pt x="478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 name="Google Shape;24;p2"/>
                <p:cNvSpPr/>
                <p:nvPr/>
              </p:nvSpPr>
              <p:spPr>
                <a:xfrm>
                  <a:off x="1767500" y="2041825"/>
                  <a:ext cx="34300" cy="29425"/>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 name="Google Shape;25;p2"/>
                <p:cNvSpPr/>
                <p:nvPr/>
              </p:nvSpPr>
              <p:spPr>
                <a:xfrm>
                  <a:off x="1181475" y="2060725"/>
                  <a:ext cx="600250" cy="858825"/>
                </a:xfrm>
                <a:custGeom>
                  <a:avLst/>
                  <a:gdLst/>
                  <a:ahLst/>
                  <a:cxnLst/>
                  <a:rect l="l" t="t" r="r" b="b"/>
                  <a:pathLst>
                    <a:path w="24010" h="34353" extrusionOk="0">
                      <a:moveTo>
                        <a:pt x="23789" y="1"/>
                      </a:moveTo>
                      <a:lnTo>
                        <a:pt x="15584" y="8210"/>
                      </a:lnTo>
                      <a:lnTo>
                        <a:pt x="9043" y="8210"/>
                      </a:lnTo>
                      <a:lnTo>
                        <a:pt x="8995" y="8254"/>
                      </a:lnTo>
                      <a:lnTo>
                        <a:pt x="1" y="17249"/>
                      </a:lnTo>
                      <a:lnTo>
                        <a:pt x="1" y="20091"/>
                      </a:lnTo>
                      <a:lnTo>
                        <a:pt x="5493" y="25583"/>
                      </a:lnTo>
                      <a:lnTo>
                        <a:pt x="5493" y="30098"/>
                      </a:lnTo>
                      <a:lnTo>
                        <a:pt x="1458" y="34137"/>
                      </a:lnTo>
                      <a:lnTo>
                        <a:pt x="1678" y="34353"/>
                      </a:lnTo>
                      <a:lnTo>
                        <a:pt x="5805" y="30226"/>
                      </a:lnTo>
                      <a:lnTo>
                        <a:pt x="5805" y="25454"/>
                      </a:lnTo>
                      <a:lnTo>
                        <a:pt x="313" y="19963"/>
                      </a:lnTo>
                      <a:lnTo>
                        <a:pt x="313" y="17377"/>
                      </a:lnTo>
                      <a:lnTo>
                        <a:pt x="9171" y="8519"/>
                      </a:lnTo>
                      <a:lnTo>
                        <a:pt x="15712" y="8519"/>
                      </a:lnTo>
                      <a:lnTo>
                        <a:pt x="15756" y="8475"/>
                      </a:lnTo>
                      <a:lnTo>
                        <a:pt x="24010" y="221"/>
                      </a:lnTo>
                      <a:lnTo>
                        <a:pt x="237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 name="Google Shape;26;p2"/>
                <p:cNvSpPr/>
                <p:nvPr/>
              </p:nvSpPr>
              <p:spPr>
                <a:xfrm>
                  <a:off x="1260925" y="2268575"/>
                  <a:ext cx="243200" cy="370575"/>
                </a:xfrm>
                <a:custGeom>
                  <a:avLst/>
                  <a:gdLst/>
                  <a:ahLst/>
                  <a:cxnLst/>
                  <a:rect l="l" t="t" r="r" b="b"/>
                  <a:pathLst>
                    <a:path w="9728" h="14823" extrusionOk="0">
                      <a:moveTo>
                        <a:pt x="9640" y="0"/>
                      </a:moveTo>
                      <a:lnTo>
                        <a:pt x="4148" y="5492"/>
                      </a:lnTo>
                      <a:lnTo>
                        <a:pt x="4148" y="10588"/>
                      </a:lnTo>
                      <a:lnTo>
                        <a:pt x="1" y="14735"/>
                      </a:lnTo>
                      <a:lnTo>
                        <a:pt x="89" y="14823"/>
                      </a:lnTo>
                      <a:lnTo>
                        <a:pt x="4272" y="10640"/>
                      </a:lnTo>
                      <a:lnTo>
                        <a:pt x="4272" y="5544"/>
                      </a:lnTo>
                      <a:lnTo>
                        <a:pt x="9728" y="88"/>
                      </a:lnTo>
                      <a:lnTo>
                        <a:pt x="964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 name="Google Shape;27;p2"/>
                <p:cNvSpPr/>
                <p:nvPr/>
              </p:nvSpPr>
              <p:spPr>
                <a:xfrm>
                  <a:off x="1194400" y="2571875"/>
                  <a:ext cx="129400" cy="204375"/>
                </a:xfrm>
                <a:custGeom>
                  <a:avLst/>
                  <a:gdLst/>
                  <a:ahLst/>
                  <a:cxnLst/>
                  <a:rect l="l" t="t" r="r" b="b"/>
                  <a:pathLst>
                    <a:path w="5176" h="8175" extrusionOk="0">
                      <a:moveTo>
                        <a:pt x="0" y="1"/>
                      </a:moveTo>
                      <a:lnTo>
                        <a:pt x="0" y="3087"/>
                      </a:lnTo>
                      <a:lnTo>
                        <a:pt x="5088" y="8175"/>
                      </a:lnTo>
                      <a:lnTo>
                        <a:pt x="5176" y="8087"/>
                      </a:lnTo>
                      <a:lnTo>
                        <a:pt x="124" y="3035"/>
                      </a:lnTo>
                      <a:lnTo>
                        <a:pt x="1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8" name="Google Shape;28;p2"/>
              <p:cNvSpPr/>
              <p:nvPr/>
            </p:nvSpPr>
            <p:spPr>
              <a:xfrm>
                <a:off x="336260" y="3109317"/>
                <a:ext cx="130395" cy="111862"/>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29" name="Google Shape;29;p2"/>
          <p:cNvGrpSpPr/>
          <p:nvPr/>
        </p:nvGrpSpPr>
        <p:grpSpPr>
          <a:xfrm>
            <a:off x="7512751" y="-1431875"/>
            <a:ext cx="10056047" cy="10182021"/>
            <a:chOff x="5482300" y="-1150135"/>
            <a:chExt cx="7542224" cy="7636707"/>
          </a:xfrm>
        </p:grpSpPr>
        <p:sp>
          <p:nvSpPr>
            <p:cNvPr id="30" name="Google Shape;30;p2"/>
            <p:cNvSpPr/>
            <p:nvPr/>
          </p:nvSpPr>
          <p:spPr>
            <a:xfrm rot="10800000" flipH="1">
              <a:off x="6369828" y="-1150135"/>
              <a:ext cx="6654696" cy="7636707"/>
            </a:xfrm>
            <a:custGeom>
              <a:avLst/>
              <a:gdLst/>
              <a:ahLst/>
              <a:cxnLst/>
              <a:rect l="l" t="t" r="r" b="b"/>
              <a:pathLst>
                <a:path w="71832" h="82432" extrusionOk="0">
                  <a:moveTo>
                    <a:pt x="205" y="1"/>
                  </a:moveTo>
                  <a:lnTo>
                    <a:pt x="1" y="205"/>
                  </a:lnTo>
                  <a:lnTo>
                    <a:pt x="27924" y="28129"/>
                  </a:lnTo>
                  <a:lnTo>
                    <a:pt x="27924" y="38728"/>
                  </a:lnTo>
                  <a:lnTo>
                    <a:pt x="36526" y="47330"/>
                  </a:lnTo>
                  <a:lnTo>
                    <a:pt x="45629" y="56433"/>
                  </a:lnTo>
                  <a:lnTo>
                    <a:pt x="71627" y="82431"/>
                  </a:lnTo>
                  <a:lnTo>
                    <a:pt x="71831" y="82227"/>
                  </a:lnTo>
                  <a:lnTo>
                    <a:pt x="46493" y="56889"/>
                  </a:lnTo>
                  <a:lnTo>
                    <a:pt x="46493" y="47935"/>
                  </a:lnTo>
                  <a:lnTo>
                    <a:pt x="53711" y="40954"/>
                  </a:lnTo>
                  <a:lnTo>
                    <a:pt x="51481" y="38724"/>
                  </a:lnTo>
                  <a:lnTo>
                    <a:pt x="37095" y="38724"/>
                  </a:lnTo>
                  <a:lnTo>
                    <a:pt x="32496" y="34125"/>
                  </a:lnTo>
                  <a:lnTo>
                    <a:pt x="32496" y="32288"/>
                  </a:lnTo>
                  <a:lnTo>
                    <a:pt x="27924" y="27712"/>
                  </a:lnTo>
                  <a:lnTo>
                    <a:pt x="27924" y="27720"/>
                  </a:lnTo>
                  <a:lnTo>
                    <a:pt x="20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1" name="Google Shape;31;p2"/>
            <p:cNvGrpSpPr/>
            <p:nvPr/>
          </p:nvGrpSpPr>
          <p:grpSpPr>
            <a:xfrm rot="10800000" flipH="1">
              <a:off x="6016447" y="1621809"/>
              <a:ext cx="2553117" cy="3705594"/>
              <a:chOff x="6769513" y="299393"/>
              <a:chExt cx="1308620" cy="1899525"/>
            </a:xfrm>
          </p:grpSpPr>
          <p:sp>
            <p:nvSpPr>
              <p:cNvPr id="32" name="Google Shape;32;p2"/>
              <p:cNvSpPr/>
              <p:nvPr/>
            </p:nvSpPr>
            <p:spPr>
              <a:xfrm>
                <a:off x="7817889" y="1007055"/>
                <a:ext cx="252070" cy="252070"/>
              </a:xfrm>
              <a:custGeom>
                <a:avLst/>
                <a:gdLst/>
                <a:ahLst/>
                <a:cxnLst/>
                <a:rect l="l" t="t" r="r" b="b"/>
                <a:pathLst>
                  <a:path w="4564" h="4564" extrusionOk="0">
                    <a:moveTo>
                      <a:pt x="0" y="1"/>
                    </a:moveTo>
                    <a:lnTo>
                      <a:pt x="0" y="1302"/>
                    </a:lnTo>
                    <a:lnTo>
                      <a:pt x="1629" y="2931"/>
                    </a:lnTo>
                    <a:lnTo>
                      <a:pt x="3263" y="4564"/>
                    </a:lnTo>
                    <a:lnTo>
                      <a:pt x="4563" y="4564"/>
                    </a:lnTo>
                    <a:lnTo>
                      <a:pt x="2282" y="2282"/>
                    </a:lnTo>
                    <a:lnTo>
                      <a:pt x="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 name="Google Shape;33;p2"/>
              <p:cNvSpPr/>
              <p:nvPr/>
            </p:nvSpPr>
            <p:spPr>
              <a:xfrm>
                <a:off x="7983027" y="2137006"/>
                <a:ext cx="72351" cy="61913"/>
              </a:xfrm>
              <a:custGeom>
                <a:avLst/>
                <a:gdLst/>
                <a:ahLst/>
                <a:cxnLst/>
                <a:rect l="l" t="t" r="r" b="b"/>
                <a:pathLst>
                  <a:path w="1310" h="1121" extrusionOk="0">
                    <a:moveTo>
                      <a:pt x="563" y="294"/>
                    </a:moveTo>
                    <a:cubicBezTo>
                      <a:pt x="628" y="294"/>
                      <a:pt x="695" y="318"/>
                      <a:pt x="749" y="372"/>
                    </a:cubicBezTo>
                    <a:cubicBezTo>
                      <a:pt x="913" y="536"/>
                      <a:pt x="797" y="821"/>
                      <a:pt x="561" y="821"/>
                    </a:cubicBezTo>
                    <a:cubicBezTo>
                      <a:pt x="417" y="821"/>
                      <a:pt x="297" y="704"/>
                      <a:pt x="297" y="560"/>
                    </a:cubicBezTo>
                    <a:cubicBezTo>
                      <a:pt x="297" y="400"/>
                      <a:pt x="427" y="294"/>
                      <a:pt x="563" y="294"/>
                    </a:cubicBezTo>
                    <a:close/>
                    <a:moveTo>
                      <a:pt x="561" y="0"/>
                    </a:moveTo>
                    <a:cubicBezTo>
                      <a:pt x="252" y="0"/>
                      <a:pt x="0" y="248"/>
                      <a:pt x="0" y="560"/>
                    </a:cubicBezTo>
                    <a:cubicBezTo>
                      <a:pt x="0" y="897"/>
                      <a:pt x="278" y="1121"/>
                      <a:pt x="566" y="1121"/>
                    </a:cubicBezTo>
                    <a:cubicBezTo>
                      <a:pt x="704" y="1121"/>
                      <a:pt x="843" y="1070"/>
                      <a:pt x="957" y="957"/>
                    </a:cubicBezTo>
                    <a:cubicBezTo>
                      <a:pt x="1309" y="600"/>
                      <a:pt x="1061" y="0"/>
                      <a:pt x="56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 name="Google Shape;34;p2"/>
              <p:cNvSpPr/>
              <p:nvPr/>
            </p:nvSpPr>
            <p:spPr>
              <a:xfrm>
                <a:off x="6769513" y="299393"/>
                <a:ext cx="61968" cy="61747"/>
              </a:xfrm>
              <a:custGeom>
                <a:avLst/>
                <a:gdLst/>
                <a:ahLst/>
                <a:cxnLst/>
                <a:rect l="l" t="t" r="r" b="b"/>
                <a:pathLst>
                  <a:path w="1122" h="1118" extrusionOk="0">
                    <a:moveTo>
                      <a:pt x="561" y="293"/>
                    </a:moveTo>
                    <a:cubicBezTo>
                      <a:pt x="705" y="293"/>
                      <a:pt x="825" y="413"/>
                      <a:pt x="825" y="557"/>
                    </a:cubicBezTo>
                    <a:cubicBezTo>
                      <a:pt x="825" y="705"/>
                      <a:pt x="705" y="821"/>
                      <a:pt x="561" y="821"/>
                    </a:cubicBezTo>
                    <a:cubicBezTo>
                      <a:pt x="417" y="821"/>
                      <a:pt x="297" y="705"/>
                      <a:pt x="297" y="557"/>
                    </a:cubicBezTo>
                    <a:cubicBezTo>
                      <a:pt x="297" y="413"/>
                      <a:pt x="417" y="293"/>
                      <a:pt x="561" y="293"/>
                    </a:cubicBezTo>
                    <a:close/>
                    <a:moveTo>
                      <a:pt x="554" y="1"/>
                    </a:moveTo>
                    <a:cubicBezTo>
                      <a:pt x="249" y="1"/>
                      <a:pt x="1" y="251"/>
                      <a:pt x="1" y="557"/>
                    </a:cubicBezTo>
                    <a:cubicBezTo>
                      <a:pt x="1" y="865"/>
                      <a:pt x="253" y="1117"/>
                      <a:pt x="561" y="1117"/>
                    </a:cubicBezTo>
                    <a:cubicBezTo>
                      <a:pt x="869" y="1117"/>
                      <a:pt x="1122" y="865"/>
                      <a:pt x="1122" y="557"/>
                    </a:cubicBezTo>
                    <a:cubicBezTo>
                      <a:pt x="1122" y="249"/>
                      <a:pt x="869" y="1"/>
                      <a:pt x="561" y="1"/>
                    </a:cubicBezTo>
                    <a:cubicBezTo>
                      <a:pt x="559" y="1"/>
                      <a:pt x="556" y="1"/>
                      <a:pt x="5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 name="Google Shape;35;p2"/>
              <p:cNvSpPr/>
              <p:nvPr/>
            </p:nvSpPr>
            <p:spPr>
              <a:xfrm>
                <a:off x="6811985" y="339214"/>
                <a:ext cx="1266148" cy="1811765"/>
              </a:xfrm>
              <a:custGeom>
                <a:avLst/>
                <a:gdLst/>
                <a:ahLst/>
                <a:cxnLst/>
                <a:rect l="l" t="t" r="r" b="b"/>
                <a:pathLst>
                  <a:path w="22925" h="32804" extrusionOk="0">
                    <a:moveTo>
                      <a:pt x="208" y="0"/>
                    </a:moveTo>
                    <a:lnTo>
                      <a:pt x="0" y="208"/>
                    </a:lnTo>
                    <a:lnTo>
                      <a:pt x="7878" y="8090"/>
                    </a:lnTo>
                    <a:lnTo>
                      <a:pt x="7922" y="8134"/>
                    </a:lnTo>
                    <a:lnTo>
                      <a:pt x="14170" y="8134"/>
                    </a:lnTo>
                    <a:lnTo>
                      <a:pt x="22628" y="16592"/>
                    </a:lnTo>
                    <a:lnTo>
                      <a:pt x="22628" y="19058"/>
                    </a:lnTo>
                    <a:lnTo>
                      <a:pt x="17385" y="24301"/>
                    </a:lnTo>
                    <a:lnTo>
                      <a:pt x="17385" y="28860"/>
                    </a:lnTo>
                    <a:lnTo>
                      <a:pt x="21323" y="32803"/>
                    </a:lnTo>
                    <a:lnTo>
                      <a:pt x="21532" y="32595"/>
                    </a:lnTo>
                    <a:lnTo>
                      <a:pt x="17681" y="28740"/>
                    </a:lnTo>
                    <a:lnTo>
                      <a:pt x="17681" y="24425"/>
                    </a:lnTo>
                    <a:lnTo>
                      <a:pt x="22925" y="19182"/>
                    </a:lnTo>
                    <a:lnTo>
                      <a:pt x="22925" y="16468"/>
                    </a:lnTo>
                    <a:lnTo>
                      <a:pt x="14334" y="7878"/>
                    </a:lnTo>
                    <a:lnTo>
                      <a:pt x="14290" y="7838"/>
                    </a:lnTo>
                    <a:lnTo>
                      <a:pt x="8046" y="7838"/>
                    </a:lnTo>
                    <a:lnTo>
                      <a:pt x="20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6" name="Google Shape;36;p2"/>
              <p:cNvSpPr/>
              <p:nvPr/>
            </p:nvSpPr>
            <p:spPr>
              <a:xfrm>
                <a:off x="7397589" y="777575"/>
                <a:ext cx="512976" cy="781781"/>
              </a:xfrm>
              <a:custGeom>
                <a:avLst/>
                <a:gdLst/>
                <a:ahLst/>
                <a:cxnLst/>
                <a:rect l="l" t="t" r="r" b="b"/>
                <a:pathLst>
                  <a:path w="9288" h="14155" extrusionOk="0">
                    <a:moveTo>
                      <a:pt x="81" y="1"/>
                    </a:moveTo>
                    <a:lnTo>
                      <a:pt x="1" y="85"/>
                    </a:lnTo>
                    <a:lnTo>
                      <a:pt x="5209" y="5292"/>
                    </a:lnTo>
                    <a:lnTo>
                      <a:pt x="5209" y="10160"/>
                    </a:lnTo>
                    <a:lnTo>
                      <a:pt x="9203" y="14155"/>
                    </a:lnTo>
                    <a:lnTo>
                      <a:pt x="9287" y="14071"/>
                    </a:lnTo>
                    <a:lnTo>
                      <a:pt x="5325" y="10108"/>
                    </a:lnTo>
                    <a:lnTo>
                      <a:pt x="5325" y="5244"/>
                    </a:lnTo>
                    <a:lnTo>
                      <a:pt x="8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 name="Google Shape;37;p2"/>
              <p:cNvSpPr/>
              <p:nvPr/>
            </p:nvSpPr>
            <p:spPr>
              <a:xfrm>
                <a:off x="7777847" y="1417359"/>
                <a:ext cx="273112" cy="431181"/>
              </a:xfrm>
              <a:custGeom>
                <a:avLst/>
                <a:gdLst/>
                <a:ahLst/>
                <a:cxnLst/>
                <a:rect l="l" t="t" r="r" b="b"/>
                <a:pathLst>
                  <a:path w="4945" h="7807" extrusionOk="0">
                    <a:moveTo>
                      <a:pt x="4824" y="1"/>
                    </a:moveTo>
                    <a:lnTo>
                      <a:pt x="4824" y="2899"/>
                    </a:lnTo>
                    <a:lnTo>
                      <a:pt x="1" y="7722"/>
                    </a:lnTo>
                    <a:lnTo>
                      <a:pt x="85" y="7806"/>
                    </a:lnTo>
                    <a:lnTo>
                      <a:pt x="4944" y="2951"/>
                    </a:lnTo>
                    <a:lnTo>
                      <a:pt x="494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8" name="Google Shape;38;p2"/>
            <p:cNvSpPr/>
            <p:nvPr/>
          </p:nvSpPr>
          <p:spPr>
            <a:xfrm rot="10800000" flipH="1">
              <a:off x="8322117" y="3604890"/>
              <a:ext cx="1464987" cy="2586938"/>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flipH="1">
              <a:off x="5482300" y="4423789"/>
              <a:ext cx="827314" cy="410158"/>
              <a:chOff x="5989375" y="1843575"/>
              <a:chExt cx="136525" cy="67675"/>
            </a:xfrm>
          </p:grpSpPr>
          <p:sp>
            <p:nvSpPr>
              <p:cNvPr id="40" name="Google Shape;40;p2"/>
              <p:cNvSpPr/>
              <p:nvPr/>
            </p:nvSpPr>
            <p:spPr>
              <a:xfrm>
                <a:off x="6047225" y="1843575"/>
                <a:ext cx="20525" cy="20550"/>
              </a:xfrm>
              <a:custGeom>
                <a:avLst/>
                <a:gdLst/>
                <a:ahLst/>
                <a:cxnLst/>
                <a:rect l="l" t="t" r="r" b="b"/>
                <a:pathLst>
                  <a:path w="821" h="822" extrusionOk="0">
                    <a:moveTo>
                      <a:pt x="709" y="0"/>
                    </a:moveTo>
                    <a:lnTo>
                      <a:pt x="0" y="709"/>
                    </a:lnTo>
                    <a:lnTo>
                      <a:pt x="112" y="821"/>
                    </a:lnTo>
                    <a:lnTo>
                      <a:pt x="821" y="113"/>
                    </a:lnTo>
                    <a:lnTo>
                      <a:pt x="70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p2"/>
              <p:cNvSpPr/>
              <p:nvPr/>
            </p:nvSpPr>
            <p:spPr>
              <a:xfrm>
                <a:off x="6047225" y="1843575"/>
                <a:ext cx="20525" cy="20550"/>
              </a:xfrm>
              <a:custGeom>
                <a:avLst/>
                <a:gdLst/>
                <a:ahLst/>
                <a:cxnLst/>
                <a:rect l="l" t="t" r="r" b="b"/>
                <a:pathLst>
                  <a:path w="821" h="822" extrusionOk="0">
                    <a:moveTo>
                      <a:pt x="112" y="0"/>
                    </a:moveTo>
                    <a:lnTo>
                      <a:pt x="0" y="113"/>
                    </a:lnTo>
                    <a:lnTo>
                      <a:pt x="709" y="821"/>
                    </a:lnTo>
                    <a:lnTo>
                      <a:pt x="821" y="709"/>
                    </a:lnTo>
                    <a:lnTo>
                      <a:pt x="11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 name="Google Shape;42;p2"/>
              <p:cNvSpPr/>
              <p:nvPr/>
            </p:nvSpPr>
            <p:spPr>
              <a:xfrm>
                <a:off x="5989475" y="1843675"/>
                <a:ext cx="20650" cy="20550"/>
              </a:xfrm>
              <a:custGeom>
                <a:avLst/>
                <a:gdLst/>
                <a:ahLst/>
                <a:cxnLst/>
                <a:rect l="l" t="t" r="r" b="b"/>
                <a:pathLst>
                  <a:path w="826" h="822" extrusionOk="0">
                    <a:moveTo>
                      <a:pt x="713" y="0"/>
                    </a:moveTo>
                    <a:lnTo>
                      <a:pt x="1" y="709"/>
                    </a:lnTo>
                    <a:lnTo>
                      <a:pt x="113" y="821"/>
                    </a:lnTo>
                    <a:lnTo>
                      <a:pt x="825" y="113"/>
                    </a:lnTo>
                    <a:lnTo>
                      <a:pt x="71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 name="Google Shape;43;p2"/>
              <p:cNvSpPr/>
              <p:nvPr/>
            </p:nvSpPr>
            <p:spPr>
              <a:xfrm>
                <a:off x="5989375" y="1843575"/>
                <a:ext cx="20650" cy="20550"/>
              </a:xfrm>
              <a:custGeom>
                <a:avLst/>
                <a:gdLst/>
                <a:ahLst/>
                <a:cxnLst/>
                <a:rect l="l" t="t" r="r" b="b"/>
                <a:pathLst>
                  <a:path w="826" h="822" extrusionOk="0">
                    <a:moveTo>
                      <a:pt x="117" y="0"/>
                    </a:moveTo>
                    <a:lnTo>
                      <a:pt x="1" y="113"/>
                    </a:lnTo>
                    <a:lnTo>
                      <a:pt x="713" y="821"/>
                    </a:lnTo>
                    <a:lnTo>
                      <a:pt x="825" y="709"/>
                    </a:lnTo>
                    <a:lnTo>
                      <a:pt x="1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 name="Google Shape;44;p2"/>
              <p:cNvSpPr/>
              <p:nvPr/>
            </p:nvSpPr>
            <p:spPr>
              <a:xfrm>
                <a:off x="6105350" y="1890600"/>
                <a:ext cx="20550" cy="20650"/>
              </a:xfrm>
              <a:custGeom>
                <a:avLst/>
                <a:gdLst/>
                <a:ahLst/>
                <a:cxnLst/>
                <a:rect l="l" t="t" r="r" b="b"/>
                <a:pathLst>
                  <a:path w="822" h="826" extrusionOk="0">
                    <a:moveTo>
                      <a:pt x="709" y="1"/>
                    </a:moveTo>
                    <a:lnTo>
                      <a:pt x="1" y="713"/>
                    </a:lnTo>
                    <a:lnTo>
                      <a:pt x="113" y="825"/>
                    </a:lnTo>
                    <a:lnTo>
                      <a:pt x="821" y="113"/>
                    </a:lnTo>
                    <a:lnTo>
                      <a:pt x="70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 name="Google Shape;45;p2"/>
              <p:cNvSpPr/>
              <p:nvPr/>
            </p:nvSpPr>
            <p:spPr>
              <a:xfrm>
                <a:off x="6105350" y="1890600"/>
                <a:ext cx="20550" cy="20650"/>
              </a:xfrm>
              <a:custGeom>
                <a:avLst/>
                <a:gdLst/>
                <a:ahLst/>
                <a:cxnLst/>
                <a:rect l="l" t="t" r="r" b="b"/>
                <a:pathLst>
                  <a:path w="822" h="826" extrusionOk="0">
                    <a:moveTo>
                      <a:pt x="113" y="1"/>
                    </a:moveTo>
                    <a:lnTo>
                      <a:pt x="1" y="113"/>
                    </a:lnTo>
                    <a:lnTo>
                      <a:pt x="709" y="825"/>
                    </a:lnTo>
                    <a:lnTo>
                      <a:pt x="821" y="709"/>
                    </a:lnTo>
                    <a:lnTo>
                      <a:pt x="1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 name="Google Shape;46;p2"/>
              <p:cNvSpPr/>
              <p:nvPr/>
            </p:nvSpPr>
            <p:spPr>
              <a:xfrm>
                <a:off x="6047525" y="1890600"/>
                <a:ext cx="20625" cy="20650"/>
              </a:xfrm>
              <a:custGeom>
                <a:avLst/>
                <a:gdLst/>
                <a:ahLst/>
                <a:cxnLst/>
                <a:rect l="l" t="t" r="r" b="b"/>
                <a:pathLst>
                  <a:path w="825" h="826" extrusionOk="0">
                    <a:moveTo>
                      <a:pt x="713" y="1"/>
                    </a:moveTo>
                    <a:lnTo>
                      <a:pt x="0" y="709"/>
                    </a:lnTo>
                    <a:lnTo>
                      <a:pt x="116" y="825"/>
                    </a:lnTo>
                    <a:lnTo>
                      <a:pt x="825" y="113"/>
                    </a:lnTo>
                    <a:lnTo>
                      <a:pt x="7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 name="Google Shape;47;p2"/>
              <p:cNvSpPr/>
              <p:nvPr/>
            </p:nvSpPr>
            <p:spPr>
              <a:xfrm>
                <a:off x="6047525" y="1890600"/>
                <a:ext cx="20625" cy="20650"/>
              </a:xfrm>
              <a:custGeom>
                <a:avLst/>
                <a:gdLst/>
                <a:ahLst/>
                <a:cxnLst/>
                <a:rect l="l" t="t" r="r" b="b"/>
                <a:pathLst>
                  <a:path w="825" h="826" extrusionOk="0">
                    <a:moveTo>
                      <a:pt x="112" y="1"/>
                    </a:moveTo>
                    <a:lnTo>
                      <a:pt x="0" y="113"/>
                    </a:lnTo>
                    <a:lnTo>
                      <a:pt x="713" y="825"/>
                    </a:lnTo>
                    <a:lnTo>
                      <a:pt x="825" y="709"/>
                    </a:lnTo>
                    <a:lnTo>
                      <a:pt x="1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8" name="Google Shape;48;p2"/>
            <p:cNvSpPr/>
            <p:nvPr/>
          </p:nvSpPr>
          <p:spPr>
            <a:xfrm rot="10800000" flipH="1">
              <a:off x="7424539" y="4645073"/>
              <a:ext cx="727762" cy="727762"/>
            </a:xfrm>
            <a:custGeom>
              <a:avLst/>
              <a:gdLst/>
              <a:ahLst/>
              <a:cxnLst/>
              <a:rect l="l" t="t" r="r" b="b"/>
              <a:pathLst>
                <a:path w="9936" h="9936" fill="none" extrusionOk="0">
                  <a:moveTo>
                    <a:pt x="8170" y="1770"/>
                  </a:moveTo>
                  <a:cubicBezTo>
                    <a:pt x="9936" y="3535"/>
                    <a:pt x="9936" y="6401"/>
                    <a:pt x="8170" y="8170"/>
                  </a:cubicBezTo>
                  <a:cubicBezTo>
                    <a:pt x="6401" y="9935"/>
                    <a:pt x="3535" y="9935"/>
                    <a:pt x="1770" y="8170"/>
                  </a:cubicBezTo>
                  <a:cubicBezTo>
                    <a:pt x="1" y="6401"/>
                    <a:pt x="1" y="3535"/>
                    <a:pt x="1770" y="1770"/>
                  </a:cubicBezTo>
                  <a:cubicBezTo>
                    <a:pt x="3535" y="0"/>
                    <a:pt x="6401" y="0"/>
                    <a:pt x="8170" y="1770"/>
                  </a:cubicBezTo>
                  <a:close/>
                </a:path>
              </a:pathLst>
            </a:custGeom>
            <a:noFill/>
            <a:ln w="19050" cap="flat" cmpd="sng">
              <a:solidFill>
                <a:schemeClr val="dk2"/>
              </a:solidFill>
              <a:prstDash val="solid"/>
              <a:miter lim="400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9" name="Google Shape;49;p2"/>
          <p:cNvSpPr txBox="1">
            <a:spLocks noGrp="1"/>
          </p:cNvSpPr>
          <p:nvPr>
            <p:ph type="ctrTitle"/>
          </p:nvPr>
        </p:nvSpPr>
        <p:spPr>
          <a:xfrm>
            <a:off x="1728217" y="1684800"/>
            <a:ext cx="8735700" cy="28704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7300"/>
              <a:buNone/>
              <a:defRPr sz="6100"/>
            </a:lvl1pPr>
            <a:lvl2pPr lvl="1" rtl="0">
              <a:spcBef>
                <a:spcPts val="0"/>
              </a:spcBef>
              <a:spcAft>
                <a:spcPts val="0"/>
              </a:spcAft>
              <a:buSzPts val="6900"/>
              <a:buNone/>
              <a:defRPr sz="6900"/>
            </a:lvl2pPr>
            <a:lvl3pPr lvl="2" rtl="0">
              <a:spcBef>
                <a:spcPts val="0"/>
              </a:spcBef>
              <a:spcAft>
                <a:spcPts val="0"/>
              </a:spcAft>
              <a:buSzPts val="6900"/>
              <a:buNone/>
              <a:defRPr sz="6900"/>
            </a:lvl3pPr>
            <a:lvl4pPr lvl="3" rtl="0">
              <a:spcBef>
                <a:spcPts val="0"/>
              </a:spcBef>
              <a:spcAft>
                <a:spcPts val="0"/>
              </a:spcAft>
              <a:buSzPts val="6900"/>
              <a:buNone/>
              <a:defRPr sz="6900"/>
            </a:lvl4pPr>
            <a:lvl5pPr lvl="4" rtl="0">
              <a:spcBef>
                <a:spcPts val="0"/>
              </a:spcBef>
              <a:spcAft>
                <a:spcPts val="0"/>
              </a:spcAft>
              <a:buSzPts val="6900"/>
              <a:buNone/>
              <a:defRPr sz="6900"/>
            </a:lvl5pPr>
            <a:lvl6pPr lvl="5" rtl="0">
              <a:spcBef>
                <a:spcPts val="0"/>
              </a:spcBef>
              <a:spcAft>
                <a:spcPts val="0"/>
              </a:spcAft>
              <a:buSzPts val="6900"/>
              <a:buNone/>
              <a:defRPr sz="6900"/>
            </a:lvl6pPr>
            <a:lvl7pPr lvl="6" rtl="0">
              <a:spcBef>
                <a:spcPts val="0"/>
              </a:spcBef>
              <a:spcAft>
                <a:spcPts val="0"/>
              </a:spcAft>
              <a:buSzPts val="6900"/>
              <a:buNone/>
              <a:defRPr sz="6900"/>
            </a:lvl7pPr>
            <a:lvl8pPr lvl="7" rtl="0">
              <a:spcBef>
                <a:spcPts val="0"/>
              </a:spcBef>
              <a:spcAft>
                <a:spcPts val="0"/>
              </a:spcAft>
              <a:buSzPts val="6900"/>
              <a:buNone/>
              <a:defRPr sz="6900"/>
            </a:lvl8pPr>
            <a:lvl9pPr lvl="8" rtl="0">
              <a:spcBef>
                <a:spcPts val="0"/>
              </a:spcBef>
              <a:spcAft>
                <a:spcPts val="0"/>
              </a:spcAft>
              <a:buSzPts val="6900"/>
              <a:buNone/>
              <a:defRPr sz="6900"/>
            </a:lvl9pPr>
          </a:lstStyle>
          <a:p>
            <a:endParaRPr/>
          </a:p>
        </p:txBody>
      </p:sp>
      <p:sp>
        <p:nvSpPr>
          <p:cNvPr id="50" name="Google Shape;50;p2"/>
          <p:cNvSpPr txBox="1">
            <a:spLocks noGrp="1"/>
          </p:cNvSpPr>
          <p:nvPr>
            <p:ph type="subTitle" idx="1"/>
          </p:nvPr>
        </p:nvSpPr>
        <p:spPr>
          <a:xfrm>
            <a:off x="1728183" y="4555200"/>
            <a:ext cx="8735700" cy="6180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2000"/>
              <a:buNone/>
              <a:defRPr sz="2400"/>
            </a:lvl1pPr>
            <a:lvl2pPr lvl="1" algn="ctr" rtl="0">
              <a:lnSpc>
                <a:spcPct val="100000"/>
              </a:lnSpc>
              <a:spcBef>
                <a:spcPts val="0"/>
              </a:spcBef>
              <a:spcAft>
                <a:spcPts val="0"/>
              </a:spcAft>
              <a:buSzPts val="2400"/>
              <a:buNone/>
              <a:defRPr sz="2400"/>
            </a:lvl2pPr>
            <a:lvl3pPr lvl="2" algn="ctr" rtl="0">
              <a:lnSpc>
                <a:spcPct val="100000"/>
              </a:lnSpc>
              <a:spcBef>
                <a:spcPts val="0"/>
              </a:spcBef>
              <a:spcAft>
                <a:spcPts val="0"/>
              </a:spcAft>
              <a:buSzPts val="2400"/>
              <a:buNone/>
              <a:defRPr sz="2400"/>
            </a:lvl3pPr>
            <a:lvl4pPr lvl="3" algn="ctr" rtl="0">
              <a:lnSpc>
                <a:spcPct val="100000"/>
              </a:lnSpc>
              <a:spcBef>
                <a:spcPts val="0"/>
              </a:spcBef>
              <a:spcAft>
                <a:spcPts val="0"/>
              </a:spcAft>
              <a:buSzPts val="2400"/>
              <a:buNone/>
              <a:defRPr sz="2400"/>
            </a:lvl4pPr>
            <a:lvl5pPr lvl="4" algn="ctr" rtl="0">
              <a:lnSpc>
                <a:spcPct val="100000"/>
              </a:lnSpc>
              <a:spcBef>
                <a:spcPts val="0"/>
              </a:spcBef>
              <a:spcAft>
                <a:spcPts val="0"/>
              </a:spcAft>
              <a:buSzPts val="2400"/>
              <a:buNone/>
              <a:defRPr sz="2400"/>
            </a:lvl5pPr>
            <a:lvl6pPr lvl="5" algn="ctr" rtl="0">
              <a:lnSpc>
                <a:spcPct val="100000"/>
              </a:lnSpc>
              <a:spcBef>
                <a:spcPts val="0"/>
              </a:spcBef>
              <a:spcAft>
                <a:spcPts val="0"/>
              </a:spcAft>
              <a:buSzPts val="2400"/>
              <a:buNone/>
              <a:defRPr sz="2400"/>
            </a:lvl6pPr>
            <a:lvl7pPr lvl="6" algn="ctr" rtl="0">
              <a:lnSpc>
                <a:spcPct val="100000"/>
              </a:lnSpc>
              <a:spcBef>
                <a:spcPts val="0"/>
              </a:spcBef>
              <a:spcAft>
                <a:spcPts val="0"/>
              </a:spcAft>
              <a:buSzPts val="2400"/>
              <a:buNone/>
              <a:defRPr sz="2400"/>
            </a:lvl7pPr>
            <a:lvl8pPr lvl="7" algn="ctr" rtl="0">
              <a:lnSpc>
                <a:spcPct val="100000"/>
              </a:lnSpc>
              <a:spcBef>
                <a:spcPts val="0"/>
              </a:spcBef>
              <a:spcAft>
                <a:spcPts val="0"/>
              </a:spcAft>
              <a:buSzPts val="2400"/>
              <a:buNone/>
              <a:defRPr sz="2400"/>
            </a:lvl8pPr>
            <a:lvl9pPr lvl="8" algn="ctr" rtl="0">
              <a:lnSpc>
                <a:spcPct val="100000"/>
              </a:lnSpc>
              <a:spcBef>
                <a:spcPts val="0"/>
              </a:spcBef>
              <a:spcAft>
                <a:spcPts val="0"/>
              </a:spcAft>
              <a:buSzPts val="2400"/>
              <a:buNone/>
              <a:defRPr sz="24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97"/>
        <p:cNvGrpSpPr/>
        <p:nvPr/>
      </p:nvGrpSpPr>
      <p:grpSpPr>
        <a:xfrm>
          <a:off x="0" y="0"/>
          <a:ext cx="0" cy="0"/>
          <a:chOff x="0" y="0"/>
          <a:chExt cx="0" cy="0"/>
        </a:xfrm>
      </p:grpSpPr>
      <p:grpSp>
        <p:nvGrpSpPr>
          <p:cNvPr id="298" name="Google Shape;298;p11"/>
          <p:cNvGrpSpPr/>
          <p:nvPr/>
        </p:nvGrpSpPr>
        <p:grpSpPr>
          <a:xfrm>
            <a:off x="-3319071" y="-4430336"/>
            <a:ext cx="18829838" cy="12390562"/>
            <a:chOff x="-2489366" y="-3322835"/>
            <a:chExt cx="14122731" cy="9293154"/>
          </a:xfrm>
        </p:grpSpPr>
        <p:grpSp>
          <p:nvGrpSpPr>
            <p:cNvPr id="299" name="Google Shape;299;p11"/>
            <p:cNvGrpSpPr/>
            <p:nvPr/>
          </p:nvGrpSpPr>
          <p:grpSpPr>
            <a:xfrm>
              <a:off x="4466625" y="-2619399"/>
              <a:ext cx="7166740" cy="6435526"/>
              <a:chOff x="4294391" y="-2619399"/>
              <a:chExt cx="7166740" cy="6435526"/>
            </a:xfrm>
          </p:grpSpPr>
          <p:sp>
            <p:nvSpPr>
              <p:cNvPr id="300" name="Google Shape;300;p11"/>
              <p:cNvSpPr/>
              <p:nvPr/>
            </p:nvSpPr>
            <p:spPr>
              <a:xfrm>
                <a:off x="4294391" y="-2619399"/>
                <a:ext cx="7166740" cy="6435526"/>
              </a:xfrm>
              <a:custGeom>
                <a:avLst/>
                <a:gdLst/>
                <a:ahLst/>
                <a:cxnLst/>
                <a:rect l="l" t="t" r="r" b="b"/>
                <a:pathLst>
                  <a:path w="71519" h="64222" extrusionOk="0">
                    <a:moveTo>
                      <a:pt x="160" y="0"/>
                    </a:moveTo>
                    <a:lnTo>
                      <a:pt x="0" y="160"/>
                    </a:lnTo>
                    <a:lnTo>
                      <a:pt x="26919" y="27079"/>
                    </a:lnTo>
                    <a:lnTo>
                      <a:pt x="26919" y="27956"/>
                    </a:lnTo>
                    <a:lnTo>
                      <a:pt x="30762" y="31798"/>
                    </a:lnTo>
                    <a:lnTo>
                      <a:pt x="32743" y="31798"/>
                    </a:lnTo>
                    <a:lnTo>
                      <a:pt x="38031" y="37086"/>
                    </a:lnTo>
                    <a:lnTo>
                      <a:pt x="44224" y="37086"/>
                    </a:lnTo>
                    <a:lnTo>
                      <a:pt x="71359" y="64221"/>
                    </a:lnTo>
                    <a:lnTo>
                      <a:pt x="71519" y="64061"/>
                    </a:lnTo>
                    <a:lnTo>
                      <a:pt x="42046" y="34588"/>
                    </a:lnTo>
                    <a:lnTo>
                      <a:pt x="42046" y="33035"/>
                    </a:lnTo>
                    <a:lnTo>
                      <a:pt x="38359" y="29353"/>
                    </a:lnTo>
                    <a:lnTo>
                      <a:pt x="35465" y="29353"/>
                    </a:lnTo>
                    <a:lnTo>
                      <a:pt x="28949" y="22836"/>
                    </a:lnTo>
                    <a:lnTo>
                      <a:pt x="22993" y="22836"/>
                    </a:lnTo>
                    <a:lnTo>
                      <a:pt x="1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nvGrpSpPr>
              <p:cNvPr id="301" name="Google Shape;301;p11"/>
              <p:cNvGrpSpPr/>
              <p:nvPr/>
            </p:nvGrpSpPr>
            <p:grpSpPr>
              <a:xfrm>
                <a:off x="6770409" y="691894"/>
                <a:ext cx="618213" cy="306426"/>
                <a:chOff x="5989375" y="1843575"/>
                <a:chExt cx="136525" cy="67675"/>
              </a:xfrm>
            </p:grpSpPr>
            <p:sp>
              <p:nvSpPr>
                <p:cNvPr id="302" name="Google Shape;302;p11"/>
                <p:cNvSpPr/>
                <p:nvPr/>
              </p:nvSpPr>
              <p:spPr>
                <a:xfrm>
                  <a:off x="6047225" y="1843575"/>
                  <a:ext cx="20525" cy="20550"/>
                </a:xfrm>
                <a:custGeom>
                  <a:avLst/>
                  <a:gdLst/>
                  <a:ahLst/>
                  <a:cxnLst/>
                  <a:rect l="l" t="t" r="r" b="b"/>
                  <a:pathLst>
                    <a:path w="821" h="822" extrusionOk="0">
                      <a:moveTo>
                        <a:pt x="709" y="0"/>
                      </a:moveTo>
                      <a:lnTo>
                        <a:pt x="0" y="709"/>
                      </a:lnTo>
                      <a:lnTo>
                        <a:pt x="112" y="821"/>
                      </a:lnTo>
                      <a:lnTo>
                        <a:pt x="821" y="113"/>
                      </a:lnTo>
                      <a:lnTo>
                        <a:pt x="70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3" name="Google Shape;303;p11"/>
                <p:cNvSpPr/>
                <p:nvPr/>
              </p:nvSpPr>
              <p:spPr>
                <a:xfrm>
                  <a:off x="6047225" y="1843575"/>
                  <a:ext cx="20525" cy="20550"/>
                </a:xfrm>
                <a:custGeom>
                  <a:avLst/>
                  <a:gdLst/>
                  <a:ahLst/>
                  <a:cxnLst/>
                  <a:rect l="l" t="t" r="r" b="b"/>
                  <a:pathLst>
                    <a:path w="821" h="822" extrusionOk="0">
                      <a:moveTo>
                        <a:pt x="112" y="0"/>
                      </a:moveTo>
                      <a:lnTo>
                        <a:pt x="0" y="113"/>
                      </a:lnTo>
                      <a:lnTo>
                        <a:pt x="709" y="821"/>
                      </a:lnTo>
                      <a:lnTo>
                        <a:pt x="821" y="709"/>
                      </a:lnTo>
                      <a:lnTo>
                        <a:pt x="11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4" name="Google Shape;304;p11"/>
                <p:cNvSpPr/>
                <p:nvPr/>
              </p:nvSpPr>
              <p:spPr>
                <a:xfrm>
                  <a:off x="5989475" y="1843675"/>
                  <a:ext cx="20650" cy="20550"/>
                </a:xfrm>
                <a:custGeom>
                  <a:avLst/>
                  <a:gdLst/>
                  <a:ahLst/>
                  <a:cxnLst/>
                  <a:rect l="l" t="t" r="r" b="b"/>
                  <a:pathLst>
                    <a:path w="826" h="822" extrusionOk="0">
                      <a:moveTo>
                        <a:pt x="713" y="0"/>
                      </a:moveTo>
                      <a:lnTo>
                        <a:pt x="1" y="709"/>
                      </a:lnTo>
                      <a:lnTo>
                        <a:pt x="113" y="821"/>
                      </a:lnTo>
                      <a:lnTo>
                        <a:pt x="825" y="113"/>
                      </a:lnTo>
                      <a:lnTo>
                        <a:pt x="71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5" name="Google Shape;305;p11"/>
                <p:cNvSpPr/>
                <p:nvPr/>
              </p:nvSpPr>
              <p:spPr>
                <a:xfrm>
                  <a:off x="5989375" y="1843575"/>
                  <a:ext cx="20650" cy="20550"/>
                </a:xfrm>
                <a:custGeom>
                  <a:avLst/>
                  <a:gdLst/>
                  <a:ahLst/>
                  <a:cxnLst/>
                  <a:rect l="l" t="t" r="r" b="b"/>
                  <a:pathLst>
                    <a:path w="826" h="822" extrusionOk="0">
                      <a:moveTo>
                        <a:pt x="117" y="0"/>
                      </a:moveTo>
                      <a:lnTo>
                        <a:pt x="1" y="113"/>
                      </a:lnTo>
                      <a:lnTo>
                        <a:pt x="713" y="821"/>
                      </a:lnTo>
                      <a:lnTo>
                        <a:pt x="825" y="709"/>
                      </a:lnTo>
                      <a:lnTo>
                        <a:pt x="1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6" name="Google Shape;306;p11"/>
                <p:cNvSpPr/>
                <p:nvPr/>
              </p:nvSpPr>
              <p:spPr>
                <a:xfrm>
                  <a:off x="6105350" y="1890600"/>
                  <a:ext cx="20550" cy="20650"/>
                </a:xfrm>
                <a:custGeom>
                  <a:avLst/>
                  <a:gdLst/>
                  <a:ahLst/>
                  <a:cxnLst/>
                  <a:rect l="l" t="t" r="r" b="b"/>
                  <a:pathLst>
                    <a:path w="822" h="826" extrusionOk="0">
                      <a:moveTo>
                        <a:pt x="709" y="1"/>
                      </a:moveTo>
                      <a:lnTo>
                        <a:pt x="1" y="713"/>
                      </a:lnTo>
                      <a:lnTo>
                        <a:pt x="113" y="825"/>
                      </a:lnTo>
                      <a:lnTo>
                        <a:pt x="821" y="113"/>
                      </a:lnTo>
                      <a:lnTo>
                        <a:pt x="70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7" name="Google Shape;307;p11"/>
                <p:cNvSpPr/>
                <p:nvPr/>
              </p:nvSpPr>
              <p:spPr>
                <a:xfrm>
                  <a:off x="6105350" y="1890600"/>
                  <a:ext cx="20550" cy="20650"/>
                </a:xfrm>
                <a:custGeom>
                  <a:avLst/>
                  <a:gdLst/>
                  <a:ahLst/>
                  <a:cxnLst/>
                  <a:rect l="l" t="t" r="r" b="b"/>
                  <a:pathLst>
                    <a:path w="822" h="826" extrusionOk="0">
                      <a:moveTo>
                        <a:pt x="113" y="1"/>
                      </a:moveTo>
                      <a:lnTo>
                        <a:pt x="1" y="113"/>
                      </a:lnTo>
                      <a:lnTo>
                        <a:pt x="709" y="825"/>
                      </a:lnTo>
                      <a:lnTo>
                        <a:pt x="821" y="709"/>
                      </a:lnTo>
                      <a:lnTo>
                        <a:pt x="1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8" name="Google Shape;308;p11"/>
                <p:cNvSpPr/>
                <p:nvPr/>
              </p:nvSpPr>
              <p:spPr>
                <a:xfrm>
                  <a:off x="6047525" y="1890600"/>
                  <a:ext cx="20625" cy="20650"/>
                </a:xfrm>
                <a:custGeom>
                  <a:avLst/>
                  <a:gdLst/>
                  <a:ahLst/>
                  <a:cxnLst/>
                  <a:rect l="l" t="t" r="r" b="b"/>
                  <a:pathLst>
                    <a:path w="825" h="826" extrusionOk="0">
                      <a:moveTo>
                        <a:pt x="713" y="1"/>
                      </a:moveTo>
                      <a:lnTo>
                        <a:pt x="0" y="709"/>
                      </a:lnTo>
                      <a:lnTo>
                        <a:pt x="116" y="825"/>
                      </a:lnTo>
                      <a:lnTo>
                        <a:pt x="825" y="113"/>
                      </a:lnTo>
                      <a:lnTo>
                        <a:pt x="7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09" name="Google Shape;309;p11"/>
                <p:cNvSpPr/>
                <p:nvPr/>
              </p:nvSpPr>
              <p:spPr>
                <a:xfrm>
                  <a:off x="6047525" y="1890600"/>
                  <a:ext cx="20625" cy="20650"/>
                </a:xfrm>
                <a:custGeom>
                  <a:avLst/>
                  <a:gdLst/>
                  <a:ahLst/>
                  <a:cxnLst/>
                  <a:rect l="l" t="t" r="r" b="b"/>
                  <a:pathLst>
                    <a:path w="825" h="826" extrusionOk="0">
                      <a:moveTo>
                        <a:pt x="112" y="1"/>
                      </a:moveTo>
                      <a:lnTo>
                        <a:pt x="0" y="113"/>
                      </a:lnTo>
                      <a:lnTo>
                        <a:pt x="713" y="825"/>
                      </a:lnTo>
                      <a:lnTo>
                        <a:pt x="825" y="709"/>
                      </a:lnTo>
                      <a:lnTo>
                        <a:pt x="1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10" name="Google Shape;310;p11"/>
              <p:cNvGrpSpPr/>
              <p:nvPr/>
            </p:nvGrpSpPr>
            <p:grpSpPr>
              <a:xfrm>
                <a:off x="8029896" y="539500"/>
                <a:ext cx="1228886" cy="2188720"/>
                <a:chOff x="8389396" y="1055350"/>
                <a:chExt cx="1228886" cy="2188720"/>
              </a:xfrm>
            </p:grpSpPr>
            <p:sp>
              <p:nvSpPr>
                <p:cNvPr id="311" name="Google Shape;311;p11"/>
                <p:cNvSpPr/>
                <p:nvPr/>
              </p:nvSpPr>
              <p:spPr>
                <a:xfrm>
                  <a:off x="8421616" y="1130946"/>
                  <a:ext cx="1196665" cy="2113124"/>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2" name="Google Shape;312;p11"/>
                <p:cNvSpPr/>
                <p:nvPr/>
              </p:nvSpPr>
              <p:spPr>
                <a:xfrm>
                  <a:off x="8389396" y="1055350"/>
                  <a:ext cx="95651" cy="95575"/>
                </a:xfrm>
                <a:custGeom>
                  <a:avLst/>
                  <a:gdLst/>
                  <a:ahLst/>
                  <a:cxnLst/>
                  <a:rect l="l" t="t" r="r" b="b"/>
                  <a:pathLst>
                    <a:path w="1374" h="1373" extrusionOk="0">
                      <a:moveTo>
                        <a:pt x="689" y="364"/>
                      </a:moveTo>
                      <a:cubicBezTo>
                        <a:pt x="866" y="364"/>
                        <a:pt x="1010" y="508"/>
                        <a:pt x="1014" y="684"/>
                      </a:cubicBezTo>
                      <a:cubicBezTo>
                        <a:pt x="1014" y="865"/>
                        <a:pt x="866" y="1009"/>
                        <a:pt x="689" y="1009"/>
                      </a:cubicBezTo>
                      <a:cubicBezTo>
                        <a:pt x="509" y="1009"/>
                        <a:pt x="365" y="865"/>
                        <a:pt x="365" y="684"/>
                      </a:cubicBezTo>
                      <a:cubicBezTo>
                        <a:pt x="365" y="508"/>
                        <a:pt x="509" y="364"/>
                        <a:pt x="689" y="364"/>
                      </a:cubicBezTo>
                      <a:close/>
                      <a:moveTo>
                        <a:pt x="689" y="0"/>
                      </a:moveTo>
                      <a:cubicBezTo>
                        <a:pt x="309" y="0"/>
                        <a:pt x="1" y="308"/>
                        <a:pt x="1" y="684"/>
                      </a:cubicBezTo>
                      <a:cubicBezTo>
                        <a:pt x="1" y="1065"/>
                        <a:pt x="309" y="1373"/>
                        <a:pt x="689" y="1373"/>
                      </a:cubicBezTo>
                      <a:cubicBezTo>
                        <a:pt x="1066" y="1373"/>
                        <a:pt x="1374" y="1065"/>
                        <a:pt x="1374" y="684"/>
                      </a:cubicBezTo>
                      <a:cubicBezTo>
                        <a:pt x="1374" y="308"/>
                        <a:pt x="1066" y="0"/>
                        <a:pt x="6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13" name="Google Shape;313;p11"/>
            <p:cNvGrpSpPr/>
            <p:nvPr/>
          </p:nvGrpSpPr>
          <p:grpSpPr>
            <a:xfrm rot="10800000" flipH="1">
              <a:off x="-2489366" y="-3322835"/>
              <a:ext cx="6322114" cy="9196733"/>
              <a:chOff x="-2661600" y="-960635"/>
              <a:chExt cx="6322114" cy="9196733"/>
            </a:xfrm>
          </p:grpSpPr>
          <p:sp>
            <p:nvSpPr>
              <p:cNvPr id="314" name="Google Shape;314;p11"/>
              <p:cNvSpPr/>
              <p:nvPr/>
            </p:nvSpPr>
            <p:spPr>
              <a:xfrm rot="-5400000" flipH="1">
                <a:off x="-717010" y="-412716"/>
                <a:ext cx="3075605" cy="2033485"/>
              </a:xfrm>
              <a:custGeom>
                <a:avLst/>
                <a:gdLst/>
                <a:ahLst/>
                <a:cxnLst/>
                <a:rect l="l" t="t" r="r" b="b"/>
                <a:pathLst>
                  <a:path w="24054" h="15904" extrusionOk="0">
                    <a:moveTo>
                      <a:pt x="17228" y="0"/>
                    </a:moveTo>
                    <a:lnTo>
                      <a:pt x="9955" y="7274"/>
                    </a:lnTo>
                    <a:lnTo>
                      <a:pt x="6725" y="7274"/>
                    </a:lnTo>
                    <a:lnTo>
                      <a:pt x="2610" y="11384"/>
                    </a:lnTo>
                    <a:lnTo>
                      <a:pt x="2610" y="13298"/>
                    </a:lnTo>
                    <a:lnTo>
                      <a:pt x="0" y="15904"/>
                    </a:lnTo>
                    <a:lnTo>
                      <a:pt x="7093" y="15904"/>
                    </a:lnTo>
                    <a:lnTo>
                      <a:pt x="12993" y="10003"/>
                    </a:lnTo>
                    <a:lnTo>
                      <a:pt x="15207" y="10003"/>
                    </a:lnTo>
                    <a:lnTo>
                      <a:pt x="19494" y="5716"/>
                    </a:lnTo>
                    <a:lnTo>
                      <a:pt x="19494" y="4560"/>
                    </a:lnTo>
                    <a:lnTo>
                      <a:pt x="2405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5" name="Google Shape;315;p11"/>
              <p:cNvSpPr/>
              <p:nvPr/>
            </p:nvSpPr>
            <p:spPr>
              <a:xfrm>
                <a:off x="-2661600" y="981052"/>
                <a:ext cx="6322114" cy="7255046"/>
              </a:xfrm>
              <a:custGeom>
                <a:avLst/>
                <a:gdLst/>
                <a:ahLst/>
                <a:cxnLst/>
                <a:rect l="l" t="t" r="r" b="b"/>
                <a:pathLst>
                  <a:path w="71832" h="82432" extrusionOk="0">
                    <a:moveTo>
                      <a:pt x="205" y="1"/>
                    </a:moveTo>
                    <a:lnTo>
                      <a:pt x="1" y="205"/>
                    </a:lnTo>
                    <a:lnTo>
                      <a:pt x="27924" y="28129"/>
                    </a:lnTo>
                    <a:lnTo>
                      <a:pt x="27924" y="38728"/>
                    </a:lnTo>
                    <a:lnTo>
                      <a:pt x="36526" y="47330"/>
                    </a:lnTo>
                    <a:lnTo>
                      <a:pt x="45629" y="56433"/>
                    </a:lnTo>
                    <a:lnTo>
                      <a:pt x="71627" y="82431"/>
                    </a:lnTo>
                    <a:lnTo>
                      <a:pt x="71831" y="82227"/>
                    </a:lnTo>
                    <a:lnTo>
                      <a:pt x="46493" y="56889"/>
                    </a:lnTo>
                    <a:lnTo>
                      <a:pt x="46493" y="47935"/>
                    </a:lnTo>
                    <a:lnTo>
                      <a:pt x="53711" y="40954"/>
                    </a:lnTo>
                    <a:lnTo>
                      <a:pt x="51481" y="38724"/>
                    </a:lnTo>
                    <a:lnTo>
                      <a:pt x="37095" y="38724"/>
                    </a:lnTo>
                    <a:lnTo>
                      <a:pt x="32496" y="34125"/>
                    </a:lnTo>
                    <a:lnTo>
                      <a:pt x="32496" y="32288"/>
                    </a:lnTo>
                    <a:lnTo>
                      <a:pt x="27924" y="27712"/>
                    </a:lnTo>
                    <a:lnTo>
                      <a:pt x="27924" y="27720"/>
                    </a:lnTo>
                    <a:lnTo>
                      <a:pt x="20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16" name="Google Shape;316;p11"/>
              <p:cNvGrpSpPr/>
              <p:nvPr/>
            </p:nvGrpSpPr>
            <p:grpSpPr>
              <a:xfrm rot="10800000" flipH="1">
                <a:off x="-1558013" y="845624"/>
                <a:ext cx="2381713" cy="3328977"/>
                <a:chOff x="7655072" y="-407632"/>
                <a:chExt cx="2008529" cy="2807368"/>
              </a:xfrm>
            </p:grpSpPr>
            <p:sp>
              <p:nvSpPr>
                <p:cNvPr id="317" name="Google Shape;317;p11"/>
                <p:cNvSpPr/>
                <p:nvPr/>
              </p:nvSpPr>
              <p:spPr>
                <a:xfrm>
                  <a:off x="7685059" y="-336851"/>
                  <a:ext cx="1930325" cy="2689498"/>
                </a:xfrm>
                <a:custGeom>
                  <a:avLst/>
                  <a:gdLst/>
                  <a:ahLst/>
                  <a:cxnLst/>
                  <a:rect l="l" t="t" r="r" b="b"/>
                  <a:pathLst>
                    <a:path w="32508" h="45293" extrusionOk="0">
                      <a:moveTo>
                        <a:pt x="0" y="1"/>
                      </a:moveTo>
                      <a:lnTo>
                        <a:pt x="0" y="8351"/>
                      </a:lnTo>
                      <a:lnTo>
                        <a:pt x="15447" y="8351"/>
                      </a:lnTo>
                      <a:lnTo>
                        <a:pt x="24998" y="17901"/>
                      </a:lnTo>
                      <a:lnTo>
                        <a:pt x="24998" y="38040"/>
                      </a:lnTo>
                      <a:lnTo>
                        <a:pt x="32251" y="45293"/>
                      </a:lnTo>
                      <a:lnTo>
                        <a:pt x="32507" y="45037"/>
                      </a:lnTo>
                      <a:lnTo>
                        <a:pt x="25358" y="37888"/>
                      </a:lnTo>
                      <a:lnTo>
                        <a:pt x="25358" y="17749"/>
                      </a:lnTo>
                      <a:lnTo>
                        <a:pt x="15651" y="8043"/>
                      </a:lnTo>
                      <a:lnTo>
                        <a:pt x="15595" y="7986"/>
                      </a:lnTo>
                      <a:lnTo>
                        <a:pt x="365" y="7986"/>
                      </a:lnTo>
                      <a:lnTo>
                        <a:pt x="36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8" name="Google Shape;318;p11"/>
                <p:cNvSpPr/>
                <p:nvPr/>
              </p:nvSpPr>
              <p:spPr>
                <a:xfrm>
                  <a:off x="8734422" y="271200"/>
                  <a:ext cx="332350" cy="332528"/>
                </a:xfrm>
                <a:custGeom>
                  <a:avLst/>
                  <a:gdLst/>
                  <a:ahLst/>
                  <a:cxnLst/>
                  <a:rect l="l" t="t" r="r" b="b"/>
                  <a:pathLst>
                    <a:path w="5597" h="5600" extrusionOk="0">
                      <a:moveTo>
                        <a:pt x="1" y="0"/>
                      </a:moveTo>
                      <a:lnTo>
                        <a:pt x="1" y="1597"/>
                      </a:lnTo>
                      <a:lnTo>
                        <a:pt x="2002" y="3599"/>
                      </a:lnTo>
                      <a:lnTo>
                        <a:pt x="4004" y="5600"/>
                      </a:lnTo>
                      <a:lnTo>
                        <a:pt x="5597" y="5600"/>
                      </a:lnTo>
                      <a:lnTo>
                        <a:pt x="2799" y="2802"/>
                      </a:lnTo>
                      <a:lnTo>
                        <a:pt x="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9" name="Google Shape;319;p11"/>
                <p:cNvSpPr/>
                <p:nvPr/>
              </p:nvSpPr>
              <p:spPr>
                <a:xfrm>
                  <a:off x="7655072" y="-407632"/>
                  <a:ext cx="81588" cy="81529"/>
                </a:xfrm>
                <a:custGeom>
                  <a:avLst/>
                  <a:gdLst/>
                  <a:ahLst/>
                  <a:cxnLst/>
                  <a:rect l="l" t="t" r="r" b="b"/>
                  <a:pathLst>
                    <a:path w="1374" h="1373" extrusionOk="0">
                      <a:moveTo>
                        <a:pt x="689" y="364"/>
                      </a:moveTo>
                      <a:cubicBezTo>
                        <a:pt x="866" y="364"/>
                        <a:pt x="1010" y="508"/>
                        <a:pt x="1014" y="684"/>
                      </a:cubicBezTo>
                      <a:cubicBezTo>
                        <a:pt x="1014" y="865"/>
                        <a:pt x="866" y="1009"/>
                        <a:pt x="689" y="1009"/>
                      </a:cubicBezTo>
                      <a:cubicBezTo>
                        <a:pt x="509" y="1009"/>
                        <a:pt x="365" y="865"/>
                        <a:pt x="365" y="684"/>
                      </a:cubicBezTo>
                      <a:cubicBezTo>
                        <a:pt x="365" y="508"/>
                        <a:pt x="509" y="364"/>
                        <a:pt x="689" y="364"/>
                      </a:cubicBezTo>
                      <a:close/>
                      <a:moveTo>
                        <a:pt x="689" y="0"/>
                      </a:moveTo>
                      <a:cubicBezTo>
                        <a:pt x="309" y="0"/>
                        <a:pt x="1" y="308"/>
                        <a:pt x="1" y="684"/>
                      </a:cubicBezTo>
                      <a:cubicBezTo>
                        <a:pt x="1" y="1065"/>
                        <a:pt x="309" y="1373"/>
                        <a:pt x="689" y="1373"/>
                      </a:cubicBezTo>
                      <a:cubicBezTo>
                        <a:pt x="1066" y="1373"/>
                        <a:pt x="1374" y="1065"/>
                        <a:pt x="1374" y="684"/>
                      </a:cubicBezTo>
                      <a:cubicBezTo>
                        <a:pt x="1374" y="308"/>
                        <a:pt x="1066" y="0"/>
                        <a:pt x="6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0" name="Google Shape;320;p11"/>
                <p:cNvSpPr/>
                <p:nvPr/>
              </p:nvSpPr>
              <p:spPr>
                <a:xfrm>
                  <a:off x="9568236" y="2317969"/>
                  <a:ext cx="95364" cy="81766"/>
                </a:xfrm>
                <a:custGeom>
                  <a:avLst/>
                  <a:gdLst/>
                  <a:ahLst/>
                  <a:cxnLst/>
                  <a:rect l="l" t="t" r="r" b="b"/>
                  <a:pathLst>
                    <a:path w="1606" h="1377" extrusionOk="0">
                      <a:moveTo>
                        <a:pt x="917" y="364"/>
                      </a:moveTo>
                      <a:cubicBezTo>
                        <a:pt x="1097" y="364"/>
                        <a:pt x="1242" y="512"/>
                        <a:pt x="1242" y="688"/>
                      </a:cubicBezTo>
                      <a:cubicBezTo>
                        <a:pt x="1242" y="883"/>
                        <a:pt x="1082" y="1012"/>
                        <a:pt x="916" y="1012"/>
                      </a:cubicBezTo>
                      <a:cubicBezTo>
                        <a:pt x="837" y="1012"/>
                        <a:pt x="755" y="982"/>
                        <a:pt x="689" y="916"/>
                      </a:cubicBezTo>
                      <a:cubicBezTo>
                        <a:pt x="485" y="712"/>
                        <a:pt x="629" y="364"/>
                        <a:pt x="917" y="364"/>
                      </a:cubicBezTo>
                      <a:close/>
                      <a:moveTo>
                        <a:pt x="915" y="1"/>
                      </a:moveTo>
                      <a:cubicBezTo>
                        <a:pt x="746" y="1"/>
                        <a:pt x="573" y="63"/>
                        <a:pt x="433" y="203"/>
                      </a:cubicBezTo>
                      <a:cubicBezTo>
                        <a:pt x="1" y="636"/>
                        <a:pt x="309" y="1376"/>
                        <a:pt x="917" y="1376"/>
                      </a:cubicBezTo>
                      <a:cubicBezTo>
                        <a:pt x="1298" y="1372"/>
                        <a:pt x="1606" y="1068"/>
                        <a:pt x="1606" y="688"/>
                      </a:cubicBezTo>
                      <a:cubicBezTo>
                        <a:pt x="1606" y="274"/>
                        <a:pt x="1267" y="1"/>
                        <a:pt x="91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1" name="Google Shape;321;p11"/>
                <p:cNvSpPr/>
                <p:nvPr/>
              </p:nvSpPr>
              <p:spPr>
                <a:xfrm>
                  <a:off x="7692897" y="-144282"/>
                  <a:ext cx="497783" cy="292387"/>
                </a:xfrm>
                <a:custGeom>
                  <a:avLst/>
                  <a:gdLst/>
                  <a:ahLst/>
                  <a:cxnLst/>
                  <a:rect l="l" t="t" r="r" b="b"/>
                  <a:pathLst>
                    <a:path w="8383" h="4924" extrusionOk="0">
                      <a:moveTo>
                        <a:pt x="100" y="0"/>
                      </a:moveTo>
                      <a:lnTo>
                        <a:pt x="0" y="104"/>
                      </a:lnTo>
                      <a:lnTo>
                        <a:pt x="2498" y="2598"/>
                      </a:lnTo>
                      <a:lnTo>
                        <a:pt x="5957" y="2598"/>
                      </a:lnTo>
                      <a:lnTo>
                        <a:pt x="8282" y="4924"/>
                      </a:lnTo>
                      <a:lnTo>
                        <a:pt x="8382" y="4820"/>
                      </a:lnTo>
                      <a:lnTo>
                        <a:pt x="6017" y="2454"/>
                      </a:lnTo>
                      <a:lnTo>
                        <a:pt x="2558" y="2454"/>
                      </a:lnTo>
                      <a:lnTo>
                        <a:pt x="10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22" name="Google Shape;322;p11"/>
              <p:cNvGrpSpPr/>
              <p:nvPr/>
            </p:nvGrpSpPr>
            <p:grpSpPr>
              <a:xfrm>
                <a:off x="441078" y="-960635"/>
                <a:ext cx="1029648" cy="1806572"/>
                <a:chOff x="455034" y="-121633"/>
                <a:chExt cx="629947" cy="1105275"/>
              </a:xfrm>
            </p:grpSpPr>
            <p:sp>
              <p:nvSpPr>
                <p:cNvPr id="323" name="Google Shape;323;p11"/>
                <p:cNvSpPr/>
                <p:nvPr/>
              </p:nvSpPr>
              <p:spPr>
                <a:xfrm>
                  <a:off x="1007193" y="917077"/>
                  <a:ext cx="77788" cy="66565"/>
                </a:xfrm>
                <a:custGeom>
                  <a:avLst/>
                  <a:gdLst/>
                  <a:ahLst/>
                  <a:cxnLst/>
                  <a:rect l="l" t="t" r="r" b="b"/>
                  <a:pathLst>
                    <a:path w="1310" h="1121" extrusionOk="0">
                      <a:moveTo>
                        <a:pt x="563" y="294"/>
                      </a:moveTo>
                      <a:cubicBezTo>
                        <a:pt x="628" y="294"/>
                        <a:pt x="695" y="318"/>
                        <a:pt x="749" y="372"/>
                      </a:cubicBezTo>
                      <a:cubicBezTo>
                        <a:pt x="913" y="536"/>
                        <a:pt x="797" y="821"/>
                        <a:pt x="561" y="821"/>
                      </a:cubicBezTo>
                      <a:cubicBezTo>
                        <a:pt x="417" y="821"/>
                        <a:pt x="297" y="704"/>
                        <a:pt x="297" y="560"/>
                      </a:cubicBezTo>
                      <a:cubicBezTo>
                        <a:pt x="297" y="400"/>
                        <a:pt x="427" y="294"/>
                        <a:pt x="563" y="294"/>
                      </a:cubicBezTo>
                      <a:close/>
                      <a:moveTo>
                        <a:pt x="561" y="0"/>
                      </a:moveTo>
                      <a:cubicBezTo>
                        <a:pt x="252" y="0"/>
                        <a:pt x="0" y="248"/>
                        <a:pt x="0" y="560"/>
                      </a:cubicBezTo>
                      <a:cubicBezTo>
                        <a:pt x="0" y="897"/>
                        <a:pt x="278" y="1121"/>
                        <a:pt x="566" y="1121"/>
                      </a:cubicBezTo>
                      <a:cubicBezTo>
                        <a:pt x="704" y="1121"/>
                        <a:pt x="843" y="1070"/>
                        <a:pt x="957" y="957"/>
                      </a:cubicBezTo>
                      <a:cubicBezTo>
                        <a:pt x="1309" y="600"/>
                        <a:pt x="1061" y="0"/>
                        <a:pt x="56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4" name="Google Shape;324;p11"/>
                <p:cNvSpPr/>
                <p:nvPr/>
              </p:nvSpPr>
              <p:spPr>
                <a:xfrm>
                  <a:off x="455034" y="-121633"/>
                  <a:ext cx="592137" cy="1045622"/>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25" name="Google Shape;325;p11"/>
              <p:cNvGrpSpPr/>
              <p:nvPr/>
            </p:nvGrpSpPr>
            <p:grpSpPr>
              <a:xfrm rot="5400000">
                <a:off x="322712" y="2552723"/>
                <a:ext cx="471865" cy="38050"/>
                <a:chOff x="6298452" y="2390050"/>
                <a:chExt cx="140725" cy="11350"/>
              </a:xfrm>
            </p:grpSpPr>
            <p:sp>
              <p:nvSpPr>
                <p:cNvPr id="326" name="Google Shape;326;p11"/>
                <p:cNvSpPr/>
                <p:nvPr/>
              </p:nvSpPr>
              <p:spPr>
                <a:xfrm>
                  <a:off x="6298452" y="2390050"/>
                  <a:ext cx="70375" cy="11350"/>
                </a:xfrm>
                <a:custGeom>
                  <a:avLst/>
                  <a:gdLst/>
                  <a:ahLst/>
                  <a:cxnLst/>
                  <a:rect l="l" t="t" r="r" b="b"/>
                  <a:pathLst>
                    <a:path w="2815" h="454" extrusionOk="0">
                      <a:moveTo>
                        <a:pt x="1" y="1"/>
                      </a:moveTo>
                      <a:lnTo>
                        <a:pt x="1" y="453"/>
                      </a:lnTo>
                      <a:lnTo>
                        <a:pt x="2815" y="453"/>
                      </a:lnTo>
                      <a:lnTo>
                        <a:pt x="281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7" name="Google Shape;327;p11"/>
                <p:cNvSpPr/>
                <p:nvPr/>
              </p:nvSpPr>
              <p:spPr>
                <a:xfrm>
                  <a:off x="6382427" y="2390050"/>
                  <a:ext cx="35150" cy="11350"/>
                </a:xfrm>
                <a:custGeom>
                  <a:avLst/>
                  <a:gdLst/>
                  <a:ahLst/>
                  <a:cxnLst/>
                  <a:rect l="l" t="t" r="r" b="b"/>
                  <a:pathLst>
                    <a:path w="1406" h="454" extrusionOk="0">
                      <a:moveTo>
                        <a:pt x="0" y="1"/>
                      </a:moveTo>
                      <a:lnTo>
                        <a:pt x="0" y="453"/>
                      </a:lnTo>
                      <a:lnTo>
                        <a:pt x="1405" y="453"/>
                      </a:lnTo>
                      <a:lnTo>
                        <a:pt x="140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28" name="Google Shape;328;p11"/>
                <p:cNvSpPr/>
                <p:nvPr/>
              </p:nvSpPr>
              <p:spPr>
                <a:xfrm>
                  <a:off x="6427952" y="2390050"/>
                  <a:ext cx="11225" cy="11350"/>
                </a:xfrm>
                <a:custGeom>
                  <a:avLst/>
                  <a:gdLst/>
                  <a:ahLst/>
                  <a:cxnLst/>
                  <a:rect l="l" t="t" r="r" b="b"/>
                  <a:pathLst>
                    <a:path w="449" h="454" extrusionOk="0">
                      <a:moveTo>
                        <a:pt x="1" y="1"/>
                      </a:moveTo>
                      <a:lnTo>
                        <a:pt x="1" y="453"/>
                      </a:lnTo>
                      <a:lnTo>
                        <a:pt x="449" y="453"/>
                      </a:lnTo>
                      <a:lnTo>
                        <a:pt x="44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29" name="Google Shape;329;p11"/>
              <p:cNvGrpSpPr/>
              <p:nvPr/>
            </p:nvGrpSpPr>
            <p:grpSpPr>
              <a:xfrm rot="5400000" flipH="1">
                <a:off x="692685" y="3116270"/>
                <a:ext cx="2375896" cy="3296652"/>
                <a:chOff x="2132995" y="960308"/>
                <a:chExt cx="496177" cy="688438"/>
              </a:xfrm>
            </p:grpSpPr>
            <p:sp>
              <p:nvSpPr>
                <p:cNvPr id="330" name="Google Shape;330;p11"/>
                <p:cNvSpPr/>
                <p:nvPr/>
              </p:nvSpPr>
              <p:spPr>
                <a:xfrm>
                  <a:off x="2143863" y="977753"/>
                  <a:ext cx="473252" cy="659302"/>
                </a:xfrm>
                <a:custGeom>
                  <a:avLst/>
                  <a:gdLst/>
                  <a:ahLst/>
                  <a:cxnLst/>
                  <a:rect l="l" t="t" r="r" b="b"/>
                  <a:pathLst>
                    <a:path w="10363" h="14437" extrusionOk="0">
                      <a:moveTo>
                        <a:pt x="1" y="1"/>
                      </a:moveTo>
                      <a:lnTo>
                        <a:pt x="1" y="2663"/>
                      </a:lnTo>
                      <a:lnTo>
                        <a:pt x="4926" y="2663"/>
                      </a:lnTo>
                      <a:lnTo>
                        <a:pt x="7972" y="5709"/>
                      </a:lnTo>
                      <a:lnTo>
                        <a:pt x="7972" y="12123"/>
                      </a:lnTo>
                      <a:lnTo>
                        <a:pt x="10286" y="14437"/>
                      </a:lnTo>
                      <a:lnTo>
                        <a:pt x="10362" y="14352"/>
                      </a:lnTo>
                      <a:lnTo>
                        <a:pt x="8083" y="12081"/>
                      </a:lnTo>
                      <a:lnTo>
                        <a:pt x="8083" y="5658"/>
                      </a:lnTo>
                      <a:lnTo>
                        <a:pt x="4995" y="2561"/>
                      </a:lnTo>
                      <a:lnTo>
                        <a:pt x="4978" y="2544"/>
                      </a:lnTo>
                      <a:lnTo>
                        <a:pt x="120" y="2544"/>
                      </a:lnTo>
                      <a:lnTo>
                        <a:pt x="12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1" name="Google Shape;331;p11"/>
                <p:cNvSpPr/>
                <p:nvPr/>
              </p:nvSpPr>
              <p:spPr>
                <a:xfrm>
                  <a:off x="2401063" y="1126948"/>
                  <a:ext cx="81608" cy="81608"/>
                </a:xfrm>
                <a:custGeom>
                  <a:avLst/>
                  <a:gdLst/>
                  <a:ahLst/>
                  <a:cxnLst/>
                  <a:rect l="l" t="t" r="r" b="b"/>
                  <a:pathLst>
                    <a:path w="1787" h="1787" extrusionOk="0">
                      <a:moveTo>
                        <a:pt x="1" y="0"/>
                      </a:moveTo>
                      <a:lnTo>
                        <a:pt x="1" y="511"/>
                      </a:lnTo>
                      <a:lnTo>
                        <a:pt x="639" y="1149"/>
                      </a:lnTo>
                      <a:lnTo>
                        <a:pt x="1277" y="1787"/>
                      </a:lnTo>
                      <a:lnTo>
                        <a:pt x="1787" y="1787"/>
                      </a:lnTo>
                      <a:lnTo>
                        <a:pt x="894" y="894"/>
                      </a:lnTo>
                      <a:lnTo>
                        <a:pt x="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2" name="Google Shape;332;p11"/>
                <p:cNvSpPr/>
                <p:nvPr/>
              </p:nvSpPr>
              <p:spPr>
                <a:xfrm>
                  <a:off x="2132995" y="960308"/>
                  <a:ext cx="23610" cy="20231"/>
                </a:xfrm>
                <a:custGeom>
                  <a:avLst/>
                  <a:gdLst/>
                  <a:ahLst/>
                  <a:cxnLst/>
                  <a:rect l="l" t="t" r="r" b="b"/>
                  <a:pathLst>
                    <a:path w="517" h="443" extrusionOk="0">
                      <a:moveTo>
                        <a:pt x="298" y="119"/>
                      </a:moveTo>
                      <a:cubicBezTo>
                        <a:pt x="409" y="145"/>
                        <a:pt x="409" y="298"/>
                        <a:pt x="298" y="332"/>
                      </a:cubicBezTo>
                      <a:cubicBezTo>
                        <a:pt x="196" y="298"/>
                        <a:pt x="196" y="145"/>
                        <a:pt x="298" y="119"/>
                      </a:cubicBezTo>
                      <a:close/>
                      <a:moveTo>
                        <a:pt x="295" y="0"/>
                      </a:moveTo>
                      <a:cubicBezTo>
                        <a:pt x="240" y="0"/>
                        <a:pt x="184" y="21"/>
                        <a:pt x="137" y="68"/>
                      </a:cubicBezTo>
                      <a:cubicBezTo>
                        <a:pt x="1" y="204"/>
                        <a:pt x="103" y="442"/>
                        <a:pt x="298" y="442"/>
                      </a:cubicBezTo>
                      <a:cubicBezTo>
                        <a:pt x="418" y="434"/>
                        <a:pt x="511" y="340"/>
                        <a:pt x="511" y="230"/>
                      </a:cubicBezTo>
                      <a:cubicBezTo>
                        <a:pt x="517" y="92"/>
                        <a:pt x="410" y="0"/>
                        <a:pt x="29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3" name="Google Shape;333;p11"/>
                <p:cNvSpPr/>
                <p:nvPr/>
              </p:nvSpPr>
              <p:spPr>
                <a:xfrm>
                  <a:off x="2605425" y="1628651"/>
                  <a:ext cx="23747" cy="20094"/>
                </a:xfrm>
                <a:custGeom>
                  <a:avLst/>
                  <a:gdLst/>
                  <a:ahLst/>
                  <a:cxnLst/>
                  <a:rect l="l" t="t" r="r" b="b"/>
                  <a:pathLst>
                    <a:path w="520" h="440" extrusionOk="0">
                      <a:moveTo>
                        <a:pt x="298" y="116"/>
                      </a:moveTo>
                      <a:cubicBezTo>
                        <a:pt x="358" y="116"/>
                        <a:pt x="409" y="167"/>
                        <a:pt x="400" y="227"/>
                      </a:cubicBezTo>
                      <a:cubicBezTo>
                        <a:pt x="400" y="290"/>
                        <a:pt x="348" y="331"/>
                        <a:pt x="294" y="331"/>
                      </a:cubicBezTo>
                      <a:cubicBezTo>
                        <a:pt x="269" y="331"/>
                        <a:pt x="243" y="322"/>
                        <a:pt x="221" y="303"/>
                      </a:cubicBezTo>
                      <a:cubicBezTo>
                        <a:pt x="153" y="235"/>
                        <a:pt x="204" y="116"/>
                        <a:pt x="298" y="116"/>
                      </a:cubicBezTo>
                      <a:close/>
                      <a:moveTo>
                        <a:pt x="299" y="1"/>
                      </a:moveTo>
                      <a:cubicBezTo>
                        <a:pt x="244" y="1"/>
                        <a:pt x="189" y="21"/>
                        <a:pt x="145" y="65"/>
                      </a:cubicBezTo>
                      <a:cubicBezTo>
                        <a:pt x="0" y="201"/>
                        <a:pt x="102" y="439"/>
                        <a:pt x="298" y="439"/>
                      </a:cubicBezTo>
                      <a:cubicBezTo>
                        <a:pt x="417" y="439"/>
                        <a:pt x="519" y="337"/>
                        <a:pt x="519" y="218"/>
                      </a:cubicBezTo>
                      <a:cubicBezTo>
                        <a:pt x="519" y="86"/>
                        <a:pt x="411" y="1"/>
                        <a:pt x="2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4" name="Google Shape;334;p11"/>
                <p:cNvSpPr/>
                <p:nvPr/>
              </p:nvSpPr>
              <p:spPr>
                <a:xfrm>
                  <a:off x="2145827" y="1025155"/>
                  <a:ext cx="122024" cy="71515"/>
                </a:xfrm>
                <a:custGeom>
                  <a:avLst/>
                  <a:gdLst/>
                  <a:ahLst/>
                  <a:cxnLst/>
                  <a:rect l="l" t="t" r="r" b="b"/>
                  <a:pathLst>
                    <a:path w="2672" h="1566" extrusionOk="0">
                      <a:moveTo>
                        <a:pt x="34" y="1"/>
                      </a:moveTo>
                      <a:lnTo>
                        <a:pt x="0" y="26"/>
                      </a:lnTo>
                      <a:lnTo>
                        <a:pt x="800" y="826"/>
                      </a:lnTo>
                      <a:lnTo>
                        <a:pt x="1898" y="826"/>
                      </a:lnTo>
                      <a:lnTo>
                        <a:pt x="2638" y="1566"/>
                      </a:lnTo>
                      <a:lnTo>
                        <a:pt x="2672" y="1532"/>
                      </a:lnTo>
                      <a:lnTo>
                        <a:pt x="1923" y="783"/>
                      </a:lnTo>
                      <a:lnTo>
                        <a:pt x="817" y="783"/>
                      </a:lnTo>
                      <a:lnTo>
                        <a:pt x="3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35" name="Google Shape;335;p11"/>
            <p:cNvGrpSpPr/>
            <p:nvPr/>
          </p:nvGrpSpPr>
          <p:grpSpPr>
            <a:xfrm>
              <a:off x="6603801" y="2842622"/>
              <a:ext cx="2841097" cy="3127697"/>
              <a:chOff x="6603801" y="2842622"/>
              <a:chExt cx="2841097" cy="3127697"/>
            </a:xfrm>
          </p:grpSpPr>
          <p:grpSp>
            <p:nvGrpSpPr>
              <p:cNvPr id="336" name="Google Shape;336;p11"/>
              <p:cNvGrpSpPr/>
              <p:nvPr/>
            </p:nvGrpSpPr>
            <p:grpSpPr>
              <a:xfrm rot="-5400000">
                <a:off x="8384606" y="3032034"/>
                <a:ext cx="457201" cy="78377"/>
                <a:chOff x="3029245" y="907035"/>
                <a:chExt cx="129011" cy="22560"/>
              </a:xfrm>
            </p:grpSpPr>
            <p:sp>
              <p:nvSpPr>
                <p:cNvPr id="337" name="Google Shape;337;p11"/>
                <p:cNvSpPr/>
                <p:nvPr/>
              </p:nvSpPr>
              <p:spPr>
                <a:xfrm>
                  <a:off x="3126380" y="907035"/>
                  <a:ext cx="31876" cy="22560"/>
                </a:xfrm>
                <a:custGeom>
                  <a:avLst/>
                  <a:gdLst/>
                  <a:ahLst/>
                  <a:cxnLst/>
                  <a:rect l="l" t="t" r="r" b="b"/>
                  <a:pathLst>
                    <a:path w="698" h="494" extrusionOk="0">
                      <a:moveTo>
                        <a:pt x="408" y="0"/>
                      </a:moveTo>
                      <a:lnTo>
                        <a:pt x="0" y="494"/>
                      </a:lnTo>
                      <a:lnTo>
                        <a:pt x="289" y="494"/>
                      </a:lnTo>
                      <a:lnTo>
                        <a:pt x="69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8" name="Google Shape;338;p11"/>
                <p:cNvSpPr/>
                <p:nvPr/>
              </p:nvSpPr>
              <p:spPr>
                <a:xfrm>
                  <a:off x="3101902" y="907035"/>
                  <a:ext cx="31876" cy="22560"/>
                </a:xfrm>
                <a:custGeom>
                  <a:avLst/>
                  <a:gdLst/>
                  <a:ahLst/>
                  <a:cxnLst/>
                  <a:rect l="l" t="t" r="r" b="b"/>
                  <a:pathLst>
                    <a:path w="698" h="494" extrusionOk="0">
                      <a:moveTo>
                        <a:pt x="409" y="0"/>
                      </a:moveTo>
                      <a:lnTo>
                        <a:pt x="0" y="494"/>
                      </a:lnTo>
                      <a:lnTo>
                        <a:pt x="289" y="494"/>
                      </a:lnTo>
                      <a:lnTo>
                        <a:pt x="69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39" name="Google Shape;339;p11"/>
                <p:cNvSpPr/>
                <p:nvPr/>
              </p:nvSpPr>
              <p:spPr>
                <a:xfrm>
                  <a:off x="3077790" y="907035"/>
                  <a:ext cx="31922" cy="22560"/>
                </a:xfrm>
                <a:custGeom>
                  <a:avLst/>
                  <a:gdLst/>
                  <a:ahLst/>
                  <a:cxnLst/>
                  <a:rect l="l" t="t" r="r" b="b"/>
                  <a:pathLst>
                    <a:path w="699" h="494" extrusionOk="0">
                      <a:moveTo>
                        <a:pt x="409" y="0"/>
                      </a:moveTo>
                      <a:lnTo>
                        <a:pt x="1" y="494"/>
                      </a:lnTo>
                      <a:lnTo>
                        <a:pt x="290" y="494"/>
                      </a:lnTo>
                      <a:lnTo>
                        <a:pt x="69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0" name="Google Shape;340;p11"/>
                <p:cNvSpPr/>
                <p:nvPr/>
              </p:nvSpPr>
              <p:spPr>
                <a:xfrm>
                  <a:off x="3053723" y="907035"/>
                  <a:ext cx="31511" cy="22560"/>
                </a:xfrm>
                <a:custGeom>
                  <a:avLst/>
                  <a:gdLst/>
                  <a:ahLst/>
                  <a:cxnLst/>
                  <a:rect l="l" t="t" r="r" b="b"/>
                  <a:pathLst>
                    <a:path w="690" h="494" extrusionOk="0">
                      <a:moveTo>
                        <a:pt x="400" y="0"/>
                      </a:moveTo>
                      <a:lnTo>
                        <a:pt x="0" y="494"/>
                      </a:lnTo>
                      <a:lnTo>
                        <a:pt x="290" y="494"/>
                      </a:lnTo>
                      <a:lnTo>
                        <a:pt x="68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1" name="Google Shape;341;p11"/>
                <p:cNvSpPr/>
                <p:nvPr/>
              </p:nvSpPr>
              <p:spPr>
                <a:xfrm>
                  <a:off x="3029245" y="907035"/>
                  <a:ext cx="31876" cy="22560"/>
                </a:xfrm>
                <a:custGeom>
                  <a:avLst/>
                  <a:gdLst/>
                  <a:ahLst/>
                  <a:cxnLst/>
                  <a:rect l="l" t="t" r="r" b="b"/>
                  <a:pathLst>
                    <a:path w="698" h="494" extrusionOk="0">
                      <a:moveTo>
                        <a:pt x="409" y="0"/>
                      </a:moveTo>
                      <a:lnTo>
                        <a:pt x="0" y="494"/>
                      </a:lnTo>
                      <a:lnTo>
                        <a:pt x="290" y="494"/>
                      </a:lnTo>
                      <a:lnTo>
                        <a:pt x="69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342" name="Google Shape;342;p11"/>
              <p:cNvSpPr/>
              <p:nvPr/>
            </p:nvSpPr>
            <p:spPr>
              <a:xfrm>
                <a:off x="6891900" y="3984807"/>
                <a:ext cx="2552998" cy="1507261"/>
              </a:xfrm>
              <a:custGeom>
                <a:avLst/>
                <a:gdLst/>
                <a:ahLst/>
                <a:cxnLst/>
                <a:rect l="l" t="t" r="r" b="b"/>
                <a:pathLst>
                  <a:path w="17209" h="10160" extrusionOk="0">
                    <a:moveTo>
                      <a:pt x="13158" y="0"/>
                    </a:moveTo>
                    <a:lnTo>
                      <a:pt x="9820" y="3343"/>
                    </a:lnTo>
                    <a:lnTo>
                      <a:pt x="6778" y="3343"/>
                    </a:lnTo>
                    <a:lnTo>
                      <a:pt x="1" y="10119"/>
                    </a:lnTo>
                    <a:lnTo>
                      <a:pt x="6353" y="10159"/>
                    </a:lnTo>
                    <a:lnTo>
                      <a:pt x="8319" y="8198"/>
                    </a:lnTo>
                    <a:lnTo>
                      <a:pt x="9015" y="8198"/>
                    </a:lnTo>
                    <a:lnTo>
                      <a:pt x="1720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43" name="Google Shape;343;p11"/>
              <p:cNvGrpSpPr/>
              <p:nvPr/>
            </p:nvGrpSpPr>
            <p:grpSpPr>
              <a:xfrm flipH="1">
                <a:off x="6603801" y="3467769"/>
                <a:ext cx="2374678" cy="2502550"/>
                <a:chOff x="2011428" y="602777"/>
                <a:chExt cx="774292" cy="815987"/>
              </a:xfrm>
            </p:grpSpPr>
            <p:sp>
              <p:nvSpPr>
                <p:cNvPr id="344" name="Google Shape;344;p11"/>
                <p:cNvSpPr/>
                <p:nvPr/>
              </p:nvSpPr>
              <p:spPr>
                <a:xfrm>
                  <a:off x="2751470" y="1215132"/>
                  <a:ext cx="15618" cy="109191"/>
                </a:xfrm>
                <a:custGeom>
                  <a:avLst/>
                  <a:gdLst/>
                  <a:ahLst/>
                  <a:cxnLst/>
                  <a:rect l="l" t="t" r="r" b="b"/>
                  <a:pathLst>
                    <a:path w="342" h="2391" extrusionOk="0">
                      <a:moveTo>
                        <a:pt x="341" y="0"/>
                      </a:moveTo>
                      <a:lnTo>
                        <a:pt x="1" y="341"/>
                      </a:lnTo>
                      <a:lnTo>
                        <a:pt x="1" y="1191"/>
                      </a:lnTo>
                      <a:lnTo>
                        <a:pt x="1" y="2042"/>
                      </a:lnTo>
                      <a:lnTo>
                        <a:pt x="341" y="2391"/>
                      </a:lnTo>
                      <a:lnTo>
                        <a:pt x="341" y="1191"/>
                      </a:lnTo>
                      <a:lnTo>
                        <a:pt x="34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5" name="Google Shape;345;p11"/>
                <p:cNvSpPr/>
                <p:nvPr/>
              </p:nvSpPr>
              <p:spPr>
                <a:xfrm>
                  <a:off x="2157107" y="742702"/>
                  <a:ext cx="76950" cy="76995"/>
                </a:xfrm>
                <a:custGeom>
                  <a:avLst/>
                  <a:gdLst/>
                  <a:ahLst/>
                  <a:cxnLst/>
                  <a:rect l="l" t="t" r="r" b="b"/>
                  <a:pathLst>
                    <a:path w="1685" h="1686" extrusionOk="0">
                      <a:moveTo>
                        <a:pt x="0" y="1"/>
                      </a:moveTo>
                      <a:lnTo>
                        <a:pt x="842" y="843"/>
                      </a:lnTo>
                      <a:lnTo>
                        <a:pt x="1685" y="1685"/>
                      </a:lnTo>
                      <a:lnTo>
                        <a:pt x="1685" y="1209"/>
                      </a:lnTo>
                      <a:lnTo>
                        <a:pt x="1081" y="605"/>
                      </a:lnTo>
                      <a:lnTo>
                        <a:pt x="47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6" name="Google Shape;346;p11"/>
                <p:cNvSpPr/>
                <p:nvPr/>
              </p:nvSpPr>
              <p:spPr>
                <a:xfrm>
                  <a:off x="2011428" y="602777"/>
                  <a:ext cx="37310" cy="32013"/>
                </a:xfrm>
                <a:custGeom>
                  <a:avLst/>
                  <a:gdLst/>
                  <a:ahLst/>
                  <a:cxnLst/>
                  <a:rect l="l" t="t" r="r" b="b"/>
                  <a:pathLst>
                    <a:path w="817" h="701" extrusionOk="0">
                      <a:moveTo>
                        <a:pt x="468" y="181"/>
                      </a:moveTo>
                      <a:cubicBezTo>
                        <a:pt x="561" y="181"/>
                        <a:pt x="630" y="258"/>
                        <a:pt x="630" y="351"/>
                      </a:cubicBezTo>
                      <a:cubicBezTo>
                        <a:pt x="630" y="448"/>
                        <a:pt x="549" y="514"/>
                        <a:pt x="466" y="514"/>
                      </a:cubicBezTo>
                      <a:cubicBezTo>
                        <a:pt x="425" y="514"/>
                        <a:pt x="383" y="498"/>
                        <a:pt x="349" y="462"/>
                      </a:cubicBezTo>
                      <a:cubicBezTo>
                        <a:pt x="247" y="360"/>
                        <a:pt x="323" y="181"/>
                        <a:pt x="468" y="181"/>
                      </a:cubicBezTo>
                      <a:close/>
                      <a:moveTo>
                        <a:pt x="468" y="0"/>
                      </a:moveTo>
                      <a:cubicBezTo>
                        <a:pt x="381" y="0"/>
                        <a:pt x="293" y="33"/>
                        <a:pt x="221" y="105"/>
                      </a:cubicBezTo>
                      <a:cubicBezTo>
                        <a:pt x="0" y="317"/>
                        <a:pt x="153" y="700"/>
                        <a:pt x="468" y="700"/>
                      </a:cubicBezTo>
                      <a:cubicBezTo>
                        <a:pt x="664" y="700"/>
                        <a:pt x="817" y="538"/>
                        <a:pt x="817" y="351"/>
                      </a:cubicBezTo>
                      <a:cubicBezTo>
                        <a:pt x="817" y="139"/>
                        <a:pt x="646" y="0"/>
                        <a:pt x="4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7" name="Google Shape;347;p11"/>
                <p:cNvSpPr/>
                <p:nvPr/>
              </p:nvSpPr>
              <p:spPr>
                <a:xfrm>
                  <a:off x="2748364" y="1386751"/>
                  <a:ext cx="37356" cy="32013"/>
                </a:xfrm>
                <a:custGeom>
                  <a:avLst/>
                  <a:gdLst/>
                  <a:ahLst/>
                  <a:cxnLst/>
                  <a:rect l="l" t="t" r="r" b="b"/>
                  <a:pathLst>
                    <a:path w="818" h="701" extrusionOk="0">
                      <a:moveTo>
                        <a:pt x="469" y="190"/>
                      </a:moveTo>
                      <a:cubicBezTo>
                        <a:pt x="562" y="190"/>
                        <a:pt x="630" y="258"/>
                        <a:pt x="630" y="351"/>
                      </a:cubicBezTo>
                      <a:cubicBezTo>
                        <a:pt x="630" y="450"/>
                        <a:pt x="547" y="517"/>
                        <a:pt x="462" y="517"/>
                      </a:cubicBezTo>
                      <a:cubicBezTo>
                        <a:pt x="422" y="517"/>
                        <a:pt x="382" y="503"/>
                        <a:pt x="350" y="470"/>
                      </a:cubicBezTo>
                      <a:cubicBezTo>
                        <a:pt x="247" y="360"/>
                        <a:pt x="324" y="190"/>
                        <a:pt x="469" y="190"/>
                      </a:cubicBezTo>
                      <a:close/>
                      <a:moveTo>
                        <a:pt x="468" y="0"/>
                      </a:moveTo>
                      <a:cubicBezTo>
                        <a:pt x="382" y="0"/>
                        <a:pt x="294" y="33"/>
                        <a:pt x="222" y="105"/>
                      </a:cubicBezTo>
                      <a:cubicBezTo>
                        <a:pt x="1" y="326"/>
                        <a:pt x="154" y="700"/>
                        <a:pt x="469" y="700"/>
                      </a:cubicBezTo>
                      <a:cubicBezTo>
                        <a:pt x="664" y="700"/>
                        <a:pt x="817" y="547"/>
                        <a:pt x="817" y="351"/>
                      </a:cubicBezTo>
                      <a:cubicBezTo>
                        <a:pt x="817" y="139"/>
                        <a:pt x="647" y="0"/>
                        <a:pt x="4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8" name="Google Shape;348;p11"/>
                <p:cNvSpPr/>
                <p:nvPr/>
              </p:nvSpPr>
              <p:spPr>
                <a:xfrm>
                  <a:off x="2036271" y="623829"/>
                  <a:ext cx="737804" cy="767351"/>
                </a:xfrm>
                <a:custGeom>
                  <a:avLst/>
                  <a:gdLst/>
                  <a:ahLst/>
                  <a:cxnLst/>
                  <a:rect l="l" t="t" r="r" b="b"/>
                  <a:pathLst>
                    <a:path w="16156" h="16803" extrusionOk="0">
                      <a:moveTo>
                        <a:pt x="137" y="1"/>
                      </a:moveTo>
                      <a:lnTo>
                        <a:pt x="0" y="128"/>
                      </a:lnTo>
                      <a:lnTo>
                        <a:pt x="5173" y="5301"/>
                      </a:lnTo>
                      <a:lnTo>
                        <a:pt x="5198" y="5326"/>
                      </a:lnTo>
                      <a:lnTo>
                        <a:pt x="9035" y="5326"/>
                      </a:lnTo>
                      <a:lnTo>
                        <a:pt x="15968" y="12259"/>
                      </a:lnTo>
                      <a:lnTo>
                        <a:pt x="15968" y="16802"/>
                      </a:lnTo>
                      <a:lnTo>
                        <a:pt x="16155" y="16802"/>
                      </a:lnTo>
                      <a:lnTo>
                        <a:pt x="16155" y="12183"/>
                      </a:lnTo>
                      <a:lnTo>
                        <a:pt x="9137" y="5165"/>
                      </a:lnTo>
                      <a:lnTo>
                        <a:pt x="9111" y="5139"/>
                      </a:lnTo>
                      <a:lnTo>
                        <a:pt x="5275" y="5139"/>
                      </a:lnTo>
                      <a:lnTo>
                        <a:pt x="13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49" name="Google Shape;349;p11"/>
                <p:cNvSpPr/>
                <p:nvPr/>
              </p:nvSpPr>
              <p:spPr>
                <a:xfrm>
                  <a:off x="2506326" y="916786"/>
                  <a:ext cx="196233" cy="195822"/>
                </a:xfrm>
                <a:custGeom>
                  <a:avLst/>
                  <a:gdLst/>
                  <a:ahLst/>
                  <a:cxnLst/>
                  <a:rect l="l" t="t" r="r" b="b"/>
                  <a:pathLst>
                    <a:path w="4297" h="4288" extrusionOk="0">
                      <a:moveTo>
                        <a:pt x="1" y="0"/>
                      </a:moveTo>
                      <a:lnTo>
                        <a:pt x="1" y="77"/>
                      </a:lnTo>
                      <a:lnTo>
                        <a:pt x="1898" y="77"/>
                      </a:lnTo>
                      <a:lnTo>
                        <a:pt x="4220" y="2399"/>
                      </a:lnTo>
                      <a:lnTo>
                        <a:pt x="4220" y="4288"/>
                      </a:lnTo>
                      <a:lnTo>
                        <a:pt x="4297" y="4288"/>
                      </a:lnTo>
                      <a:lnTo>
                        <a:pt x="4297" y="2374"/>
                      </a:lnTo>
                      <a:lnTo>
                        <a:pt x="193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50" name="Google Shape;350;p11"/>
            <p:cNvGrpSpPr/>
            <p:nvPr/>
          </p:nvGrpSpPr>
          <p:grpSpPr>
            <a:xfrm rot="5400000" flipH="1">
              <a:off x="8783750" y="844197"/>
              <a:ext cx="1183114" cy="2109034"/>
              <a:chOff x="4549150" y="1401575"/>
              <a:chExt cx="1183114" cy="2109034"/>
            </a:xfrm>
          </p:grpSpPr>
          <p:sp>
            <p:nvSpPr>
              <p:cNvPr id="351" name="Google Shape;351;p11"/>
              <p:cNvSpPr/>
              <p:nvPr/>
            </p:nvSpPr>
            <p:spPr>
              <a:xfrm>
                <a:off x="4549150" y="3383011"/>
                <a:ext cx="148997" cy="127598"/>
              </a:xfrm>
              <a:custGeom>
                <a:avLst/>
                <a:gdLst/>
                <a:ahLst/>
                <a:cxnLst/>
                <a:rect l="l" t="t" r="r" b="b"/>
                <a:pathLst>
                  <a:path w="1309" h="1121" extrusionOk="0">
                    <a:moveTo>
                      <a:pt x="560" y="300"/>
                    </a:moveTo>
                    <a:cubicBezTo>
                      <a:pt x="796" y="300"/>
                      <a:pt x="912" y="584"/>
                      <a:pt x="748" y="748"/>
                    </a:cubicBezTo>
                    <a:cubicBezTo>
                      <a:pt x="693" y="803"/>
                      <a:pt x="627" y="827"/>
                      <a:pt x="562" y="827"/>
                    </a:cubicBezTo>
                    <a:cubicBezTo>
                      <a:pt x="426" y="827"/>
                      <a:pt x="296" y="721"/>
                      <a:pt x="296" y="564"/>
                    </a:cubicBezTo>
                    <a:cubicBezTo>
                      <a:pt x="296" y="416"/>
                      <a:pt x="416" y="300"/>
                      <a:pt x="560" y="300"/>
                    </a:cubicBezTo>
                    <a:close/>
                    <a:moveTo>
                      <a:pt x="564" y="1"/>
                    </a:moveTo>
                    <a:cubicBezTo>
                      <a:pt x="276" y="1"/>
                      <a:pt x="1" y="226"/>
                      <a:pt x="3" y="564"/>
                    </a:cubicBezTo>
                    <a:cubicBezTo>
                      <a:pt x="3" y="872"/>
                      <a:pt x="252" y="1120"/>
                      <a:pt x="560" y="1120"/>
                    </a:cubicBezTo>
                    <a:cubicBezTo>
                      <a:pt x="1060" y="1120"/>
                      <a:pt x="1308" y="520"/>
                      <a:pt x="956" y="168"/>
                    </a:cubicBezTo>
                    <a:cubicBezTo>
                      <a:pt x="842" y="52"/>
                      <a:pt x="701" y="1"/>
                      <a:pt x="56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52" name="Google Shape;352;p11"/>
              <p:cNvSpPr/>
              <p:nvPr/>
            </p:nvSpPr>
            <p:spPr>
              <a:xfrm>
                <a:off x="4597087" y="1401575"/>
                <a:ext cx="1135177" cy="2004344"/>
              </a:xfrm>
              <a:custGeom>
                <a:avLst/>
                <a:gdLst/>
                <a:ahLst/>
                <a:cxnLst/>
                <a:rect l="l" t="t" r="r" b="b"/>
                <a:pathLst>
                  <a:path w="9973" h="17609" extrusionOk="0">
                    <a:moveTo>
                      <a:pt x="9724" y="0"/>
                    </a:moveTo>
                    <a:lnTo>
                      <a:pt x="9724" y="2938"/>
                    </a:lnTo>
                    <a:lnTo>
                      <a:pt x="1" y="12661"/>
                    </a:lnTo>
                    <a:lnTo>
                      <a:pt x="1" y="17608"/>
                    </a:lnTo>
                    <a:lnTo>
                      <a:pt x="249" y="17608"/>
                    </a:lnTo>
                    <a:lnTo>
                      <a:pt x="249" y="12765"/>
                    </a:lnTo>
                    <a:lnTo>
                      <a:pt x="9972" y="3042"/>
                    </a:lnTo>
                    <a:lnTo>
                      <a:pt x="997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353" name="Google Shape;353;p11"/>
          <p:cNvSpPr txBox="1">
            <a:spLocks noGrp="1"/>
          </p:cNvSpPr>
          <p:nvPr>
            <p:ph type="title" hasCustomPrompt="1"/>
          </p:nvPr>
        </p:nvSpPr>
        <p:spPr>
          <a:xfrm>
            <a:off x="1096000" y="2210876"/>
            <a:ext cx="9999600" cy="1674000"/>
          </a:xfrm>
          <a:prstGeom prst="rect">
            <a:avLst/>
          </a:prstGeom>
        </p:spPr>
        <p:txBody>
          <a:bodyPr spcFirstLastPara="1" wrap="square" lIns="121900" tIns="121900" rIns="121900" bIns="121900" anchor="ctr" anchorCtr="0">
            <a:noAutofit/>
          </a:bodyPr>
          <a:lstStyle>
            <a:lvl1pPr lvl="0" algn="ctr">
              <a:spcBef>
                <a:spcPts val="0"/>
              </a:spcBef>
              <a:spcAft>
                <a:spcPts val="0"/>
              </a:spcAft>
              <a:buSzPts val="11300"/>
              <a:buNone/>
              <a:defRPr sz="9300"/>
            </a:lvl1pPr>
            <a:lvl2pPr lvl="1">
              <a:spcBef>
                <a:spcPts val="0"/>
              </a:spcBef>
              <a:spcAft>
                <a:spcPts val="0"/>
              </a:spcAft>
              <a:buSzPts val="10700"/>
              <a:buNone/>
              <a:defRPr sz="10700"/>
            </a:lvl2pPr>
            <a:lvl3pPr lvl="2">
              <a:spcBef>
                <a:spcPts val="0"/>
              </a:spcBef>
              <a:spcAft>
                <a:spcPts val="0"/>
              </a:spcAft>
              <a:buSzPts val="10700"/>
              <a:buNone/>
              <a:defRPr sz="10700"/>
            </a:lvl3pPr>
            <a:lvl4pPr lvl="3">
              <a:spcBef>
                <a:spcPts val="0"/>
              </a:spcBef>
              <a:spcAft>
                <a:spcPts val="0"/>
              </a:spcAft>
              <a:buSzPts val="10700"/>
              <a:buNone/>
              <a:defRPr sz="10700"/>
            </a:lvl4pPr>
            <a:lvl5pPr lvl="4">
              <a:spcBef>
                <a:spcPts val="0"/>
              </a:spcBef>
              <a:spcAft>
                <a:spcPts val="0"/>
              </a:spcAft>
              <a:buSzPts val="10700"/>
              <a:buNone/>
              <a:defRPr sz="10700"/>
            </a:lvl5pPr>
            <a:lvl6pPr lvl="5">
              <a:spcBef>
                <a:spcPts val="0"/>
              </a:spcBef>
              <a:spcAft>
                <a:spcPts val="0"/>
              </a:spcAft>
              <a:buSzPts val="10700"/>
              <a:buNone/>
              <a:defRPr sz="10700"/>
            </a:lvl6pPr>
            <a:lvl7pPr lvl="6">
              <a:spcBef>
                <a:spcPts val="0"/>
              </a:spcBef>
              <a:spcAft>
                <a:spcPts val="0"/>
              </a:spcAft>
              <a:buSzPts val="10700"/>
              <a:buNone/>
              <a:defRPr sz="10700"/>
            </a:lvl7pPr>
            <a:lvl8pPr lvl="7">
              <a:spcBef>
                <a:spcPts val="0"/>
              </a:spcBef>
              <a:spcAft>
                <a:spcPts val="0"/>
              </a:spcAft>
              <a:buSzPts val="10700"/>
              <a:buNone/>
              <a:defRPr sz="10700"/>
            </a:lvl8pPr>
            <a:lvl9pPr lvl="8">
              <a:spcBef>
                <a:spcPts val="0"/>
              </a:spcBef>
              <a:spcAft>
                <a:spcPts val="0"/>
              </a:spcAft>
              <a:buSzPts val="10700"/>
              <a:buNone/>
              <a:defRPr sz="10700"/>
            </a:lvl9pPr>
          </a:lstStyle>
          <a:p>
            <a:r>
              <a:t>xx%</a:t>
            </a:r>
          </a:p>
        </p:txBody>
      </p:sp>
      <p:sp>
        <p:nvSpPr>
          <p:cNvPr id="354" name="Google Shape;354;p11"/>
          <p:cNvSpPr txBox="1">
            <a:spLocks noGrp="1"/>
          </p:cNvSpPr>
          <p:nvPr>
            <p:ph type="subTitle" idx="1"/>
          </p:nvPr>
        </p:nvSpPr>
        <p:spPr>
          <a:xfrm flipH="1">
            <a:off x="1096400" y="3865654"/>
            <a:ext cx="9999600" cy="530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a:lvl2pPr>
            <a:lvl3pPr lvl="2" algn="ctr" rtl="0">
              <a:lnSpc>
                <a:spcPct val="100000"/>
              </a:lnSpc>
              <a:spcBef>
                <a:spcPts val="0"/>
              </a:spcBef>
              <a:spcAft>
                <a:spcPts val="0"/>
              </a:spcAft>
              <a:buNone/>
              <a:defRPr sz="2400"/>
            </a:lvl3pPr>
            <a:lvl4pPr lvl="3" algn="ctr" rtl="0">
              <a:lnSpc>
                <a:spcPct val="100000"/>
              </a:lnSpc>
              <a:spcBef>
                <a:spcPts val="0"/>
              </a:spcBef>
              <a:spcAft>
                <a:spcPts val="0"/>
              </a:spcAft>
              <a:buNone/>
              <a:defRPr sz="2400"/>
            </a:lvl4pPr>
            <a:lvl5pPr lvl="4" algn="ctr" rtl="0">
              <a:lnSpc>
                <a:spcPct val="100000"/>
              </a:lnSpc>
              <a:spcBef>
                <a:spcPts val="0"/>
              </a:spcBef>
              <a:spcAft>
                <a:spcPts val="0"/>
              </a:spcAft>
              <a:buNone/>
              <a:defRPr sz="2400"/>
            </a:lvl5pPr>
            <a:lvl6pPr lvl="5" algn="ctr" rtl="0">
              <a:lnSpc>
                <a:spcPct val="100000"/>
              </a:lnSpc>
              <a:spcBef>
                <a:spcPts val="0"/>
              </a:spcBef>
              <a:spcAft>
                <a:spcPts val="0"/>
              </a:spcAft>
              <a:buNone/>
              <a:defRPr sz="2400"/>
            </a:lvl6pPr>
            <a:lvl7pPr lvl="6" algn="ctr" rtl="0">
              <a:lnSpc>
                <a:spcPct val="100000"/>
              </a:lnSpc>
              <a:spcBef>
                <a:spcPts val="0"/>
              </a:spcBef>
              <a:spcAft>
                <a:spcPts val="0"/>
              </a:spcAft>
              <a:buNone/>
              <a:defRPr sz="2400"/>
            </a:lvl7pPr>
            <a:lvl8pPr lvl="7" algn="ctr" rtl="0">
              <a:lnSpc>
                <a:spcPct val="100000"/>
              </a:lnSpc>
              <a:spcBef>
                <a:spcPts val="0"/>
              </a:spcBef>
              <a:spcAft>
                <a:spcPts val="0"/>
              </a:spcAft>
              <a:buNone/>
              <a:defRPr sz="2400"/>
            </a:lvl8pPr>
            <a:lvl9pPr lvl="8" algn="ctr" rtl="0">
              <a:lnSpc>
                <a:spcPct val="100000"/>
              </a:lnSpc>
              <a:spcBef>
                <a:spcPts val="0"/>
              </a:spcBef>
              <a:spcAft>
                <a:spcPts val="0"/>
              </a:spcAft>
              <a:buNone/>
              <a:defRPr sz="24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5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_27_1">
    <p:spTree>
      <p:nvGrpSpPr>
        <p:cNvPr id="1" name="Shape 356"/>
        <p:cNvGrpSpPr/>
        <p:nvPr/>
      </p:nvGrpSpPr>
      <p:grpSpPr>
        <a:xfrm>
          <a:off x="0" y="0"/>
          <a:ext cx="0" cy="0"/>
          <a:chOff x="0" y="0"/>
          <a:chExt cx="0" cy="0"/>
        </a:xfrm>
      </p:grpSpPr>
      <p:sp>
        <p:nvSpPr>
          <p:cNvPr id="357" name="Google Shape;357;p13"/>
          <p:cNvSpPr txBox="1">
            <a:spLocks noGrp="1"/>
          </p:cNvSpPr>
          <p:nvPr>
            <p:ph type="title" hasCustomPrompt="1"/>
          </p:nvPr>
        </p:nvSpPr>
        <p:spPr>
          <a:xfrm>
            <a:off x="2801167" y="1704015"/>
            <a:ext cx="14463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
        <p:nvSpPr>
          <p:cNvPr id="358" name="Google Shape;358;p13"/>
          <p:cNvSpPr txBox="1">
            <a:spLocks noGrp="1"/>
          </p:cNvSpPr>
          <p:nvPr>
            <p:ph type="subTitle" idx="1"/>
          </p:nvPr>
        </p:nvSpPr>
        <p:spPr>
          <a:xfrm>
            <a:off x="1645367" y="2465855"/>
            <a:ext cx="37581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359" name="Google Shape;359;p13"/>
          <p:cNvSpPr txBox="1">
            <a:spLocks noGrp="1"/>
          </p:cNvSpPr>
          <p:nvPr>
            <p:ph type="subTitle" idx="2"/>
          </p:nvPr>
        </p:nvSpPr>
        <p:spPr>
          <a:xfrm>
            <a:off x="1645367" y="2999515"/>
            <a:ext cx="3758100" cy="78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0" name="Google Shape;360;p13"/>
          <p:cNvSpPr txBox="1">
            <a:spLocks noGrp="1"/>
          </p:cNvSpPr>
          <p:nvPr>
            <p:ph type="title" idx="3" hasCustomPrompt="1"/>
          </p:nvPr>
        </p:nvSpPr>
        <p:spPr>
          <a:xfrm>
            <a:off x="7944433" y="1704015"/>
            <a:ext cx="14463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
        <p:nvSpPr>
          <p:cNvPr id="361" name="Google Shape;361;p13"/>
          <p:cNvSpPr txBox="1">
            <a:spLocks noGrp="1"/>
          </p:cNvSpPr>
          <p:nvPr>
            <p:ph type="subTitle" idx="4"/>
          </p:nvPr>
        </p:nvSpPr>
        <p:spPr>
          <a:xfrm>
            <a:off x="6788633" y="2465855"/>
            <a:ext cx="37581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362" name="Google Shape;362;p13"/>
          <p:cNvSpPr txBox="1">
            <a:spLocks noGrp="1"/>
          </p:cNvSpPr>
          <p:nvPr>
            <p:ph type="subTitle" idx="5"/>
          </p:nvPr>
        </p:nvSpPr>
        <p:spPr>
          <a:xfrm>
            <a:off x="6788633" y="2999515"/>
            <a:ext cx="3758100" cy="78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3" name="Google Shape;363;p13"/>
          <p:cNvSpPr txBox="1">
            <a:spLocks noGrp="1"/>
          </p:cNvSpPr>
          <p:nvPr>
            <p:ph type="title" idx="6" hasCustomPrompt="1"/>
          </p:nvPr>
        </p:nvSpPr>
        <p:spPr>
          <a:xfrm>
            <a:off x="2801167" y="4003936"/>
            <a:ext cx="14463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
        <p:nvSpPr>
          <p:cNvPr id="364" name="Google Shape;364;p13"/>
          <p:cNvSpPr txBox="1">
            <a:spLocks noGrp="1"/>
          </p:cNvSpPr>
          <p:nvPr>
            <p:ph type="subTitle" idx="7"/>
          </p:nvPr>
        </p:nvSpPr>
        <p:spPr>
          <a:xfrm>
            <a:off x="1645367" y="4765755"/>
            <a:ext cx="37581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365" name="Google Shape;365;p13"/>
          <p:cNvSpPr txBox="1">
            <a:spLocks noGrp="1"/>
          </p:cNvSpPr>
          <p:nvPr>
            <p:ph type="subTitle" idx="8"/>
          </p:nvPr>
        </p:nvSpPr>
        <p:spPr>
          <a:xfrm>
            <a:off x="1645367" y="5299416"/>
            <a:ext cx="3758100" cy="78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366" name="Google Shape;366;p13"/>
          <p:cNvSpPr txBox="1">
            <a:spLocks noGrp="1"/>
          </p:cNvSpPr>
          <p:nvPr>
            <p:ph type="title" idx="9"/>
          </p:nvPr>
        </p:nvSpPr>
        <p:spPr>
          <a:xfrm>
            <a:off x="960000" y="516800"/>
            <a:ext cx="10272000" cy="789600"/>
          </a:xfrm>
          <a:prstGeom prst="rect">
            <a:avLst/>
          </a:prstGeom>
          <a:noFill/>
        </p:spPr>
        <p:txBody>
          <a:bodyPr spcFirstLastPara="1" wrap="square" lIns="121900" tIns="121900" rIns="121900" bIns="121900" anchor="t" anchorCtr="0">
            <a:noAutofit/>
          </a:bodyPr>
          <a:lstStyle>
            <a:lvl1pPr lvl="0" rtl="0">
              <a:spcBef>
                <a:spcPts val="0"/>
              </a:spcBef>
              <a:spcAft>
                <a:spcPts val="0"/>
              </a:spcAft>
              <a:buClr>
                <a:schemeClr val="dk2"/>
              </a:buClr>
              <a:buSzPts val="4000"/>
              <a:buFont typeface="Fredoka One"/>
              <a:buNone/>
              <a:defRPr/>
            </a:lvl1pPr>
            <a:lvl2pPr lvl="1"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9pPr>
          </a:lstStyle>
          <a:p>
            <a:endParaRPr/>
          </a:p>
        </p:txBody>
      </p:sp>
      <p:sp>
        <p:nvSpPr>
          <p:cNvPr id="367" name="Google Shape;367;p13"/>
          <p:cNvSpPr txBox="1">
            <a:spLocks noGrp="1"/>
          </p:cNvSpPr>
          <p:nvPr>
            <p:ph type="title" idx="13" hasCustomPrompt="1"/>
          </p:nvPr>
        </p:nvSpPr>
        <p:spPr>
          <a:xfrm>
            <a:off x="7944433" y="4003936"/>
            <a:ext cx="14463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
        <p:nvSpPr>
          <p:cNvPr id="368" name="Google Shape;368;p13"/>
          <p:cNvSpPr txBox="1">
            <a:spLocks noGrp="1"/>
          </p:cNvSpPr>
          <p:nvPr>
            <p:ph type="subTitle" idx="14"/>
          </p:nvPr>
        </p:nvSpPr>
        <p:spPr>
          <a:xfrm>
            <a:off x="6788633" y="4765755"/>
            <a:ext cx="37581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369" name="Google Shape;369;p13"/>
          <p:cNvSpPr txBox="1">
            <a:spLocks noGrp="1"/>
          </p:cNvSpPr>
          <p:nvPr>
            <p:ph type="subTitle" idx="15"/>
          </p:nvPr>
        </p:nvSpPr>
        <p:spPr>
          <a:xfrm>
            <a:off x="6788633" y="5299416"/>
            <a:ext cx="3758100" cy="78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grpSp>
        <p:nvGrpSpPr>
          <p:cNvPr id="370" name="Google Shape;370;p13"/>
          <p:cNvGrpSpPr/>
          <p:nvPr/>
        </p:nvGrpSpPr>
        <p:grpSpPr>
          <a:xfrm>
            <a:off x="-4519621" y="-481152"/>
            <a:ext cx="8429274" cy="9673153"/>
            <a:chOff x="-3389800" y="-360873"/>
            <a:chExt cx="6322114" cy="7255046"/>
          </a:xfrm>
        </p:grpSpPr>
        <p:sp>
          <p:nvSpPr>
            <p:cNvPr id="371" name="Google Shape;371;p13"/>
            <p:cNvSpPr/>
            <p:nvPr/>
          </p:nvSpPr>
          <p:spPr>
            <a:xfrm>
              <a:off x="-3389800" y="-360873"/>
              <a:ext cx="6322114" cy="7255046"/>
            </a:xfrm>
            <a:custGeom>
              <a:avLst/>
              <a:gdLst/>
              <a:ahLst/>
              <a:cxnLst/>
              <a:rect l="l" t="t" r="r" b="b"/>
              <a:pathLst>
                <a:path w="71832" h="82432" extrusionOk="0">
                  <a:moveTo>
                    <a:pt x="205" y="1"/>
                  </a:moveTo>
                  <a:lnTo>
                    <a:pt x="1" y="205"/>
                  </a:lnTo>
                  <a:lnTo>
                    <a:pt x="27924" y="28129"/>
                  </a:lnTo>
                  <a:lnTo>
                    <a:pt x="27924" y="38728"/>
                  </a:lnTo>
                  <a:lnTo>
                    <a:pt x="36526" y="47330"/>
                  </a:lnTo>
                  <a:lnTo>
                    <a:pt x="45629" y="56433"/>
                  </a:lnTo>
                  <a:lnTo>
                    <a:pt x="71627" y="82431"/>
                  </a:lnTo>
                  <a:lnTo>
                    <a:pt x="71831" y="82227"/>
                  </a:lnTo>
                  <a:lnTo>
                    <a:pt x="46493" y="56889"/>
                  </a:lnTo>
                  <a:lnTo>
                    <a:pt x="46493" y="47935"/>
                  </a:lnTo>
                  <a:lnTo>
                    <a:pt x="53711" y="40954"/>
                  </a:lnTo>
                  <a:lnTo>
                    <a:pt x="51481" y="38724"/>
                  </a:lnTo>
                  <a:lnTo>
                    <a:pt x="37095" y="38724"/>
                  </a:lnTo>
                  <a:lnTo>
                    <a:pt x="32496" y="34125"/>
                  </a:lnTo>
                  <a:lnTo>
                    <a:pt x="32496" y="32288"/>
                  </a:lnTo>
                  <a:lnTo>
                    <a:pt x="27924" y="27712"/>
                  </a:lnTo>
                  <a:lnTo>
                    <a:pt x="27924" y="27720"/>
                  </a:lnTo>
                  <a:lnTo>
                    <a:pt x="20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72" name="Google Shape;372;p13"/>
            <p:cNvGrpSpPr/>
            <p:nvPr/>
          </p:nvGrpSpPr>
          <p:grpSpPr>
            <a:xfrm>
              <a:off x="-1419600" y="387590"/>
              <a:ext cx="2381713" cy="3328977"/>
              <a:chOff x="7655072" y="-407632"/>
              <a:chExt cx="2008529" cy="2807368"/>
            </a:xfrm>
          </p:grpSpPr>
          <p:sp>
            <p:nvSpPr>
              <p:cNvPr id="373" name="Google Shape;373;p13"/>
              <p:cNvSpPr/>
              <p:nvPr/>
            </p:nvSpPr>
            <p:spPr>
              <a:xfrm>
                <a:off x="7685059" y="-336851"/>
                <a:ext cx="1930325" cy="2689498"/>
              </a:xfrm>
              <a:custGeom>
                <a:avLst/>
                <a:gdLst/>
                <a:ahLst/>
                <a:cxnLst/>
                <a:rect l="l" t="t" r="r" b="b"/>
                <a:pathLst>
                  <a:path w="32508" h="45293" extrusionOk="0">
                    <a:moveTo>
                      <a:pt x="0" y="1"/>
                    </a:moveTo>
                    <a:lnTo>
                      <a:pt x="0" y="8351"/>
                    </a:lnTo>
                    <a:lnTo>
                      <a:pt x="15447" y="8351"/>
                    </a:lnTo>
                    <a:lnTo>
                      <a:pt x="24998" y="17901"/>
                    </a:lnTo>
                    <a:lnTo>
                      <a:pt x="24998" y="38040"/>
                    </a:lnTo>
                    <a:lnTo>
                      <a:pt x="32251" y="45293"/>
                    </a:lnTo>
                    <a:lnTo>
                      <a:pt x="32507" y="45037"/>
                    </a:lnTo>
                    <a:lnTo>
                      <a:pt x="25358" y="37888"/>
                    </a:lnTo>
                    <a:lnTo>
                      <a:pt x="25358" y="17749"/>
                    </a:lnTo>
                    <a:lnTo>
                      <a:pt x="15651" y="8043"/>
                    </a:lnTo>
                    <a:lnTo>
                      <a:pt x="15595" y="7986"/>
                    </a:lnTo>
                    <a:lnTo>
                      <a:pt x="365" y="7986"/>
                    </a:lnTo>
                    <a:lnTo>
                      <a:pt x="36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4" name="Google Shape;374;p13"/>
              <p:cNvSpPr/>
              <p:nvPr/>
            </p:nvSpPr>
            <p:spPr>
              <a:xfrm>
                <a:off x="8734422" y="271200"/>
                <a:ext cx="332350" cy="332528"/>
              </a:xfrm>
              <a:custGeom>
                <a:avLst/>
                <a:gdLst/>
                <a:ahLst/>
                <a:cxnLst/>
                <a:rect l="l" t="t" r="r" b="b"/>
                <a:pathLst>
                  <a:path w="5597" h="5600" extrusionOk="0">
                    <a:moveTo>
                      <a:pt x="1" y="0"/>
                    </a:moveTo>
                    <a:lnTo>
                      <a:pt x="1" y="1597"/>
                    </a:lnTo>
                    <a:lnTo>
                      <a:pt x="2002" y="3599"/>
                    </a:lnTo>
                    <a:lnTo>
                      <a:pt x="4004" y="5600"/>
                    </a:lnTo>
                    <a:lnTo>
                      <a:pt x="5597" y="5600"/>
                    </a:lnTo>
                    <a:lnTo>
                      <a:pt x="2799" y="2802"/>
                    </a:lnTo>
                    <a:lnTo>
                      <a:pt x="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5" name="Google Shape;375;p13"/>
              <p:cNvSpPr/>
              <p:nvPr/>
            </p:nvSpPr>
            <p:spPr>
              <a:xfrm>
                <a:off x="7655072" y="-407632"/>
                <a:ext cx="81588" cy="81529"/>
              </a:xfrm>
              <a:custGeom>
                <a:avLst/>
                <a:gdLst/>
                <a:ahLst/>
                <a:cxnLst/>
                <a:rect l="l" t="t" r="r" b="b"/>
                <a:pathLst>
                  <a:path w="1374" h="1373" extrusionOk="0">
                    <a:moveTo>
                      <a:pt x="689" y="364"/>
                    </a:moveTo>
                    <a:cubicBezTo>
                      <a:pt x="866" y="364"/>
                      <a:pt x="1010" y="508"/>
                      <a:pt x="1014" y="684"/>
                    </a:cubicBezTo>
                    <a:cubicBezTo>
                      <a:pt x="1014" y="865"/>
                      <a:pt x="866" y="1009"/>
                      <a:pt x="689" y="1009"/>
                    </a:cubicBezTo>
                    <a:cubicBezTo>
                      <a:pt x="509" y="1009"/>
                      <a:pt x="365" y="865"/>
                      <a:pt x="365" y="684"/>
                    </a:cubicBezTo>
                    <a:cubicBezTo>
                      <a:pt x="365" y="508"/>
                      <a:pt x="509" y="364"/>
                      <a:pt x="689" y="364"/>
                    </a:cubicBezTo>
                    <a:close/>
                    <a:moveTo>
                      <a:pt x="689" y="0"/>
                    </a:moveTo>
                    <a:cubicBezTo>
                      <a:pt x="309" y="0"/>
                      <a:pt x="1" y="308"/>
                      <a:pt x="1" y="684"/>
                    </a:cubicBezTo>
                    <a:cubicBezTo>
                      <a:pt x="1" y="1065"/>
                      <a:pt x="309" y="1373"/>
                      <a:pt x="689" y="1373"/>
                    </a:cubicBezTo>
                    <a:cubicBezTo>
                      <a:pt x="1066" y="1373"/>
                      <a:pt x="1374" y="1065"/>
                      <a:pt x="1374" y="684"/>
                    </a:cubicBezTo>
                    <a:cubicBezTo>
                      <a:pt x="1374" y="308"/>
                      <a:pt x="1066" y="0"/>
                      <a:pt x="6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6" name="Google Shape;376;p13"/>
              <p:cNvSpPr/>
              <p:nvPr/>
            </p:nvSpPr>
            <p:spPr>
              <a:xfrm>
                <a:off x="9568236" y="2317969"/>
                <a:ext cx="95364" cy="81766"/>
              </a:xfrm>
              <a:custGeom>
                <a:avLst/>
                <a:gdLst/>
                <a:ahLst/>
                <a:cxnLst/>
                <a:rect l="l" t="t" r="r" b="b"/>
                <a:pathLst>
                  <a:path w="1606" h="1377" extrusionOk="0">
                    <a:moveTo>
                      <a:pt x="917" y="364"/>
                    </a:moveTo>
                    <a:cubicBezTo>
                      <a:pt x="1097" y="364"/>
                      <a:pt x="1242" y="512"/>
                      <a:pt x="1242" y="688"/>
                    </a:cubicBezTo>
                    <a:cubicBezTo>
                      <a:pt x="1242" y="883"/>
                      <a:pt x="1082" y="1012"/>
                      <a:pt x="916" y="1012"/>
                    </a:cubicBezTo>
                    <a:cubicBezTo>
                      <a:pt x="837" y="1012"/>
                      <a:pt x="755" y="982"/>
                      <a:pt x="689" y="916"/>
                    </a:cubicBezTo>
                    <a:cubicBezTo>
                      <a:pt x="485" y="712"/>
                      <a:pt x="629" y="364"/>
                      <a:pt x="917" y="364"/>
                    </a:cubicBezTo>
                    <a:close/>
                    <a:moveTo>
                      <a:pt x="915" y="1"/>
                    </a:moveTo>
                    <a:cubicBezTo>
                      <a:pt x="746" y="1"/>
                      <a:pt x="573" y="63"/>
                      <a:pt x="433" y="203"/>
                    </a:cubicBezTo>
                    <a:cubicBezTo>
                      <a:pt x="1" y="636"/>
                      <a:pt x="309" y="1376"/>
                      <a:pt x="917" y="1376"/>
                    </a:cubicBezTo>
                    <a:cubicBezTo>
                      <a:pt x="1298" y="1372"/>
                      <a:pt x="1606" y="1068"/>
                      <a:pt x="1606" y="688"/>
                    </a:cubicBezTo>
                    <a:cubicBezTo>
                      <a:pt x="1606" y="274"/>
                      <a:pt x="1267" y="1"/>
                      <a:pt x="91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7" name="Google Shape;377;p13"/>
              <p:cNvSpPr/>
              <p:nvPr/>
            </p:nvSpPr>
            <p:spPr>
              <a:xfrm>
                <a:off x="7692897" y="-144282"/>
                <a:ext cx="497783" cy="292387"/>
              </a:xfrm>
              <a:custGeom>
                <a:avLst/>
                <a:gdLst/>
                <a:ahLst/>
                <a:cxnLst/>
                <a:rect l="l" t="t" r="r" b="b"/>
                <a:pathLst>
                  <a:path w="8383" h="4924" extrusionOk="0">
                    <a:moveTo>
                      <a:pt x="100" y="0"/>
                    </a:moveTo>
                    <a:lnTo>
                      <a:pt x="0" y="104"/>
                    </a:lnTo>
                    <a:lnTo>
                      <a:pt x="2498" y="2598"/>
                    </a:lnTo>
                    <a:lnTo>
                      <a:pt x="5957" y="2598"/>
                    </a:lnTo>
                    <a:lnTo>
                      <a:pt x="8282" y="4924"/>
                    </a:lnTo>
                    <a:lnTo>
                      <a:pt x="8382" y="4820"/>
                    </a:lnTo>
                    <a:lnTo>
                      <a:pt x="6017" y="2454"/>
                    </a:lnTo>
                    <a:lnTo>
                      <a:pt x="2558" y="2454"/>
                    </a:lnTo>
                    <a:lnTo>
                      <a:pt x="10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78" name="Google Shape;378;p13"/>
            <p:cNvGrpSpPr/>
            <p:nvPr/>
          </p:nvGrpSpPr>
          <p:grpSpPr>
            <a:xfrm>
              <a:off x="-201897" y="42827"/>
              <a:ext cx="1029648" cy="1806572"/>
              <a:chOff x="455034" y="-121633"/>
              <a:chExt cx="629947" cy="1105275"/>
            </a:xfrm>
          </p:grpSpPr>
          <p:sp>
            <p:nvSpPr>
              <p:cNvPr id="379" name="Google Shape;379;p13"/>
              <p:cNvSpPr/>
              <p:nvPr/>
            </p:nvSpPr>
            <p:spPr>
              <a:xfrm>
                <a:off x="1007193" y="917077"/>
                <a:ext cx="77788" cy="66565"/>
              </a:xfrm>
              <a:custGeom>
                <a:avLst/>
                <a:gdLst/>
                <a:ahLst/>
                <a:cxnLst/>
                <a:rect l="l" t="t" r="r" b="b"/>
                <a:pathLst>
                  <a:path w="1310" h="1121" extrusionOk="0">
                    <a:moveTo>
                      <a:pt x="563" y="294"/>
                    </a:moveTo>
                    <a:cubicBezTo>
                      <a:pt x="628" y="294"/>
                      <a:pt x="695" y="318"/>
                      <a:pt x="749" y="372"/>
                    </a:cubicBezTo>
                    <a:cubicBezTo>
                      <a:pt x="913" y="536"/>
                      <a:pt x="797" y="821"/>
                      <a:pt x="561" y="821"/>
                    </a:cubicBezTo>
                    <a:cubicBezTo>
                      <a:pt x="417" y="821"/>
                      <a:pt x="297" y="704"/>
                      <a:pt x="297" y="560"/>
                    </a:cubicBezTo>
                    <a:cubicBezTo>
                      <a:pt x="297" y="400"/>
                      <a:pt x="427" y="294"/>
                      <a:pt x="563" y="294"/>
                    </a:cubicBezTo>
                    <a:close/>
                    <a:moveTo>
                      <a:pt x="561" y="0"/>
                    </a:moveTo>
                    <a:cubicBezTo>
                      <a:pt x="252" y="0"/>
                      <a:pt x="0" y="248"/>
                      <a:pt x="0" y="560"/>
                    </a:cubicBezTo>
                    <a:cubicBezTo>
                      <a:pt x="0" y="897"/>
                      <a:pt x="278" y="1121"/>
                      <a:pt x="566" y="1121"/>
                    </a:cubicBezTo>
                    <a:cubicBezTo>
                      <a:pt x="704" y="1121"/>
                      <a:pt x="843" y="1070"/>
                      <a:pt x="957" y="957"/>
                    </a:cubicBezTo>
                    <a:cubicBezTo>
                      <a:pt x="1309" y="600"/>
                      <a:pt x="1061" y="0"/>
                      <a:pt x="56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0" name="Google Shape;380;p13"/>
              <p:cNvSpPr/>
              <p:nvPr/>
            </p:nvSpPr>
            <p:spPr>
              <a:xfrm>
                <a:off x="455034" y="-121633"/>
                <a:ext cx="592137" cy="1045622"/>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81" name="Google Shape;381;p13"/>
            <p:cNvGrpSpPr/>
            <p:nvPr/>
          </p:nvGrpSpPr>
          <p:grpSpPr>
            <a:xfrm>
              <a:off x="889287" y="4589548"/>
              <a:ext cx="471865" cy="38050"/>
              <a:chOff x="6298452" y="2390050"/>
              <a:chExt cx="140725" cy="11350"/>
            </a:xfrm>
          </p:grpSpPr>
          <p:sp>
            <p:nvSpPr>
              <p:cNvPr id="382" name="Google Shape;382;p13"/>
              <p:cNvSpPr/>
              <p:nvPr/>
            </p:nvSpPr>
            <p:spPr>
              <a:xfrm>
                <a:off x="6298452" y="2390050"/>
                <a:ext cx="70375" cy="11350"/>
              </a:xfrm>
              <a:custGeom>
                <a:avLst/>
                <a:gdLst/>
                <a:ahLst/>
                <a:cxnLst/>
                <a:rect l="l" t="t" r="r" b="b"/>
                <a:pathLst>
                  <a:path w="2815" h="454" extrusionOk="0">
                    <a:moveTo>
                      <a:pt x="1" y="1"/>
                    </a:moveTo>
                    <a:lnTo>
                      <a:pt x="1" y="453"/>
                    </a:lnTo>
                    <a:lnTo>
                      <a:pt x="2815" y="453"/>
                    </a:lnTo>
                    <a:lnTo>
                      <a:pt x="2815"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3" name="Google Shape;383;p13"/>
              <p:cNvSpPr/>
              <p:nvPr/>
            </p:nvSpPr>
            <p:spPr>
              <a:xfrm>
                <a:off x="6382427" y="2390050"/>
                <a:ext cx="35150" cy="11350"/>
              </a:xfrm>
              <a:custGeom>
                <a:avLst/>
                <a:gdLst/>
                <a:ahLst/>
                <a:cxnLst/>
                <a:rect l="l" t="t" r="r" b="b"/>
                <a:pathLst>
                  <a:path w="1406" h="454" extrusionOk="0">
                    <a:moveTo>
                      <a:pt x="0" y="1"/>
                    </a:moveTo>
                    <a:lnTo>
                      <a:pt x="0" y="453"/>
                    </a:lnTo>
                    <a:lnTo>
                      <a:pt x="1405" y="453"/>
                    </a:lnTo>
                    <a:lnTo>
                      <a:pt x="1405"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 name="Google Shape;384;p13"/>
              <p:cNvSpPr/>
              <p:nvPr/>
            </p:nvSpPr>
            <p:spPr>
              <a:xfrm>
                <a:off x="6427952" y="2390050"/>
                <a:ext cx="11225" cy="11350"/>
              </a:xfrm>
              <a:custGeom>
                <a:avLst/>
                <a:gdLst/>
                <a:ahLst/>
                <a:cxnLst/>
                <a:rect l="l" t="t" r="r" b="b"/>
                <a:pathLst>
                  <a:path w="449" h="454" extrusionOk="0">
                    <a:moveTo>
                      <a:pt x="1" y="1"/>
                    </a:moveTo>
                    <a:lnTo>
                      <a:pt x="1" y="453"/>
                    </a:lnTo>
                    <a:lnTo>
                      <a:pt x="449" y="453"/>
                    </a:lnTo>
                    <a:lnTo>
                      <a:pt x="44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385" name="Google Shape;385;p13"/>
          <p:cNvGrpSpPr/>
          <p:nvPr/>
        </p:nvGrpSpPr>
        <p:grpSpPr>
          <a:xfrm>
            <a:off x="8177767" y="-1451495"/>
            <a:ext cx="9555415" cy="8580487"/>
            <a:chOff x="6133478" y="-1088649"/>
            <a:chExt cx="7166740" cy="6435526"/>
          </a:xfrm>
        </p:grpSpPr>
        <p:sp>
          <p:nvSpPr>
            <p:cNvPr id="386" name="Google Shape;386;p13"/>
            <p:cNvSpPr/>
            <p:nvPr/>
          </p:nvSpPr>
          <p:spPr>
            <a:xfrm>
              <a:off x="6133478" y="-1088649"/>
              <a:ext cx="7166740" cy="6435526"/>
            </a:xfrm>
            <a:custGeom>
              <a:avLst/>
              <a:gdLst/>
              <a:ahLst/>
              <a:cxnLst/>
              <a:rect l="l" t="t" r="r" b="b"/>
              <a:pathLst>
                <a:path w="71519" h="64222" extrusionOk="0">
                  <a:moveTo>
                    <a:pt x="160" y="0"/>
                  </a:moveTo>
                  <a:lnTo>
                    <a:pt x="0" y="160"/>
                  </a:lnTo>
                  <a:lnTo>
                    <a:pt x="26919" y="27079"/>
                  </a:lnTo>
                  <a:lnTo>
                    <a:pt x="26919" y="27956"/>
                  </a:lnTo>
                  <a:lnTo>
                    <a:pt x="30762" y="31798"/>
                  </a:lnTo>
                  <a:lnTo>
                    <a:pt x="32743" y="31798"/>
                  </a:lnTo>
                  <a:lnTo>
                    <a:pt x="38031" y="37086"/>
                  </a:lnTo>
                  <a:lnTo>
                    <a:pt x="44224" y="37086"/>
                  </a:lnTo>
                  <a:lnTo>
                    <a:pt x="71359" y="64221"/>
                  </a:lnTo>
                  <a:lnTo>
                    <a:pt x="71519" y="64061"/>
                  </a:lnTo>
                  <a:lnTo>
                    <a:pt x="42046" y="34588"/>
                  </a:lnTo>
                  <a:lnTo>
                    <a:pt x="42046" y="33035"/>
                  </a:lnTo>
                  <a:lnTo>
                    <a:pt x="38359" y="29353"/>
                  </a:lnTo>
                  <a:lnTo>
                    <a:pt x="35465" y="29353"/>
                  </a:lnTo>
                  <a:lnTo>
                    <a:pt x="28949" y="22836"/>
                  </a:lnTo>
                  <a:lnTo>
                    <a:pt x="22993" y="22836"/>
                  </a:lnTo>
                  <a:lnTo>
                    <a:pt x="1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387" name="Google Shape;387;p13"/>
            <p:cNvGrpSpPr/>
            <p:nvPr/>
          </p:nvGrpSpPr>
          <p:grpSpPr>
            <a:xfrm>
              <a:off x="8193009" y="539516"/>
              <a:ext cx="618213" cy="306426"/>
              <a:chOff x="5989375" y="1843575"/>
              <a:chExt cx="136525" cy="67675"/>
            </a:xfrm>
          </p:grpSpPr>
          <p:sp>
            <p:nvSpPr>
              <p:cNvPr id="388" name="Google Shape;388;p13"/>
              <p:cNvSpPr/>
              <p:nvPr/>
            </p:nvSpPr>
            <p:spPr>
              <a:xfrm>
                <a:off x="6047225" y="1843575"/>
                <a:ext cx="20525" cy="20550"/>
              </a:xfrm>
              <a:custGeom>
                <a:avLst/>
                <a:gdLst/>
                <a:ahLst/>
                <a:cxnLst/>
                <a:rect l="l" t="t" r="r" b="b"/>
                <a:pathLst>
                  <a:path w="821" h="822" extrusionOk="0">
                    <a:moveTo>
                      <a:pt x="709" y="0"/>
                    </a:moveTo>
                    <a:lnTo>
                      <a:pt x="0" y="709"/>
                    </a:lnTo>
                    <a:lnTo>
                      <a:pt x="112" y="821"/>
                    </a:lnTo>
                    <a:lnTo>
                      <a:pt x="821" y="113"/>
                    </a:lnTo>
                    <a:lnTo>
                      <a:pt x="70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9" name="Google Shape;389;p13"/>
              <p:cNvSpPr/>
              <p:nvPr/>
            </p:nvSpPr>
            <p:spPr>
              <a:xfrm>
                <a:off x="6047225" y="1843575"/>
                <a:ext cx="20525" cy="20550"/>
              </a:xfrm>
              <a:custGeom>
                <a:avLst/>
                <a:gdLst/>
                <a:ahLst/>
                <a:cxnLst/>
                <a:rect l="l" t="t" r="r" b="b"/>
                <a:pathLst>
                  <a:path w="821" h="822" extrusionOk="0">
                    <a:moveTo>
                      <a:pt x="112" y="0"/>
                    </a:moveTo>
                    <a:lnTo>
                      <a:pt x="0" y="113"/>
                    </a:lnTo>
                    <a:lnTo>
                      <a:pt x="709" y="821"/>
                    </a:lnTo>
                    <a:lnTo>
                      <a:pt x="821" y="709"/>
                    </a:lnTo>
                    <a:lnTo>
                      <a:pt x="11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0" name="Google Shape;390;p13"/>
              <p:cNvSpPr/>
              <p:nvPr/>
            </p:nvSpPr>
            <p:spPr>
              <a:xfrm>
                <a:off x="5989475" y="1843675"/>
                <a:ext cx="20650" cy="20550"/>
              </a:xfrm>
              <a:custGeom>
                <a:avLst/>
                <a:gdLst/>
                <a:ahLst/>
                <a:cxnLst/>
                <a:rect l="l" t="t" r="r" b="b"/>
                <a:pathLst>
                  <a:path w="826" h="822" extrusionOk="0">
                    <a:moveTo>
                      <a:pt x="713" y="0"/>
                    </a:moveTo>
                    <a:lnTo>
                      <a:pt x="1" y="709"/>
                    </a:lnTo>
                    <a:lnTo>
                      <a:pt x="113" y="821"/>
                    </a:lnTo>
                    <a:lnTo>
                      <a:pt x="825" y="113"/>
                    </a:lnTo>
                    <a:lnTo>
                      <a:pt x="71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1" name="Google Shape;391;p13"/>
              <p:cNvSpPr/>
              <p:nvPr/>
            </p:nvSpPr>
            <p:spPr>
              <a:xfrm>
                <a:off x="5989375" y="1843575"/>
                <a:ext cx="20650" cy="20550"/>
              </a:xfrm>
              <a:custGeom>
                <a:avLst/>
                <a:gdLst/>
                <a:ahLst/>
                <a:cxnLst/>
                <a:rect l="l" t="t" r="r" b="b"/>
                <a:pathLst>
                  <a:path w="826" h="822" extrusionOk="0">
                    <a:moveTo>
                      <a:pt x="117" y="0"/>
                    </a:moveTo>
                    <a:lnTo>
                      <a:pt x="1" y="113"/>
                    </a:lnTo>
                    <a:lnTo>
                      <a:pt x="713" y="821"/>
                    </a:lnTo>
                    <a:lnTo>
                      <a:pt x="825" y="709"/>
                    </a:lnTo>
                    <a:lnTo>
                      <a:pt x="1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2" name="Google Shape;392;p13"/>
              <p:cNvSpPr/>
              <p:nvPr/>
            </p:nvSpPr>
            <p:spPr>
              <a:xfrm>
                <a:off x="6105350" y="1890600"/>
                <a:ext cx="20550" cy="20650"/>
              </a:xfrm>
              <a:custGeom>
                <a:avLst/>
                <a:gdLst/>
                <a:ahLst/>
                <a:cxnLst/>
                <a:rect l="l" t="t" r="r" b="b"/>
                <a:pathLst>
                  <a:path w="822" h="826" extrusionOk="0">
                    <a:moveTo>
                      <a:pt x="709" y="1"/>
                    </a:moveTo>
                    <a:lnTo>
                      <a:pt x="1" y="713"/>
                    </a:lnTo>
                    <a:lnTo>
                      <a:pt x="113" y="825"/>
                    </a:lnTo>
                    <a:lnTo>
                      <a:pt x="821" y="113"/>
                    </a:lnTo>
                    <a:lnTo>
                      <a:pt x="70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3" name="Google Shape;393;p13"/>
              <p:cNvSpPr/>
              <p:nvPr/>
            </p:nvSpPr>
            <p:spPr>
              <a:xfrm>
                <a:off x="6105350" y="1890600"/>
                <a:ext cx="20550" cy="20650"/>
              </a:xfrm>
              <a:custGeom>
                <a:avLst/>
                <a:gdLst/>
                <a:ahLst/>
                <a:cxnLst/>
                <a:rect l="l" t="t" r="r" b="b"/>
                <a:pathLst>
                  <a:path w="822" h="826" extrusionOk="0">
                    <a:moveTo>
                      <a:pt x="113" y="1"/>
                    </a:moveTo>
                    <a:lnTo>
                      <a:pt x="1" y="113"/>
                    </a:lnTo>
                    <a:lnTo>
                      <a:pt x="709" y="825"/>
                    </a:lnTo>
                    <a:lnTo>
                      <a:pt x="821" y="709"/>
                    </a:lnTo>
                    <a:lnTo>
                      <a:pt x="1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4" name="Google Shape;394;p13"/>
              <p:cNvSpPr/>
              <p:nvPr/>
            </p:nvSpPr>
            <p:spPr>
              <a:xfrm>
                <a:off x="6047525" y="1890600"/>
                <a:ext cx="20625" cy="20650"/>
              </a:xfrm>
              <a:custGeom>
                <a:avLst/>
                <a:gdLst/>
                <a:ahLst/>
                <a:cxnLst/>
                <a:rect l="l" t="t" r="r" b="b"/>
                <a:pathLst>
                  <a:path w="825" h="826" extrusionOk="0">
                    <a:moveTo>
                      <a:pt x="713" y="1"/>
                    </a:moveTo>
                    <a:lnTo>
                      <a:pt x="0" y="709"/>
                    </a:lnTo>
                    <a:lnTo>
                      <a:pt x="116" y="825"/>
                    </a:lnTo>
                    <a:lnTo>
                      <a:pt x="825" y="113"/>
                    </a:lnTo>
                    <a:lnTo>
                      <a:pt x="7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5" name="Google Shape;395;p13"/>
              <p:cNvSpPr/>
              <p:nvPr/>
            </p:nvSpPr>
            <p:spPr>
              <a:xfrm>
                <a:off x="6047525" y="1890600"/>
                <a:ext cx="20625" cy="20650"/>
              </a:xfrm>
              <a:custGeom>
                <a:avLst/>
                <a:gdLst/>
                <a:ahLst/>
                <a:cxnLst/>
                <a:rect l="l" t="t" r="r" b="b"/>
                <a:pathLst>
                  <a:path w="825" h="826" extrusionOk="0">
                    <a:moveTo>
                      <a:pt x="112" y="1"/>
                    </a:moveTo>
                    <a:lnTo>
                      <a:pt x="0" y="113"/>
                    </a:lnTo>
                    <a:lnTo>
                      <a:pt x="713" y="825"/>
                    </a:lnTo>
                    <a:lnTo>
                      <a:pt x="825" y="709"/>
                    </a:lnTo>
                    <a:lnTo>
                      <a:pt x="1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396" name="Google Shape;396;p13"/>
            <p:cNvGrpSpPr/>
            <p:nvPr/>
          </p:nvGrpSpPr>
          <p:grpSpPr>
            <a:xfrm>
              <a:off x="8389396" y="1055350"/>
              <a:ext cx="1228886" cy="2188720"/>
              <a:chOff x="8389396" y="1055350"/>
              <a:chExt cx="1228886" cy="2188720"/>
            </a:xfrm>
          </p:grpSpPr>
          <p:sp>
            <p:nvSpPr>
              <p:cNvPr id="397" name="Google Shape;397;p13"/>
              <p:cNvSpPr/>
              <p:nvPr/>
            </p:nvSpPr>
            <p:spPr>
              <a:xfrm>
                <a:off x="8421616" y="1130946"/>
                <a:ext cx="1196665" cy="2113124"/>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8" name="Google Shape;398;p13"/>
              <p:cNvSpPr/>
              <p:nvPr/>
            </p:nvSpPr>
            <p:spPr>
              <a:xfrm>
                <a:off x="8389396" y="1055350"/>
                <a:ext cx="95651" cy="95575"/>
              </a:xfrm>
              <a:custGeom>
                <a:avLst/>
                <a:gdLst/>
                <a:ahLst/>
                <a:cxnLst/>
                <a:rect l="l" t="t" r="r" b="b"/>
                <a:pathLst>
                  <a:path w="1374" h="1373" extrusionOk="0">
                    <a:moveTo>
                      <a:pt x="689" y="364"/>
                    </a:moveTo>
                    <a:cubicBezTo>
                      <a:pt x="866" y="364"/>
                      <a:pt x="1010" y="508"/>
                      <a:pt x="1014" y="684"/>
                    </a:cubicBezTo>
                    <a:cubicBezTo>
                      <a:pt x="1014" y="865"/>
                      <a:pt x="866" y="1009"/>
                      <a:pt x="689" y="1009"/>
                    </a:cubicBezTo>
                    <a:cubicBezTo>
                      <a:pt x="509" y="1009"/>
                      <a:pt x="365" y="865"/>
                      <a:pt x="365" y="684"/>
                    </a:cubicBezTo>
                    <a:cubicBezTo>
                      <a:pt x="365" y="508"/>
                      <a:pt x="509" y="364"/>
                      <a:pt x="689" y="364"/>
                    </a:cubicBezTo>
                    <a:close/>
                    <a:moveTo>
                      <a:pt x="689" y="0"/>
                    </a:moveTo>
                    <a:cubicBezTo>
                      <a:pt x="309" y="0"/>
                      <a:pt x="1" y="308"/>
                      <a:pt x="1" y="684"/>
                    </a:cubicBezTo>
                    <a:cubicBezTo>
                      <a:pt x="1" y="1065"/>
                      <a:pt x="309" y="1373"/>
                      <a:pt x="689" y="1373"/>
                    </a:cubicBezTo>
                    <a:cubicBezTo>
                      <a:pt x="1066" y="1373"/>
                      <a:pt x="1374" y="1065"/>
                      <a:pt x="1374" y="684"/>
                    </a:cubicBezTo>
                    <a:cubicBezTo>
                      <a:pt x="1374" y="308"/>
                      <a:pt x="1066" y="0"/>
                      <a:pt x="6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8_1_1">
    <p:spTree>
      <p:nvGrpSpPr>
        <p:cNvPr id="1" name="Shape 399"/>
        <p:cNvGrpSpPr/>
        <p:nvPr/>
      </p:nvGrpSpPr>
      <p:grpSpPr>
        <a:xfrm>
          <a:off x="0" y="0"/>
          <a:ext cx="0" cy="0"/>
          <a:chOff x="0" y="0"/>
          <a:chExt cx="0" cy="0"/>
        </a:xfrm>
      </p:grpSpPr>
      <p:sp>
        <p:nvSpPr>
          <p:cNvPr id="400" name="Google Shape;400;p14"/>
          <p:cNvSpPr txBox="1">
            <a:spLocks noGrp="1"/>
          </p:cNvSpPr>
          <p:nvPr>
            <p:ph type="title"/>
          </p:nvPr>
        </p:nvSpPr>
        <p:spPr>
          <a:xfrm>
            <a:off x="6116224" y="4526300"/>
            <a:ext cx="4827900" cy="536400"/>
          </a:xfrm>
          <a:prstGeom prst="rect">
            <a:avLst/>
          </a:prstGeom>
        </p:spPr>
        <p:txBody>
          <a:bodyPr spcFirstLastPara="1" wrap="square" lIns="121900" tIns="121900" rIns="121900" bIns="121900" anchor="ctr" anchorCtr="0">
            <a:noAutofit/>
          </a:bodyPr>
          <a:lstStyle>
            <a:lvl1pPr lvl="0" algn="l" rtl="0">
              <a:spcBef>
                <a:spcPts val="0"/>
              </a:spcBef>
              <a:spcAft>
                <a:spcPts val="0"/>
              </a:spcAft>
              <a:buNone/>
              <a:defRPr sz="2900"/>
            </a:lvl1pPr>
            <a:lvl2pPr lvl="1" algn="l" rtl="0">
              <a:spcBef>
                <a:spcPts val="0"/>
              </a:spcBef>
              <a:spcAft>
                <a:spcPts val="0"/>
              </a:spcAft>
              <a:buNone/>
              <a:defRPr sz="2900"/>
            </a:lvl2pPr>
            <a:lvl3pPr lvl="2" algn="l" rtl="0">
              <a:spcBef>
                <a:spcPts val="0"/>
              </a:spcBef>
              <a:spcAft>
                <a:spcPts val="0"/>
              </a:spcAft>
              <a:buNone/>
              <a:defRPr sz="2900"/>
            </a:lvl3pPr>
            <a:lvl4pPr lvl="3" algn="l" rtl="0">
              <a:spcBef>
                <a:spcPts val="0"/>
              </a:spcBef>
              <a:spcAft>
                <a:spcPts val="0"/>
              </a:spcAft>
              <a:buNone/>
              <a:defRPr sz="2900"/>
            </a:lvl4pPr>
            <a:lvl5pPr lvl="4" algn="l" rtl="0">
              <a:spcBef>
                <a:spcPts val="0"/>
              </a:spcBef>
              <a:spcAft>
                <a:spcPts val="0"/>
              </a:spcAft>
              <a:buNone/>
              <a:defRPr sz="2900"/>
            </a:lvl5pPr>
            <a:lvl6pPr lvl="5" algn="l" rtl="0">
              <a:spcBef>
                <a:spcPts val="0"/>
              </a:spcBef>
              <a:spcAft>
                <a:spcPts val="0"/>
              </a:spcAft>
              <a:buNone/>
              <a:defRPr sz="2900"/>
            </a:lvl6pPr>
            <a:lvl7pPr lvl="6" algn="l" rtl="0">
              <a:spcBef>
                <a:spcPts val="0"/>
              </a:spcBef>
              <a:spcAft>
                <a:spcPts val="0"/>
              </a:spcAft>
              <a:buNone/>
              <a:defRPr sz="2900"/>
            </a:lvl7pPr>
            <a:lvl8pPr lvl="7" algn="l" rtl="0">
              <a:spcBef>
                <a:spcPts val="0"/>
              </a:spcBef>
              <a:spcAft>
                <a:spcPts val="0"/>
              </a:spcAft>
              <a:buNone/>
              <a:defRPr sz="2900"/>
            </a:lvl8pPr>
            <a:lvl9pPr lvl="8" algn="l" rtl="0">
              <a:spcBef>
                <a:spcPts val="0"/>
              </a:spcBef>
              <a:spcAft>
                <a:spcPts val="0"/>
              </a:spcAft>
              <a:buNone/>
              <a:defRPr sz="2900"/>
            </a:lvl9pPr>
          </a:lstStyle>
          <a:p>
            <a:endParaRPr/>
          </a:p>
        </p:txBody>
      </p:sp>
      <p:sp>
        <p:nvSpPr>
          <p:cNvPr id="401" name="Google Shape;401;p14"/>
          <p:cNvSpPr txBox="1">
            <a:spLocks noGrp="1"/>
          </p:cNvSpPr>
          <p:nvPr>
            <p:ph type="subTitle" idx="1"/>
          </p:nvPr>
        </p:nvSpPr>
        <p:spPr>
          <a:xfrm>
            <a:off x="6116224" y="1747667"/>
            <a:ext cx="4827900" cy="25821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
        <p:nvSpPr>
          <p:cNvPr id="402" name="Google Shape;402;p14"/>
          <p:cNvSpPr/>
          <p:nvPr/>
        </p:nvSpPr>
        <p:spPr>
          <a:xfrm rot="10800000" flipH="1">
            <a:off x="-3741163" y="-4498612"/>
            <a:ext cx="8872868" cy="10182207"/>
          </a:xfrm>
          <a:custGeom>
            <a:avLst/>
            <a:gdLst/>
            <a:ahLst/>
            <a:cxnLst/>
            <a:rect l="l" t="t" r="r" b="b"/>
            <a:pathLst>
              <a:path w="71832" h="82432" extrusionOk="0">
                <a:moveTo>
                  <a:pt x="205" y="1"/>
                </a:moveTo>
                <a:lnTo>
                  <a:pt x="1" y="205"/>
                </a:lnTo>
                <a:lnTo>
                  <a:pt x="27924" y="28129"/>
                </a:lnTo>
                <a:lnTo>
                  <a:pt x="27924" y="38728"/>
                </a:lnTo>
                <a:lnTo>
                  <a:pt x="36526" y="47330"/>
                </a:lnTo>
                <a:lnTo>
                  <a:pt x="45629" y="56433"/>
                </a:lnTo>
                <a:lnTo>
                  <a:pt x="71627" y="82431"/>
                </a:lnTo>
                <a:lnTo>
                  <a:pt x="71831" y="82227"/>
                </a:lnTo>
                <a:lnTo>
                  <a:pt x="46493" y="56889"/>
                </a:lnTo>
                <a:lnTo>
                  <a:pt x="46493" y="47935"/>
                </a:lnTo>
                <a:lnTo>
                  <a:pt x="53711" y="40954"/>
                </a:lnTo>
                <a:lnTo>
                  <a:pt x="51481" y="38724"/>
                </a:lnTo>
                <a:lnTo>
                  <a:pt x="37095" y="38724"/>
                </a:lnTo>
                <a:lnTo>
                  <a:pt x="32496" y="34125"/>
                </a:lnTo>
                <a:lnTo>
                  <a:pt x="32496" y="32288"/>
                </a:lnTo>
                <a:lnTo>
                  <a:pt x="27924" y="27712"/>
                </a:lnTo>
                <a:lnTo>
                  <a:pt x="27924" y="27720"/>
                </a:lnTo>
                <a:lnTo>
                  <a:pt x="20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03" name="Google Shape;403;p14"/>
          <p:cNvGrpSpPr/>
          <p:nvPr/>
        </p:nvGrpSpPr>
        <p:grpSpPr>
          <a:xfrm>
            <a:off x="8646249" y="4841474"/>
            <a:ext cx="4284262" cy="4705640"/>
            <a:chOff x="6484849" y="3631196"/>
            <a:chExt cx="3213277" cy="3529318"/>
          </a:xfrm>
        </p:grpSpPr>
        <p:sp>
          <p:nvSpPr>
            <p:cNvPr id="404" name="Google Shape;404;p14"/>
            <p:cNvSpPr/>
            <p:nvPr/>
          </p:nvSpPr>
          <p:spPr>
            <a:xfrm>
              <a:off x="7145128" y="3944492"/>
              <a:ext cx="2552998" cy="1507261"/>
            </a:xfrm>
            <a:custGeom>
              <a:avLst/>
              <a:gdLst/>
              <a:ahLst/>
              <a:cxnLst/>
              <a:rect l="l" t="t" r="r" b="b"/>
              <a:pathLst>
                <a:path w="17209" h="10160" extrusionOk="0">
                  <a:moveTo>
                    <a:pt x="13158" y="0"/>
                  </a:moveTo>
                  <a:lnTo>
                    <a:pt x="9820" y="3343"/>
                  </a:lnTo>
                  <a:lnTo>
                    <a:pt x="6778" y="3343"/>
                  </a:lnTo>
                  <a:lnTo>
                    <a:pt x="1" y="10119"/>
                  </a:lnTo>
                  <a:lnTo>
                    <a:pt x="6353" y="10159"/>
                  </a:lnTo>
                  <a:lnTo>
                    <a:pt x="8319" y="8198"/>
                  </a:lnTo>
                  <a:lnTo>
                    <a:pt x="9015" y="8198"/>
                  </a:lnTo>
                  <a:lnTo>
                    <a:pt x="1720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05" name="Google Shape;405;p14"/>
            <p:cNvGrpSpPr/>
            <p:nvPr/>
          </p:nvGrpSpPr>
          <p:grpSpPr>
            <a:xfrm rot="10800000" flipH="1">
              <a:off x="6484849" y="3631196"/>
              <a:ext cx="2431677" cy="3529318"/>
              <a:chOff x="6769513" y="299393"/>
              <a:chExt cx="1308620" cy="1899525"/>
            </a:xfrm>
          </p:grpSpPr>
          <p:sp>
            <p:nvSpPr>
              <p:cNvPr id="406" name="Google Shape;406;p14"/>
              <p:cNvSpPr/>
              <p:nvPr/>
            </p:nvSpPr>
            <p:spPr>
              <a:xfrm>
                <a:off x="7817889" y="1007055"/>
                <a:ext cx="252070" cy="252070"/>
              </a:xfrm>
              <a:custGeom>
                <a:avLst/>
                <a:gdLst/>
                <a:ahLst/>
                <a:cxnLst/>
                <a:rect l="l" t="t" r="r" b="b"/>
                <a:pathLst>
                  <a:path w="4564" h="4564" extrusionOk="0">
                    <a:moveTo>
                      <a:pt x="0" y="1"/>
                    </a:moveTo>
                    <a:lnTo>
                      <a:pt x="0" y="1302"/>
                    </a:lnTo>
                    <a:lnTo>
                      <a:pt x="1629" y="2931"/>
                    </a:lnTo>
                    <a:lnTo>
                      <a:pt x="3263" y="4564"/>
                    </a:lnTo>
                    <a:lnTo>
                      <a:pt x="4563" y="4564"/>
                    </a:lnTo>
                    <a:lnTo>
                      <a:pt x="2282" y="2282"/>
                    </a:lnTo>
                    <a:lnTo>
                      <a:pt x="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7" name="Google Shape;407;p14"/>
              <p:cNvSpPr/>
              <p:nvPr/>
            </p:nvSpPr>
            <p:spPr>
              <a:xfrm>
                <a:off x="7983027" y="2137006"/>
                <a:ext cx="72351" cy="61913"/>
              </a:xfrm>
              <a:custGeom>
                <a:avLst/>
                <a:gdLst/>
                <a:ahLst/>
                <a:cxnLst/>
                <a:rect l="l" t="t" r="r" b="b"/>
                <a:pathLst>
                  <a:path w="1310" h="1121" extrusionOk="0">
                    <a:moveTo>
                      <a:pt x="563" y="294"/>
                    </a:moveTo>
                    <a:cubicBezTo>
                      <a:pt x="628" y="294"/>
                      <a:pt x="695" y="318"/>
                      <a:pt x="749" y="372"/>
                    </a:cubicBezTo>
                    <a:cubicBezTo>
                      <a:pt x="913" y="536"/>
                      <a:pt x="797" y="821"/>
                      <a:pt x="561" y="821"/>
                    </a:cubicBezTo>
                    <a:cubicBezTo>
                      <a:pt x="417" y="821"/>
                      <a:pt x="297" y="704"/>
                      <a:pt x="297" y="560"/>
                    </a:cubicBezTo>
                    <a:cubicBezTo>
                      <a:pt x="297" y="400"/>
                      <a:pt x="427" y="294"/>
                      <a:pt x="563" y="294"/>
                    </a:cubicBezTo>
                    <a:close/>
                    <a:moveTo>
                      <a:pt x="561" y="0"/>
                    </a:moveTo>
                    <a:cubicBezTo>
                      <a:pt x="252" y="0"/>
                      <a:pt x="0" y="248"/>
                      <a:pt x="0" y="560"/>
                    </a:cubicBezTo>
                    <a:cubicBezTo>
                      <a:pt x="0" y="897"/>
                      <a:pt x="278" y="1121"/>
                      <a:pt x="566" y="1121"/>
                    </a:cubicBezTo>
                    <a:cubicBezTo>
                      <a:pt x="704" y="1121"/>
                      <a:pt x="843" y="1070"/>
                      <a:pt x="957" y="957"/>
                    </a:cubicBezTo>
                    <a:cubicBezTo>
                      <a:pt x="1309" y="600"/>
                      <a:pt x="1061" y="0"/>
                      <a:pt x="56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8" name="Google Shape;408;p14"/>
              <p:cNvSpPr/>
              <p:nvPr/>
            </p:nvSpPr>
            <p:spPr>
              <a:xfrm>
                <a:off x="6769513" y="299393"/>
                <a:ext cx="61968" cy="61747"/>
              </a:xfrm>
              <a:custGeom>
                <a:avLst/>
                <a:gdLst/>
                <a:ahLst/>
                <a:cxnLst/>
                <a:rect l="l" t="t" r="r" b="b"/>
                <a:pathLst>
                  <a:path w="1122" h="1118" extrusionOk="0">
                    <a:moveTo>
                      <a:pt x="561" y="293"/>
                    </a:moveTo>
                    <a:cubicBezTo>
                      <a:pt x="705" y="293"/>
                      <a:pt x="825" y="413"/>
                      <a:pt x="825" y="557"/>
                    </a:cubicBezTo>
                    <a:cubicBezTo>
                      <a:pt x="825" y="705"/>
                      <a:pt x="705" y="821"/>
                      <a:pt x="561" y="821"/>
                    </a:cubicBezTo>
                    <a:cubicBezTo>
                      <a:pt x="417" y="821"/>
                      <a:pt x="297" y="705"/>
                      <a:pt x="297" y="557"/>
                    </a:cubicBezTo>
                    <a:cubicBezTo>
                      <a:pt x="297" y="413"/>
                      <a:pt x="417" y="293"/>
                      <a:pt x="561" y="293"/>
                    </a:cubicBezTo>
                    <a:close/>
                    <a:moveTo>
                      <a:pt x="554" y="1"/>
                    </a:moveTo>
                    <a:cubicBezTo>
                      <a:pt x="249" y="1"/>
                      <a:pt x="1" y="251"/>
                      <a:pt x="1" y="557"/>
                    </a:cubicBezTo>
                    <a:cubicBezTo>
                      <a:pt x="1" y="865"/>
                      <a:pt x="253" y="1117"/>
                      <a:pt x="561" y="1117"/>
                    </a:cubicBezTo>
                    <a:cubicBezTo>
                      <a:pt x="869" y="1117"/>
                      <a:pt x="1122" y="865"/>
                      <a:pt x="1122" y="557"/>
                    </a:cubicBezTo>
                    <a:cubicBezTo>
                      <a:pt x="1122" y="249"/>
                      <a:pt x="869" y="1"/>
                      <a:pt x="561" y="1"/>
                    </a:cubicBezTo>
                    <a:cubicBezTo>
                      <a:pt x="559" y="1"/>
                      <a:pt x="556" y="1"/>
                      <a:pt x="5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09" name="Google Shape;409;p14"/>
              <p:cNvSpPr/>
              <p:nvPr/>
            </p:nvSpPr>
            <p:spPr>
              <a:xfrm>
                <a:off x="6811985" y="339214"/>
                <a:ext cx="1266148" cy="1811765"/>
              </a:xfrm>
              <a:custGeom>
                <a:avLst/>
                <a:gdLst/>
                <a:ahLst/>
                <a:cxnLst/>
                <a:rect l="l" t="t" r="r" b="b"/>
                <a:pathLst>
                  <a:path w="22925" h="32804" extrusionOk="0">
                    <a:moveTo>
                      <a:pt x="208" y="0"/>
                    </a:moveTo>
                    <a:lnTo>
                      <a:pt x="0" y="208"/>
                    </a:lnTo>
                    <a:lnTo>
                      <a:pt x="7878" y="8090"/>
                    </a:lnTo>
                    <a:lnTo>
                      <a:pt x="7922" y="8134"/>
                    </a:lnTo>
                    <a:lnTo>
                      <a:pt x="14170" y="8134"/>
                    </a:lnTo>
                    <a:lnTo>
                      <a:pt x="22628" y="16592"/>
                    </a:lnTo>
                    <a:lnTo>
                      <a:pt x="22628" y="19058"/>
                    </a:lnTo>
                    <a:lnTo>
                      <a:pt x="17385" y="24301"/>
                    </a:lnTo>
                    <a:lnTo>
                      <a:pt x="17385" y="28860"/>
                    </a:lnTo>
                    <a:lnTo>
                      <a:pt x="21323" y="32803"/>
                    </a:lnTo>
                    <a:lnTo>
                      <a:pt x="21532" y="32595"/>
                    </a:lnTo>
                    <a:lnTo>
                      <a:pt x="17681" y="28740"/>
                    </a:lnTo>
                    <a:lnTo>
                      <a:pt x="17681" y="24425"/>
                    </a:lnTo>
                    <a:lnTo>
                      <a:pt x="22925" y="19182"/>
                    </a:lnTo>
                    <a:lnTo>
                      <a:pt x="22925" y="16468"/>
                    </a:lnTo>
                    <a:lnTo>
                      <a:pt x="14334" y="7878"/>
                    </a:lnTo>
                    <a:lnTo>
                      <a:pt x="14290" y="7838"/>
                    </a:lnTo>
                    <a:lnTo>
                      <a:pt x="8046" y="7838"/>
                    </a:lnTo>
                    <a:lnTo>
                      <a:pt x="20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0" name="Google Shape;410;p14"/>
              <p:cNvSpPr/>
              <p:nvPr/>
            </p:nvSpPr>
            <p:spPr>
              <a:xfrm>
                <a:off x="7397589" y="777575"/>
                <a:ext cx="512976" cy="781781"/>
              </a:xfrm>
              <a:custGeom>
                <a:avLst/>
                <a:gdLst/>
                <a:ahLst/>
                <a:cxnLst/>
                <a:rect l="l" t="t" r="r" b="b"/>
                <a:pathLst>
                  <a:path w="9288" h="14155" extrusionOk="0">
                    <a:moveTo>
                      <a:pt x="81" y="1"/>
                    </a:moveTo>
                    <a:lnTo>
                      <a:pt x="1" y="85"/>
                    </a:lnTo>
                    <a:lnTo>
                      <a:pt x="5209" y="5292"/>
                    </a:lnTo>
                    <a:lnTo>
                      <a:pt x="5209" y="10160"/>
                    </a:lnTo>
                    <a:lnTo>
                      <a:pt x="9203" y="14155"/>
                    </a:lnTo>
                    <a:lnTo>
                      <a:pt x="9287" y="14071"/>
                    </a:lnTo>
                    <a:lnTo>
                      <a:pt x="5325" y="10108"/>
                    </a:lnTo>
                    <a:lnTo>
                      <a:pt x="5325" y="5244"/>
                    </a:lnTo>
                    <a:lnTo>
                      <a:pt x="8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1" name="Google Shape;411;p14"/>
              <p:cNvSpPr/>
              <p:nvPr/>
            </p:nvSpPr>
            <p:spPr>
              <a:xfrm>
                <a:off x="7777847" y="1417359"/>
                <a:ext cx="273112" cy="431181"/>
              </a:xfrm>
              <a:custGeom>
                <a:avLst/>
                <a:gdLst/>
                <a:ahLst/>
                <a:cxnLst/>
                <a:rect l="l" t="t" r="r" b="b"/>
                <a:pathLst>
                  <a:path w="4945" h="7807" extrusionOk="0">
                    <a:moveTo>
                      <a:pt x="4824" y="1"/>
                    </a:moveTo>
                    <a:lnTo>
                      <a:pt x="4824" y="2899"/>
                    </a:lnTo>
                    <a:lnTo>
                      <a:pt x="1" y="7722"/>
                    </a:lnTo>
                    <a:lnTo>
                      <a:pt x="85" y="7806"/>
                    </a:lnTo>
                    <a:lnTo>
                      <a:pt x="4944" y="2951"/>
                    </a:lnTo>
                    <a:lnTo>
                      <a:pt x="494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12" name="Google Shape;412;p14"/>
          <p:cNvGrpSpPr/>
          <p:nvPr/>
        </p:nvGrpSpPr>
        <p:grpSpPr>
          <a:xfrm>
            <a:off x="10060837" y="-257323"/>
            <a:ext cx="3449165" cy="1953267"/>
            <a:chOff x="7545816" y="-192997"/>
            <a:chExt cx="2586938" cy="1464987"/>
          </a:xfrm>
        </p:grpSpPr>
        <p:sp>
          <p:nvSpPr>
            <p:cNvPr id="413" name="Google Shape;413;p14"/>
            <p:cNvSpPr/>
            <p:nvPr/>
          </p:nvSpPr>
          <p:spPr>
            <a:xfrm rot="5400000" flipH="1">
              <a:off x="8106792" y="-753973"/>
              <a:ext cx="1464987" cy="2586938"/>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14" name="Google Shape;414;p14"/>
            <p:cNvGrpSpPr/>
            <p:nvPr/>
          </p:nvGrpSpPr>
          <p:grpSpPr>
            <a:xfrm>
              <a:off x="7545825" y="435764"/>
              <a:ext cx="827314" cy="410158"/>
              <a:chOff x="5989375" y="1843575"/>
              <a:chExt cx="136525" cy="67675"/>
            </a:xfrm>
          </p:grpSpPr>
          <p:sp>
            <p:nvSpPr>
              <p:cNvPr id="415" name="Google Shape;415;p14"/>
              <p:cNvSpPr/>
              <p:nvPr/>
            </p:nvSpPr>
            <p:spPr>
              <a:xfrm>
                <a:off x="6047225" y="1843575"/>
                <a:ext cx="20525" cy="20550"/>
              </a:xfrm>
              <a:custGeom>
                <a:avLst/>
                <a:gdLst/>
                <a:ahLst/>
                <a:cxnLst/>
                <a:rect l="l" t="t" r="r" b="b"/>
                <a:pathLst>
                  <a:path w="821" h="822" extrusionOk="0">
                    <a:moveTo>
                      <a:pt x="709" y="0"/>
                    </a:moveTo>
                    <a:lnTo>
                      <a:pt x="0" y="709"/>
                    </a:lnTo>
                    <a:lnTo>
                      <a:pt x="112" y="821"/>
                    </a:lnTo>
                    <a:lnTo>
                      <a:pt x="821" y="113"/>
                    </a:lnTo>
                    <a:lnTo>
                      <a:pt x="70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6" name="Google Shape;416;p14"/>
              <p:cNvSpPr/>
              <p:nvPr/>
            </p:nvSpPr>
            <p:spPr>
              <a:xfrm>
                <a:off x="6047225" y="1843575"/>
                <a:ext cx="20525" cy="20550"/>
              </a:xfrm>
              <a:custGeom>
                <a:avLst/>
                <a:gdLst/>
                <a:ahLst/>
                <a:cxnLst/>
                <a:rect l="l" t="t" r="r" b="b"/>
                <a:pathLst>
                  <a:path w="821" h="822" extrusionOk="0">
                    <a:moveTo>
                      <a:pt x="112" y="0"/>
                    </a:moveTo>
                    <a:lnTo>
                      <a:pt x="0" y="113"/>
                    </a:lnTo>
                    <a:lnTo>
                      <a:pt x="709" y="821"/>
                    </a:lnTo>
                    <a:lnTo>
                      <a:pt x="821" y="709"/>
                    </a:lnTo>
                    <a:lnTo>
                      <a:pt x="11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7" name="Google Shape;417;p14"/>
              <p:cNvSpPr/>
              <p:nvPr/>
            </p:nvSpPr>
            <p:spPr>
              <a:xfrm>
                <a:off x="5989475" y="1843675"/>
                <a:ext cx="20650" cy="20550"/>
              </a:xfrm>
              <a:custGeom>
                <a:avLst/>
                <a:gdLst/>
                <a:ahLst/>
                <a:cxnLst/>
                <a:rect l="l" t="t" r="r" b="b"/>
                <a:pathLst>
                  <a:path w="826" h="822" extrusionOk="0">
                    <a:moveTo>
                      <a:pt x="713" y="0"/>
                    </a:moveTo>
                    <a:lnTo>
                      <a:pt x="1" y="709"/>
                    </a:lnTo>
                    <a:lnTo>
                      <a:pt x="113" y="821"/>
                    </a:lnTo>
                    <a:lnTo>
                      <a:pt x="825" y="113"/>
                    </a:lnTo>
                    <a:lnTo>
                      <a:pt x="71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8" name="Google Shape;418;p14"/>
              <p:cNvSpPr/>
              <p:nvPr/>
            </p:nvSpPr>
            <p:spPr>
              <a:xfrm>
                <a:off x="5989375" y="1843575"/>
                <a:ext cx="20650" cy="20550"/>
              </a:xfrm>
              <a:custGeom>
                <a:avLst/>
                <a:gdLst/>
                <a:ahLst/>
                <a:cxnLst/>
                <a:rect l="l" t="t" r="r" b="b"/>
                <a:pathLst>
                  <a:path w="826" h="822" extrusionOk="0">
                    <a:moveTo>
                      <a:pt x="117" y="0"/>
                    </a:moveTo>
                    <a:lnTo>
                      <a:pt x="1" y="113"/>
                    </a:lnTo>
                    <a:lnTo>
                      <a:pt x="713" y="821"/>
                    </a:lnTo>
                    <a:lnTo>
                      <a:pt x="825" y="709"/>
                    </a:lnTo>
                    <a:lnTo>
                      <a:pt x="1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9" name="Google Shape;419;p14"/>
              <p:cNvSpPr/>
              <p:nvPr/>
            </p:nvSpPr>
            <p:spPr>
              <a:xfrm>
                <a:off x="6105350" y="1890600"/>
                <a:ext cx="20550" cy="20650"/>
              </a:xfrm>
              <a:custGeom>
                <a:avLst/>
                <a:gdLst/>
                <a:ahLst/>
                <a:cxnLst/>
                <a:rect l="l" t="t" r="r" b="b"/>
                <a:pathLst>
                  <a:path w="822" h="826" extrusionOk="0">
                    <a:moveTo>
                      <a:pt x="709" y="1"/>
                    </a:moveTo>
                    <a:lnTo>
                      <a:pt x="1" y="713"/>
                    </a:lnTo>
                    <a:lnTo>
                      <a:pt x="113" y="825"/>
                    </a:lnTo>
                    <a:lnTo>
                      <a:pt x="821" y="113"/>
                    </a:lnTo>
                    <a:lnTo>
                      <a:pt x="70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0" name="Google Shape;420;p14"/>
              <p:cNvSpPr/>
              <p:nvPr/>
            </p:nvSpPr>
            <p:spPr>
              <a:xfrm>
                <a:off x="6105350" y="1890600"/>
                <a:ext cx="20550" cy="20650"/>
              </a:xfrm>
              <a:custGeom>
                <a:avLst/>
                <a:gdLst/>
                <a:ahLst/>
                <a:cxnLst/>
                <a:rect l="l" t="t" r="r" b="b"/>
                <a:pathLst>
                  <a:path w="822" h="826" extrusionOk="0">
                    <a:moveTo>
                      <a:pt x="113" y="1"/>
                    </a:moveTo>
                    <a:lnTo>
                      <a:pt x="1" y="113"/>
                    </a:lnTo>
                    <a:lnTo>
                      <a:pt x="709" y="825"/>
                    </a:lnTo>
                    <a:lnTo>
                      <a:pt x="821" y="709"/>
                    </a:lnTo>
                    <a:lnTo>
                      <a:pt x="1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1" name="Google Shape;421;p14"/>
              <p:cNvSpPr/>
              <p:nvPr/>
            </p:nvSpPr>
            <p:spPr>
              <a:xfrm>
                <a:off x="6047525" y="1890600"/>
                <a:ext cx="20625" cy="20650"/>
              </a:xfrm>
              <a:custGeom>
                <a:avLst/>
                <a:gdLst/>
                <a:ahLst/>
                <a:cxnLst/>
                <a:rect l="l" t="t" r="r" b="b"/>
                <a:pathLst>
                  <a:path w="825" h="826" extrusionOk="0">
                    <a:moveTo>
                      <a:pt x="713" y="1"/>
                    </a:moveTo>
                    <a:lnTo>
                      <a:pt x="0" y="709"/>
                    </a:lnTo>
                    <a:lnTo>
                      <a:pt x="116" y="825"/>
                    </a:lnTo>
                    <a:lnTo>
                      <a:pt x="825" y="113"/>
                    </a:lnTo>
                    <a:lnTo>
                      <a:pt x="7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2" name="Google Shape;422;p14"/>
              <p:cNvSpPr/>
              <p:nvPr/>
            </p:nvSpPr>
            <p:spPr>
              <a:xfrm>
                <a:off x="6047525" y="1890600"/>
                <a:ext cx="20625" cy="20650"/>
              </a:xfrm>
              <a:custGeom>
                <a:avLst/>
                <a:gdLst/>
                <a:ahLst/>
                <a:cxnLst/>
                <a:rect l="l" t="t" r="r" b="b"/>
                <a:pathLst>
                  <a:path w="825" h="826" extrusionOk="0">
                    <a:moveTo>
                      <a:pt x="112" y="1"/>
                    </a:moveTo>
                    <a:lnTo>
                      <a:pt x="0" y="113"/>
                    </a:lnTo>
                    <a:lnTo>
                      <a:pt x="713" y="825"/>
                    </a:lnTo>
                    <a:lnTo>
                      <a:pt x="825" y="709"/>
                    </a:lnTo>
                    <a:lnTo>
                      <a:pt x="1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2_2_1">
    <p:spTree>
      <p:nvGrpSpPr>
        <p:cNvPr id="1" name="Shape 423"/>
        <p:cNvGrpSpPr/>
        <p:nvPr/>
      </p:nvGrpSpPr>
      <p:grpSpPr>
        <a:xfrm>
          <a:off x="0" y="0"/>
          <a:ext cx="0" cy="0"/>
          <a:chOff x="0" y="0"/>
          <a:chExt cx="0" cy="0"/>
        </a:xfrm>
      </p:grpSpPr>
      <p:grpSp>
        <p:nvGrpSpPr>
          <p:cNvPr id="424" name="Google Shape;424;p15"/>
          <p:cNvGrpSpPr/>
          <p:nvPr/>
        </p:nvGrpSpPr>
        <p:grpSpPr>
          <a:xfrm>
            <a:off x="-874636" y="5116964"/>
            <a:ext cx="6479762" cy="3597818"/>
            <a:chOff x="-788304" y="3837819"/>
            <a:chExt cx="4859943" cy="2698431"/>
          </a:xfrm>
        </p:grpSpPr>
        <p:sp>
          <p:nvSpPr>
            <p:cNvPr id="425" name="Google Shape;425;p15"/>
            <p:cNvSpPr/>
            <p:nvPr/>
          </p:nvSpPr>
          <p:spPr>
            <a:xfrm flipH="1">
              <a:off x="-788304" y="4174967"/>
              <a:ext cx="2494083" cy="1471900"/>
            </a:xfrm>
            <a:custGeom>
              <a:avLst/>
              <a:gdLst/>
              <a:ahLst/>
              <a:cxnLst/>
              <a:rect l="l" t="t" r="r" b="b"/>
              <a:pathLst>
                <a:path w="22289" h="13154" extrusionOk="0">
                  <a:moveTo>
                    <a:pt x="14063" y="0"/>
                  </a:moveTo>
                  <a:lnTo>
                    <a:pt x="11521" y="2542"/>
                  </a:lnTo>
                  <a:lnTo>
                    <a:pt x="10616" y="2542"/>
                  </a:lnTo>
                  <a:lnTo>
                    <a:pt x="1" y="13154"/>
                  </a:lnTo>
                  <a:lnTo>
                    <a:pt x="5249" y="13154"/>
                  </a:lnTo>
                  <a:lnTo>
                    <a:pt x="9572" y="8831"/>
                  </a:lnTo>
                  <a:lnTo>
                    <a:pt x="13515" y="8831"/>
                  </a:lnTo>
                  <a:lnTo>
                    <a:pt x="22289" y="52"/>
                  </a:lnTo>
                  <a:lnTo>
                    <a:pt x="1406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26" name="Google Shape;426;p15"/>
            <p:cNvGrpSpPr/>
            <p:nvPr/>
          </p:nvGrpSpPr>
          <p:grpSpPr>
            <a:xfrm flipH="1">
              <a:off x="1320304" y="4461358"/>
              <a:ext cx="647437" cy="321825"/>
              <a:chOff x="7990044" y="3252744"/>
              <a:chExt cx="516874" cy="256925"/>
            </a:xfrm>
          </p:grpSpPr>
          <p:sp>
            <p:nvSpPr>
              <p:cNvPr id="427" name="Google Shape;427;p15"/>
              <p:cNvSpPr/>
              <p:nvPr/>
            </p:nvSpPr>
            <p:spPr>
              <a:xfrm>
                <a:off x="8208922" y="3431894"/>
                <a:ext cx="78111" cy="77775"/>
              </a:xfrm>
              <a:custGeom>
                <a:avLst/>
                <a:gdLst/>
                <a:ahLst/>
                <a:cxnLst/>
                <a:rect l="l" t="t" r="r" b="b"/>
                <a:pathLst>
                  <a:path w="930" h="926" extrusionOk="0">
                    <a:moveTo>
                      <a:pt x="129" y="1"/>
                    </a:moveTo>
                    <a:lnTo>
                      <a:pt x="1" y="125"/>
                    </a:lnTo>
                    <a:lnTo>
                      <a:pt x="801" y="926"/>
                    </a:lnTo>
                    <a:lnTo>
                      <a:pt x="929" y="798"/>
                    </a:lnTo>
                    <a:lnTo>
                      <a:pt x="12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8" name="Google Shape;428;p15"/>
              <p:cNvSpPr/>
              <p:nvPr/>
            </p:nvSpPr>
            <p:spPr>
              <a:xfrm>
                <a:off x="8208922" y="3431558"/>
                <a:ext cx="77775" cy="77775"/>
              </a:xfrm>
              <a:custGeom>
                <a:avLst/>
                <a:gdLst/>
                <a:ahLst/>
                <a:cxnLst/>
                <a:rect l="l" t="t" r="r" b="b"/>
                <a:pathLst>
                  <a:path w="926" h="926" extrusionOk="0">
                    <a:moveTo>
                      <a:pt x="801" y="1"/>
                    </a:moveTo>
                    <a:lnTo>
                      <a:pt x="1" y="798"/>
                    </a:lnTo>
                    <a:lnTo>
                      <a:pt x="125" y="926"/>
                    </a:lnTo>
                    <a:lnTo>
                      <a:pt x="925" y="125"/>
                    </a:lnTo>
                    <a:lnTo>
                      <a:pt x="8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9" name="Google Shape;429;p15"/>
              <p:cNvSpPr/>
              <p:nvPr/>
            </p:nvSpPr>
            <p:spPr>
              <a:xfrm>
                <a:off x="7990044" y="3431894"/>
                <a:ext cx="78111" cy="77775"/>
              </a:xfrm>
              <a:custGeom>
                <a:avLst/>
                <a:gdLst/>
                <a:ahLst/>
                <a:cxnLst/>
                <a:rect l="l" t="t" r="r" b="b"/>
                <a:pathLst>
                  <a:path w="930" h="926" extrusionOk="0">
                    <a:moveTo>
                      <a:pt x="129" y="1"/>
                    </a:moveTo>
                    <a:lnTo>
                      <a:pt x="1" y="125"/>
                    </a:lnTo>
                    <a:lnTo>
                      <a:pt x="801" y="926"/>
                    </a:lnTo>
                    <a:lnTo>
                      <a:pt x="930" y="798"/>
                    </a:lnTo>
                    <a:lnTo>
                      <a:pt x="12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0" name="Google Shape;430;p15"/>
              <p:cNvSpPr/>
              <p:nvPr/>
            </p:nvSpPr>
            <p:spPr>
              <a:xfrm>
                <a:off x="7990044" y="3431558"/>
                <a:ext cx="77775" cy="77775"/>
              </a:xfrm>
              <a:custGeom>
                <a:avLst/>
                <a:gdLst/>
                <a:ahLst/>
                <a:cxnLst/>
                <a:rect l="l" t="t" r="r" b="b"/>
                <a:pathLst>
                  <a:path w="926" h="926" extrusionOk="0">
                    <a:moveTo>
                      <a:pt x="801" y="1"/>
                    </a:moveTo>
                    <a:lnTo>
                      <a:pt x="1" y="798"/>
                    </a:lnTo>
                    <a:lnTo>
                      <a:pt x="129" y="926"/>
                    </a:lnTo>
                    <a:lnTo>
                      <a:pt x="926" y="125"/>
                    </a:lnTo>
                    <a:lnTo>
                      <a:pt x="8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1" name="Google Shape;431;p15"/>
              <p:cNvSpPr/>
              <p:nvPr/>
            </p:nvSpPr>
            <p:spPr>
              <a:xfrm>
                <a:off x="8428808" y="3252744"/>
                <a:ext cx="78111" cy="78111"/>
              </a:xfrm>
              <a:custGeom>
                <a:avLst/>
                <a:gdLst/>
                <a:ahLst/>
                <a:cxnLst/>
                <a:rect l="l" t="t" r="r" b="b"/>
                <a:pathLst>
                  <a:path w="930" h="930" extrusionOk="0">
                    <a:moveTo>
                      <a:pt x="129" y="0"/>
                    </a:moveTo>
                    <a:lnTo>
                      <a:pt x="1" y="129"/>
                    </a:lnTo>
                    <a:lnTo>
                      <a:pt x="801" y="929"/>
                    </a:lnTo>
                    <a:lnTo>
                      <a:pt x="929" y="801"/>
                    </a:lnTo>
                    <a:lnTo>
                      <a:pt x="12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2" name="Google Shape;432;p15"/>
              <p:cNvSpPr/>
              <p:nvPr/>
            </p:nvSpPr>
            <p:spPr>
              <a:xfrm>
                <a:off x="8429144" y="3253080"/>
                <a:ext cx="77775" cy="78111"/>
              </a:xfrm>
              <a:custGeom>
                <a:avLst/>
                <a:gdLst/>
                <a:ahLst/>
                <a:cxnLst/>
                <a:rect l="l" t="t" r="r" b="b"/>
                <a:pathLst>
                  <a:path w="926" h="930" extrusionOk="0">
                    <a:moveTo>
                      <a:pt x="797" y="0"/>
                    </a:moveTo>
                    <a:lnTo>
                      <a:pt x="1" y="801"/>
                    </a:lnTo>
                    <a:lnTo>
                      <a:pt x="125" y="929"/>
                    </a:lnTo>
                    <a:lnTo>
                      <a:pt x="925" y="129"/>
                    </a:lnTo>
                    <a:lnTo>
                      <a:pt x="79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3" name="Google Shape;433;p15"/>
              <p:cNvSpPr/>
              <p:nvPr/>
            </p:nvSpPr>
            <p:spPr>
              <a:xfrm>
                <a:off x="8209930" y="3252744"/>
                <a:ext cx="78111" cy="78111"/>
              </a:xfrm>
              <a:custGeom>
                <a:avLst/>
                <a:gdLst/>
                <a:ahLst/>
                <a:cxnLst/>
                <a:rect l="l" t="t" r="r" b="b"/>
                <a:pathLst>
                  <a:path w="930" h="930" extrusionOk="0">
                    <a:moveTo>
                      <a:pt x="129" y="0"/>
                    </a:moveTo>
                    <a:lnTo>
                      <a:pt x="1" y="129"/>
                    </a:lnTo>
                    <a:lnTo>
                      <a:pt x="801" y="929"/>
                    </a:lnTo>
                    <a:lnTo>
                      <a:pt x="929" y="801"/>
                    </a:lnTo>
                    <a:lnTo>
                      <a:pt x="12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4" name="Google Shape;434;p15"/>
              <p:cNvSpPr/>
              <p:nvPr/>
            </p:nvSpPr>
            <p:spPr>
              <a:xfrm>
                <a:off x="8210266" y="3253080"/>
                <a:ext cx="77775" cy="78111"/>
              </a:xfrm>
              <a:custGeom>
                <a:avLst/>
                <a:gdLst/>
                <a:ahLst/>
                <a:cxnLst/>
                <a:rect l="l" t="t" r="r" b="b"/>
                <a:pathLst>
                  <a:path w="926" h="930" extrusionOk="0">
                    <a:moveTo>
                      <a:pt x="801" y="0"/>
                    </a:moveTo>
                    <a:lnTo>
                      <a:pt x="1" y="801"/>
                    </a:lnTo>
                    <a:lnTo>
                      <a:pt x="125" y="929"/>
                    </a:lnTo>
                    <a:lnTo>
                      <a:pt x="925" y="129"/>
                    </a:lnTo>
                    <a:lnTo>
                      <a:pt x="80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35" name="Google Shape;435;p15"/>
            <p:cNvGrpSpPr/>
            <p:nvPr/>
          </p:nvGrpSpPr>
          <p:grpSpPr>
            <a:xfrm rot="5400000">
              <a:off x="813121" y="3277732"/>
              <a:ext cx="2698431" cy="3818605"/>
              <a:chOff x="7726148" y="777978"/>
              <a:chExt cx="2698431" cy="3818605"/>
            </a:xfrm>
          </p:grpSpPr>
          <p:sp>
            <p:nvSpPr>
              <p:cNvPr id="436" name="Google Shape;436;p15"/>
              <p:cNvSpPr/>
              <p:nvPr/>
            </p:nvSpPr>
            <p:spPr>
              <a:xfrm>
                <a:off x="7726148" y="4468667"/>
                <a:ext cx="148998" cy="127917"/>
              </a:xfrm>
              <a:custGeom>
                <a:avLst/>
                <a:gdLst/>
                <a:ahLst/>
                <a:cxnLst/>
                <a:rect l="l" t="t" r="r" b="b"/>
                <a:pathLst>
                  <a:path w="1774" h="1523" extrusionOk="0">
                    <a:moveTo>
                      <a:pt x="757" y="406"/>
                    </a:moveTo>
                    <a:cubicBezTo>
                      <a:pt x="1077" y="406"/>
                      <a:pt x="1238" y="790"/>
                      <a:pt x="1009" y="1014"/>
                    </a:cubicBezTo>
                    <a:cubicBezTo>
                      <a:pt x="937" y="1087"/>
                      <a:pt x="847" y="1120"/>
                      <a:pt x="759" y="1120"/>
                    </a:cubicBezTo>
                    <a:cubicBezTo>
                      <a:pt x="576" y="1120"/>
                      <a:pt x="401" y="978"/>
                      <a:pt x="401" y="762"/>
                    </a:cubicBezTo>
                    <a:cubicBezTo>
                      <a:pt x="401" y="566"/>
                      <a:pt x="561" y="406"/>
                      <a:pt x="757" y="406"/>
                    </a:cubicBezTo>
                    <a:close/>
                    <a:moveTo>
                      <a:pt x="764" y="1"/>
                    </a:moveTo>
                    <a:cubicBezTo>
                      <a:pt x="374" y="1"/>
                      <a:pt x="1" y="305"/>
                      <a:pt x="1" y="762"/>
                    </a:cubicBezTo>
                    <a:cubicBezTo>
                      <a:pt x="1" y="1182"/>
                      <a:pt x="337" y="1519"/>
                      <a:pt x="757" y="1523"/>
                    </a:cubicBezTo>
                    <a:cubicBezTo>
                      <a:pt x="1434" y="1523"/>
                      <a:pt x="1774" y="702"/>
                      <a:pt x="1294" y="226"/>
                    </a:cubicBezTo>
                    <a:cubicBezTo>
                      <a:pt x="1139" y="70"/>
                      <a:pt x="950" y="1"/>
                      <a:pt x="76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7" name="Google Shape;437;p15"/>
              <p:cNvSpPr/>
              <p:nvPr/>
            </p:nvSpPr>
            <p:spPr>
              <a:xfrm>
                <a:off x="9887546" y="2617023"/>
                <a:ext cx="520234" cy="519814"/>
              </a:xfrm>
              <a:custGeom>
                <a:avLst/>
                <a:gdLst/>
                <a:ahLst/>
                <a:cxnLst/>
                <a:rect l="l" t="t" r="r" b="b"/>
                <a:pathLst>
                  <a:path w="6194" h="6189" extrusionOk="0">
                    <a:moveTo>
                      <a:pt x="4428" y="0"/>
                    </a:moveTo>
                    <a:lnTo>
                      <a:pt x="2214" y="2214"/>
                    </a:lnTo>
                    <a:lnTo>
                      <a:pt x="1" y="4427"/>
                    </a:lnTo>
                    <a:lnTo>
                      <a:pt x="1" y="6188"/>
                    </a:lnTo>
                    <a:lnTo>
                      <a:pt x="3095" y="3094"/>
                    </a:lnTo>
                    <a:lnTo>
                      <a:pt x="6193"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38" name="Google Shape;438;p15"/>
              <p:cNvSpPr/>
              <p:nvPr/>
            </p:nvSpPr>
            <p:spPr>
              <a:xfrm>
                <a:off x="7813245" y="777978"/>
                <a:ext cx="2611333" cy="3736295"/>
              </a:xfrm>
              <a:custGeom>
                <a:avLst/>
                <a:gdLst/>
                <a:ahLst/>
                <a:cxnLst/>
                <a:rect l="l" t="t" r="r" b="b"/>
                <a:pathLst>
                  <a:path w="31091" h="44485" extrusionOk="0">
                    <a:moveTo>
                      <a:pt x="28921" y="1"/>
                    </a:moveTo>
                    <a:lnTo>
                      <a:pt x="23577" y="5344"/>
                    </a:lnTo>
                    <a:lnTo>
                      <a:pt x="23577" y="11525"/>
                    </a:lnTo>
                    <a:lnTo>
                      <a:pt x="30686" y="18638"/>
                    </a:lnTo>
                    <a:lnTo>
                      <a:pt x="30686" y="21984"/>
                    </a:lnTo>
                    <a:lnTo>
                      <a:pt x="19218" y="33456"/>
                    </a:lnTo>
                    <a:lnTo>
                      <a:pt x="10744" y="33456"/>
                    </a:lnTo>
                    <a:lnTo>
                      <a:pt x="10688" y="33512"/>
                    </a:lnTo>
                    <a:lnTo>
                      <a:pt x="0" y="44200"/>
                    </a:lnTo>
                    <a:lnTo>
                      <a:pt x="285" y="44484"/>
                    </a:lnTo>
                    <a:lnTo>
                      <a:pt x="10912" y="33857"/>
                    </a:lnTo>
                    <a:lnTo>
                      <a:pt x="19382" y="33857"/>
                    </a:lnTo>
                    <a:lnTo>
                      <a:pt x="19442" y="33797"/>
                    </a:lnTo>
                    <a:lnTo>
                      <a:pt x="31090" y="22148"/>
                    </a:lnTo>
                    <a:lnTo>
                      <a:pt x="31090" y="18474"/>
                    </a:lnTo>
                    <a:lnTo>
                      <a:pt x="23977" y="11361"/>
                    </a:lnTo>
                    <a:lnTo>
                      <a:pt x="23977" y="5509"/>
                    </a:lnTo>
                    <a:lnTo>
                      <a:pt x="29205" y="285"/>
                    </a:lnTo>
                    <a:lnTo>
                      <a:pt x="2892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39" name="Google Shape;439;p15"/>
          <p:cNvGrpSpPr/>
          <p:nvPr/>
        </p:nvGrpSpPr>
        <p:grpSpPr>
          <a:xfrm flipH="1">
            <a:off x="7660202" y="-2402039"/>
            <a:ext cx="5406439" cy="4920804"/>
            <a:chOff x="-626842" y="-1801575"/>
            <a:chExt cx="4054931" cy="3690696"/>
          </a:xfrm>
        </p:grpSpPr>
        <p:sp>
          <p:nvSpPr>
            <p:cNvPr id="440" name="Google Shape;440;p15"/>
            <p:cNvSpPr/>
            <p:nvPr/>
          </p:nvSpPr>
          <p:spPr>
            <a:xfrm>
              <a:off x="-626842" y="-190870"/>
              <a:ext cx="2698418" cy="1592456"/>
            </a:xfrm>
            <a:custGeom>
              <a:avLst/>
              <a:gdLst/>
              <a:ahLst/>
              <a:cxnLst/>
              <a:rect l="l" t="t" r="r" b="b"/>
              <a:pathLst>
                <a:path w="22289" h="13154" extrusionOk="0">
                  <a:moveTo>
                    <a:pt x="14063" y="0"/>
                  </a:moveTo>
                  <a:lnTo>
                    <a:pt x="11521" y="2542"/>
                  </a:lnTo>
                  <a:lnTo>
                    <a:pt x="10616" y="2542"/>
                  </a:lnTo>
                  <a:lnTo>
                    <a:pt x="1" y="13154"/>
                  </a:lnTo>
                  <a:lnTo>
                    <a:pt x="5249" y="13154"/>
                  </a:lnTo>
                  <a:lnTo>
                    <a:pt x="9572" y="8831"/>
                  </a:lnTo>
                  <a:lnTo>
                    <a:pt x="13515" y="8831"/>
                  </a:lnTo>
                  <a:lnTo>
                    <a:pt x="22289" y="52"/>
                  </a:lnTo>
                  <a:lnTo>
                    <a:pt x="1406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41" name="Google Shape;441;p15"/>
            <p:cNvGrpSpPr/>
            <p:nvPr/>
          </p:nvGrpSpPr>
          <p:grpSpPr>
            <a:xfrm rot="10800000">
              <a:off x="388735" y="-1801575"/>
              <a:ext cx="3039353" cy="3203144"/>
              <a:chOff x="7797455" y="1505164"/>
              <a:chExt cx="3773251" cy="3976591"/>
            </a:xfrm>
          </p:grpSpPr>
          <p:sp>
            <p:nvSpPr>
              <p:cNvPr id="442" name="Google Shape;442;p15"/>
              <p:cNvSpPr/>
              <p:nvPr/>
            </p:nvSpPr>
            <p:spPr>
              <a:xfrm>
                <a:off x="8507171" y="4423732"/>
                <a:ext cx="375603" cy="375939"/>
              </a:xfrm>
              <a:custGeom>
                <a:avLst/>
                <a:gdLst/>
                <a:ahLst/>
                <a:cxnLst/>
                <a:rect l="l" t="t" r="r" b="b"/>
                <a:pathLst>
                  <a:path w="4472" h="4476" extrusionOk="0">
                    <a:moveTo>
                      <a:pt x="4471" y="0"/>
                    </a:moveTo>
                    <a:lnTo>
                      <a:pt x="2234" y="2238"/>
                    </a:lnTo>
                    <a:lnTo>
                      <a:pt x="0" y="4475"/>
                    </a:lnTo>
                    <a:lnTo>
                      <a:pt x="1273" y="4475"/>
                    </a:lnTo>
                    <a:lnTo>
                      <a:pt x="2870" y="2874"/>
                    </a:lnTo>
                    <a:lnTo>
                      <a:pt x="4471" y="1273"/>
                    </a:lnTo>
                    <a:lnTo>
                      <a:pt x="447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3" name="Google Shape;443;p15"/>
              <p:cNvSpPr/>
              <p:nvPr/>
            </p:nvSpPr>
            <p:spPr>
              <a:xfrm>
                <a:off x="7797455" y="5326373"/>
                <a:ext cx="181250" cy="155382"/>
              </a:xfrm>
              <a:custGeom>
                <a:avLst/>
                <a:gdLst/>
                <a:ahLst/>
                <a:cxnLst/>
                <a:rect l="l" t="t" r="r" b="b"/>
                <a:pathLst>
                  <a:path w="2158" h="1850" extrusionOk="0">
                    <a:moveTo>
                      <a:pt x="1231" y="488"/>
                    </a:moveTo>
                    <a:cubicBezTo>
                      <a:pt x="1455" y="488"/>
                      <a:pt x="1669" y="663"/>
                      <a:pt x="1669" y="925"/>
                    </a:cubicBezTo>
                    <a:cubicBezTo>
                      <a:pt x="1669" y="1166"/>
                      <a:pt x="1473" y="1362"/>
                      <a:pt x="1233" y="1362"/>
                    </a:cubicBezTo>
                    <a:cubicBezTo>
                      <a:pt x="845" y="1358"/>
                      <a:pt x="653" y="889"/>
                      <a:pt x="925" y="617"/>
                    </a:cubicBezTo>
                    <a:cubicBezTo>
                      <a:pt x="1014" y="528"/>
                      <a:pt x="1124" y="488"/>
                      <a:pt x="1231" y="488"/>
                    </a:cubicBezTo>
                    <a:close/>
                    <a:moveTo>
                      <a:pt x="1233" y="1"/>
                    </a:moveTo>
                    <a:cubicBezTo>
                      <a:pt x="413" y="1"/>
                      <a:pt x="0" y="998"/>
                      <a:pt x="581" y="1578"/>
                    </a:cubicBezTo>
                    <a:cubicBezTo>
                      <a:pt x="768" y="1765"/>
                      <a:pt x="999" y="1849"/>
                      <a:pt x="1226" y="1849"/>
                    </a:cubicBezTo>
                    <a:cubicBezTo>
                      <a:pt x="1701" y="1849"/>
                      <a:pt x="2158" y="1481"/>
                      <a:pt x="2158" y="925"/>
                    </a:cubicBezTo>
                    <a:cubicBezTo>
                      <a:pt x="2158" y="413"/>
                      <a:pt x="1746" y="1"/>
                      <a:pt x="12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4" name="Google Shape;444;p15"/>
              <p:cNvSpPr/>
              <p:nvPr/>
            </p:nvSpPr>
            <p:spPr>
              <a:xfrm>
                <a:off x="11389036" y="1505164"/>
                <a:ext cx="181670" cy="155382"/>
              </a:xfrm>
              <a:custGeom>
                <a:avLst/>
                <a:gdLst/>
                <a:ahLst/>
                <a:cxnLst/>
                <a:rect l="l" t="t" r="r" b="b"/>
                <a:pathLst>
                  <a:path w="2163" h="1850" extrusionOk="0">
                    <a:moveTo>
                      <a:pt x="1233" y="488"/>
                    </a:moveTo>
                    <a:cubicBezTo>
                      <a:pt x="1457" y="488"/>
                      <a:pt x="1674" y="663"/>
                      <a:pt x="1674" y="925"/>
                    </a:cubicBezTo>
                    <a:cubicBezTo>
                      <a:pt x="1674" y="1166"/>
                      <a:pt x="1478" y="1358"/>
                      <a:pt x="1237" y="1362"/>
                    </a:cubicBezTo>
                    <a:cubicBezTo>
                      <a:pt x="849" y="1362"/>
                      <a:pt x="653" y="889"/>
                      <a:pt x="929" y="617"/>
                    </a:cubicBezTo>
                    <a:cubicBezTo>
                      <a:pt x="1017" y="528"/>
                      <a:pt x="1126" y="488"/>
                      <a:pt x="1233" y="488"/>
                    </a:cubicBezTo>
                    <a:close/>
                    <a:moveTo>
                      <a:pt x="1237" y="1"/>
                    </a:moveTo>
                    <a:cubicBezTo>
                      <a:pt x="413" y="1"/>
                      <a:pt x="1" y="998"/>
                      <a:pt x="585" y="1578"/>
                    </a:cubicBezTo>
                    <a:cubicBezTo>
                      <a:pt x="772" y="1765"/>
                      <a:pt x="1003" y="1849"/>
                      <a:pt x="1230" y="1849"/>
                    </a:cubicBezTo>
                    <a:cubicBezTo>
                      <a:pt x="1705" y="1849"/>
                      <a:pt x="2162" y="1481"/>
                      <a:pt x="2162" y="925"/>
                    </a:cubicBezTo>
                    <a:cubicBezTo>
                      <a:pt x="2162" y="413"/>
                      <a:pt x="1746" y="1"/>
                      <a:pt x="12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5" name="Google Shape;445;p15"/>
              <p:cNvSpPr/>
              <p:nvPr/>
            </p:nvSpPr>
            <p:spPr>
              <a:xfrm>
                <a:off x="7919157" y="1639968"/>
                <a:ext cx="3594352" cy="3738983"/>
              </a:xfrm>
              <a:custGeom>
                <a:avLst/>
                <a:gdLst/>
                <a:ahLst/>
                <a:cxnLst/>
                <a:rect l="l" t="t" r="r" b="b"/>
                <a:pathLst>
                  <a:path w="42795" h="44517" extrusionOk="0">
                    <a:moveTo>
                      <a:pt x="42306" y="1"/>
                    </a:moveTo>
                    <a:lnTo>
                      <a:pt x="42306" y="12025"/>
                    </a:lnTo>
                    <a:lnTo>
                      <a:pt x="23925" y="30406"/>
                    </a:lnTo>
                    <a:lnTo>
                      <a:pt x="13762" y="30406"/>
                    </a:lnTo>
                    <a:lnTo>
                      <a:pt x="13690" y="30478"/>
                    </a:lnTo>
                    <a:lnTo>
                      <a:pt x="0" y="44172"/>
                    </a:lnTo>
                    <a:lnTo>
                      <a:pt x="345" y="44516"/>
                    </a:lnTo>
                    <a:lnTo>
                      <a:pt x="13966" y="30895"/>
                    </a:lnTo>
                    <a:lnTo>
                      <a:pt x="24125" y="30895"/>
                    </a:lnTo>
                    <a:lnTo>
                      <a:pt x="24197" y="30823"/>
                    </a:lnTo>
                    <a:lnTo>
                      <a:pt x="42795" y="12230"/>
                    </a:lnTo>
                    <a:lnTo>
                      <a:pt x="4279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446" name="Google Shape;446;p15"/>
            <p:cNvGrpSpPr/>
            <p:nvPr/>
          </p:nvGrpSpPr>
          <p:grpSpPr>
            <a:xfrm>
              <a:off x="331330" y="1630180"/>
              <a:ext cx="258605" cy="258941"/>
              <a:chOff x="8925357" y="2817675"/>
              <a:chExt cx="258605" cy="258941"/>
            </a:xfrm>
          </p:grpSpPr>
          <p:sp>
            <p:nvSpPr>
              <p:cNvPr id="447" name="Google Shape;447;p15"/>
              <p:cNvSpPr/>
              <p:nvPr/>
            </p:nvSpPr>
            <p:spPr>
              <a:xfrm>
                <a:off x="9033956" y="2817675"/>
                <a:ext cx="41155" cy="258941"/>
              </a:xfrm>
              <a:custGeom>
                <a:avLst/>
                <a:gdLst/>
                <a:ahLst/>
                <a:cxnLst/>
                <a:rect l="l" t="t" r="r" b="b"/>
                <a:pathLst>
                  <a:path w="490" h="3083" extrusionOk="0">
                    <a:moveTo>
                      <a:pt x="1" y="1"/>
                    </a:moveTo>
                    <a:lnTo>
                      <a:pt x="1" y="3083"/>
                    </a:lnTo>
                    <a:lnTo>
                      <a:pt x="489" y="3083"/>
                    </a:lnTo>
                    <a:lnTo>
                      <a:pt x="48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8" name="Google Shape;448;p15"/>
              <p:cNvSpPr/>
              <p:nvPr/>
            </p:nvSpPr>
            <p:spPr>
              <a:xfrm>
                <a:off x="8925357" y="2926610"/>
                <a:ext cx="258605" cy="41155"/>
              </a:xfrm>
              <a:custGeom>
                <a:avLst/>
                <a:gdLst/>
                <a:ahLst/>
                <a:cxnLst/>
                <a:rect l="l" t="t" r="r" b="b"/>
                <a:pathLst>
                  <a:path w="3079" h="490" extrusionOk="0">
                    <a:moveTo>
                      <a:pt x="1" y="1"/>
                    </a:moveTo>
                    <a:lnTo>
                      <a:pt x="1" y="489"/>
                    </a:lnTo>
                    <a:lnTo>
                      <a:pt x="3079" y="489"/>
                    </a:lnTo>
                    <a:lnTo>
                      <a:pt x="30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449" name="Google Shape;449;p15"/>
          <p:cNvSpPr txBox="1">
            <a:spLocks noGrp="1"/>
          </p:cNvSpPr>
          <p:nvPr>
            <p:ph type="title" hasCustomPrompt="1"/>
          </p:nvPr>
        </p:nvSpPr>
        <p:spPr>
          <a:xfrm>
            <a:off x="1971646" y="2692932"/>
            <a:ext cx="11811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
        <p:nvSpPr>
          <p:cNvPr id="450" name="Google Shape;450;p15"/>
          <p:cNvSpPr txBox="1">
            <a:spLocks noGrp="1"/>
          </p:cNvSpPr>
          <p:nvPr>
            <p:ph type="subTitle" idx="1"/>
          </p:nvPr>
        </p:nvSpPr>
        <p:spPr>
          <a:xfrm>
            <a:off x="1037046" y="3468772"/>
            <a:ext cx="30504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451" name="Google Shape;451;p15"/>
          <p:cNvSpPr txBox="1">
            <a:spLocks noGrp="1"/>
          </p:cNvSpPr>
          <p:nvPr>
            <p:ph type="subTitle" idx="2"/>
          </p:nvPr>
        </p:nvSpPr>
        <p:spPr>
          <a:xfrm>
            <a:off x="1037046" y="3963972"/>
            <a:ext cx="3050400" cy="1184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52" name="Google Shape;452;p15"/>
          <p:cNvSpPr txBox="1">
            <a:spLocks noGrp="1"/>
          </p:cNvSpPr>
          <p:nvPr>
            <p:ph type="title" idx="3" hasCustomPrompt="1"/>
          </p:nvPr>
        </p:nvSpPr>
        <p:spPr>
          <a:xfrm>
            <a:off x="5505397" y="2692932"/>
            <a:ext cx="11811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
        <p:nvSpPr>
          <p:cNvPr id="453" name="Google Shape;453;p15"/>
          <p:cNvSpPr txBox="1">
            <a:spLocks noGrp="1"/>
          </p:cNvSpPr>
          <p:nvPr>
            <p:ph type="subTitle" idx="4"/>
          </p:nvPr>
        </p:nvSpPr>
        <p:spPr>
          <a:xfrm>
            <a:off x="4570804" y="3468772"/>
            <a:ext cx="30504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454" name="Google Shape;454;p15"/>
          <p:cNvSpPr txBox="1">
            <a:spLocks noGrp="1"/>
          </p:cNvSpPr>
          <p:nvPr>
            <p:ph type="subTitle" idx="5"/>
          </p:nvPr>
        </p:nvSpPr>
        <p:spPr>
          <a:xfrm>
            <a:off x="4570804" y="3963972"/>
            <a:ext cx="3050400" cy="1184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55" name="Google Shape;455;p15"/>
          <p:cNvSpPr txBox="1">
            <a:spLocks noGrp="1"/>
          </p:cNvSpPr>
          <p:nvPr>
            <p:ph type="title" idx="6" hasCustomPrompt="1"/>
          </p:nvPr>
        </p:nvSpPr>
        <p:spPr>
          <a:xfrm>
            <a:off x="9039151" y="2692932"/>
            <a:ext cx="11811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
        <p:nvSpPr>
          <p:cNvPr id="456" name="Google Shape;456;p15"/>
          <p:cNvSpPr txBox="1">
            <a:spLocks noGrp="1"/>
          </p:cNvSpPr>
          <p:nvPr>
            <p:ph type="subTitle" idx="7"/>
          </p:nvPr>
        </p:nvSpPr>
        <p:spPr>
          <a:xfrm>
            <a:off x="8104554" y="3468772"/>
            <a:ext cx="30504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457" name="Google Shape;457;p15"/>
          <p:cNvSpPr txBox="1">
            <a:spLocks noGrp="1"/>
          </p:cNvSpPr>
          <p:nvPr>
            <p:ph type="subTitle" idx="8"/>
          </p:nvPr>
        </p:nvSpPr>
        <p:spPr>
          <a:xfrm>
            <a:off x="8104554" y="3963972"/>
            <a:ext cx="3050400" cy="1184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58" name="Google Shape;458;p15"/>
          <p:cNvSpPr txBox="1">
            <a:spLocks noGrp="1"/>
          </p:cNvSpPr>
          <p:nvPr>
            <p:ph type="title" idx="9"/>
          </p:nvPr>
        </p:nvSpPr>
        <p:spPr>
          <a:xfrm>
            <a:off x="960000" y="516800"/>
            <a:ext cx="10272000" cy="789600"/>
          </a:xfrm>
          <a:prstGeom prst="rect">
            <a:avLst/>
          </a:prstGeom>
          <a:noFill/>
        </p:spPr>
        <p:txBody>
          <a:bodyPr spcFirstLastPara="1" wrap="square" lIns="121900" tIns="121900" rIns="121900" bIns="121900" anchor="t" anchorCtr="0">
            <a:noAutofit/>
          </a:bodyPr>
          <a:lstStyle>
            <a:lvl1pPr lvl="0" rtl="0">
              <a:spcBef>
                <a:spcPts val="0"/>
              </a:spcBef>
              <a:spcAft>
                <a:spcPts val="0"/>
              </a:spcAft>
              <a:buClr>
                <a:schemeClr val="dk2"/>
              </a:buClr>
              <a:buSzPts val="4000"/>
              <a:buFont typeface="Fredoka One"/>
              <a:buNone/>
              <a:defRPr/>
            </a:lvl1pPr>
            <a:lvl2pPr lvl="1"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3_1_4_2">
    <p:spTree>
      <p:nvGrpSpPr>
        <p:cNvPr id="1" name="Shape 459"/>
        <p:cNvGrpSpPr/>
        <p:nvPr/>
      </p:nvGrpSpPr>
      <p:grpSpPr>
        <a:xfrm>
          <a:off x="0" y="0"/>
          <a:ext cx="0" cy="0"/>
          <a:chOff x="0" y="0"/>
          <a:chExt cx="0" cy="0"/>
        </a:xfrm>
      </p:grpSpPr>
      <p:grpSp>
        <p:nvGrpSpPr>
          <p:cNvPr id="460" name="Google Shape;460;p16"/>
          <p:cNvGrpSpPr/>
          <p:nvPr/>
        </p:nvGrpSpPr>
        <p:grpSpPr>
          <a:xfrm>
            <a:off x="-1728718" y="-827510"/>
            <a:ext cx="4642868" cy="6021689"/>
            <a:chOff x="-1296571" y="-620648"/>
            <a:chExt cx="3482238" cy="4516379"/>
          </a:xfrm>
        </p:grpSpPr>
        <p:sp>
          <p:nvSpPr>
            <p:cNvPr id="461" name="Google Shape;461;p16"/>
            <p:cNvSpPr/>
            <p:nvPr/>
          </p:nvSpPr>
          <p:spPr>
            <a:xfrm>
              <a:off x="-1296571" y="0"/>
              <a:ext cx="3031826" cy="2004580"/>
            </a:xfrm>
            <a:custGeom>
              <a:avLst/>
              <a:gdLst/>
              <a:ahLst/>
              <a:cxnLst/>
              <a:rect l="l" t="t" r="r" b="b"/>
              <a:pathLst>
                <a:path w="24054" h="15904" extrusionOk="0">
                  <a:moveTo>
                    <a:pt x="17228" y="0"/>
                  </a:moveTo>
                  <a:lnTo>
                    <a:pt x="9955" y="7274"/>
                  </a:lnTo>
                  <a:lnTo>
                    <a:pt x="6725" y="7274"/>
                  </a:lnTo>
                  <a:lnTo>
                    <a:pt x="2610" y="11384"/>
                  </a:lnTo>
                  <a:lnTo>
                    <a:pt x="2610" y="13298"/>
                  </a:lnTo>
                  <a:lnTo>
                    <a:pt x="0" y="15904"/>
                  </a:lnTo>
                  <a:lnTo>
                    <a:pt x="7093" y="15904"/>
                  </a:lnTo>
                  <a:lnTo>
                    <a:pt x="12993" y="10003"/>
                  </a:lnTo>
                  <a:lnTo>
                    <a:pt x="15207" y="10003"/>
                  </a:lnTo>
                  <a:lnTo>
                    <a:pt x="19494" y="5716"/>
                  </a:lnTo>
                  <a:lnTo>
                    <a:pt x="19494" y="4560"/>
                  </a:lnTo>
                  <a:lnTo>
                    <a:pt x="2405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62" name="Google Shape;462;p16"/>
            <p:cNvGrpSpPr/>
            <p:nvPr/>
          </p:nvGrpSpPr>
          <p:grpSpPr>
            <a:xfrm>
              <a:off x="-941814" y="-620648"/>
              <a:ext cx="3127481" cy="4516379"/>
              <a:chOff x="278245" y="-184325"/>
              <a:chExt cx="2358228" cy="3405504"/>
            </a:xfrm>
          </p:grpSpPr>
          <p:grpSp>
            <p:nvGrpSpPr>
              <p:cNvPr id="463" name="Google Shape;463;p16"/>
              <p:cNvGrpSpPr/>
              <p:nvPr/>
            </p:nvGrpSpPr>
            <p:grpSpPr>
              <a:xfrm>
                <a:off x="278245" y="-184325"/>
                <a:ext cx="2358228" cy="3336759"/>
                <a:chOff x="1181475" y="2041825"/>
                <a:chExt cx="620325" cy="877725"/>
              </a:xfrm>
            </p:grpSpPr>
            <p:sp>
              <p:nvSpPr>
                <p:cNvPr id="464" name="Google Shape;464;p16"/>
                <p:cNvSpPr/>
                <p:nvPr/>
              </p:nvSpPr>
              <p:spPr>
                <a:xfrm>
                  <a:off x="1185375" y="2377350"/>
                  <a:ext cx="119525" cy="119500"/>
                </a:xfrm>
                <a:custGeom>
                  <a:avLst/>
                  <a:gdLst/>
                  <a:ahLst/>
                  <a:cxnLst/>
                  <a:rect l="l" t="t" r="r" b="b"/>
                  <a:pathLst>
                    <a:path w="4781" h="4780" extrusionOk="0">
                      <a:moveTo>
                        <a:pt x="4780" y="0"/>
                      </a:moveTo>
                      <a:lnTo>
                        <a:pt x="2390" y="2390"/>
                      </a:lnTo>
                      <a:lnTo>
                        <a:pt x="1" y="4780"/>
                      </a:lnTo>
                      <a:lnTo>
                        <a:pt x="1362" y="4780"/>
                      </a:lnTo>
                      <a:lnTo>
                        <a:pt x="3071" y="3071"/>
                      </a:lnTo>
                      <a:lnTo>
                        <a:pt x="4780" y="1361"/>
                      </a:lnTo>
                      <a:lnTo>
                        <a:pt x="478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5" name="Google Shape;465;p16"/>
                <p:cNvSpPr/>
                <p:nvPr/>
              </p:nvSpPr>
              <p:spPr>
                <a:xfrm>
                  <a:off x="1767500" y="2041825"/>
                  <a:ext cx="34300" cy="29425"/>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6" name="Google Shape;466;p16"/>
                <p:cNvSpPr/>
                <p:nvPr/>
              </p:nvSpPr>
              <p:spPr>
                <a:xfrm>
                  <a:off x="1181475" y="2060725"/>
                  <a:ext cx="600250" cy="858825"/>
                </a:xfrm>
                <a:custGeom>
                  <a:avLst/>
                  <a:gdLst/>
                  <a:ahLst/>
                  <a:cxnLst/>
                  <a:rect l="l" t="t" r="r" b="b"/>
                  <a:pathLst>
                    <a:path w="24010" h="34353" extrusionOk="0">
                      <a:moveTo>
                        <a:pt x="23789" y="1"/>
                      </a:moveTo>
                      <a:lnTo>
                        <a:pt x="15584" y="8210"/>
                      </a:lnTo>
                      <a:lnTo>
                        <a:pt x="9043" y="8210"/>
                      </a:lnTo>
                      <a:lnTo>
                        <a:pt x="8995" y="8254"/>
                      </a:lnTo>
                      <a:lnTo>
                        <a:pt x="1" y="17249"/>
                      </a:lnTo>
                      <a:lnTo>
                        <a:pt x="1" y="20091"/>
                      </a:lnTo>
                      <a:lnTo>
                        <a:pt x="5493" y="25583"/>
                      </a:lnTo>
                      <a:lnTo>
                        <a:pt x="5493" y="30098"/>
                      </a:lnTo>
                      <a:lnTo>
                        <a:pt x="1458" y="34137"/>
                      </a:lnTo>
                      <a:lnTo>
                        <a:pt x="1678" y="34353"/>
                      </a:lnTo>
                      <a:lnTo>
                        <a:pt x="5805" y="30226"/>
                      </a:lnTo>
                      <a:lnTo>
                        <a:pt x="5805" y="25454"/>
                      </a:lnTo>
                      <a:lnTo>
                        <a:pt x="313" y="19963"/>
                      </a:lnTo>
                      <a:lnTo>
                        <a:pt x="313" y="17377"/>
                      </a:lnTo>
                      <a:lnTo>
                        <a:pt x="9171" y="8519"/>
                      </a:lnTo>
                      <a:lnTo>
                        <a:pt x="15712" y="8519"/>
                      </a:lnTo>
                      <a:lnTo>
                        <a:pt x="15756" y="8475"/>
                      </a:lnTo>
                      <a:lnTo>
                        <a:pt x="24010" y="221"/>
                      </a:lnTo>
                      <a:lnTo>
                        <a:pt x="237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7" name="Google Shape;467;p16"/>
                <p:cNvSpPr/>
                <p:nvPr/>
              </p:nvSpPr>
              <p:spPr>
                <a:xfrm>
                  <a:off x="1260925" y="2268575"/>
                  <a:ext cx="243200" cy="370575"/>
                </a:xfrm>
                <a:custGeom>
                  <a:avLst/>
                  <a:gdLst/>
                  <a:ahLst/>
                  <a:cxnLst/>
                  <a:rect l="l" t="t" r="r" b="b"/>
                  <a:pathLst>
                    <a:path w="9728" h="14823" extrusionOk="0">
                      <a:moveTo>
                        <a:pt x="9640" y="0"/>
                      </a:moveTo>
                      <a:lnTo>
                        <a:pt x="4148" y="5492"/>
                      </a:lnTo>
                      <a:lnTo>
                        <a:pt x="4148" y="10588"/>
                      </a:lnTo>
                      <a:lnTo>
                        <a:pt x="1" y="14735"/>
                      </a:lnTo>
                      <a:lnTo>
                        <a:pt x="89" y="14823"/>
                      </a:lnTo>
                      <a:lnTo>
                        <a:pt x="4272" y="10640"/>
                      </a:lnTo>
                      <a:lnTo>
                        <a:pt x="4272" y="5544"/>
                      </a:lnTo>
                      <a:lnTo>
                        <a:pt x="9728" y="88"/>
                      </a:lnTo>
                      <a:lnTo>
                        <a:pt x="964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68" name="Google Shape;468;p16"/>
                <p:cNvSpPr/>
                <p:nvPr/>
              </p:nvSpPr>
              <p:spPr>
                <a:xfrm>
                  <a:off x="1194400" y="2571875"/>
                  <a:ext cx="129400" cy="204375"/>
                </a:xfrm>
                <a:custGeom>
                  <a:avLst/>
                  <a:gdLst/>
                  <a:ahLst/>
                  <a:cxnLst/>
                  <a:rect l="l" t="t" r="r" b="b"/>
                  <a:pathLst>
                    <a:path w="5176" h="8175" extrusionOk="0">
                      <a:moveTo>
                        <a:pt x="0" y="1"/>
                      </a:moveTo>
                      <a:lnTo>
                        <a:pt x="0" y="3087"/>
                      </a:lnTo>
                      <a:lnTo>
                        <a:pt x="5088" y="8175"/>
                      </a:lnTo>
                      <a:lnTo>
                        <a:pt x="5176" y="8087"/>
                      </a:lnTo>
                      <a:lnTo>
                        <a:pt x="124" y="3035"/>
                      </a:lnTo>
                      <a:lnTo>
                        <a:pt x="1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69" name="Google Shape;469;p16"/>
              <p:cNvSpPr/>
              <p:nvPr/>
            </p:nvSpPr>
            <p:spPr>
              <a:xfrm>
                <a:off x="336260" y="3109317"/>
                <a:ext cx="130395" cy="111862"/>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470" name="Google Shape;470;p16"/>
          <p:cNvGrpSpPr/>
          <p:nvPr/>
        </p:nvGrpSpPr>
        <p:grpSpPr>
          <a:xfrm>
            <a:off x="6993496" y="-589131"/>
            <a:ext cx="8872706" cy="12506828"/>
            <a:chOff x="5245253" y="-441860"/>
            <a:chExt cx="6654696" cy="9380356"/>
          </a:xfrm>
        </p:grpSpPr>
        <p:sp>
          <p:nvSpPr>
            <p:cNvPr id="471" name="Google Shape;471;p16"/>
            <p:cNvSpPr/>
            <p:nvPr/>
          </p:nvSpPr>
          <p:spPr>
            <a:xfrm rot="10800000" flipH="1">
              <a:off x="5245253" y="1301790"/>
              <a:ext cx="6654696" cy="7636707"/>
            </a:xfrm>
            <a:custGeom>
              <a:avLst/>
              <a:gdLst/>
              <a:ahLst/>
              <a:cxnLst/>
              <a:rect l="l" t="t" r="r" b="b"/>
              <a:pathLst>
                <a:path w="71832" h="82432" extrusionOk="0">
                  <a:moveTo>
                    <a:pt x="205" y="1"/>
                  </a:moveTo>
                  <a:lnTo>
                    <a:pt x="1" y="205"/>
                  </a:lnTo>
                  <a:lnTo>
                    <a:pt x="27924" y="28129"/>
                  </a:lnTo>
                  <a:lnTo>
                    <a:pt x="27924" y="38728"/>
                  </a:lnTo>
                  <a:lnTo>
                    <a:pt x="36526" y="47330"/>
                  </a:lnTo>
                  <a:lnTo>
                    <a:pt x="45629" y="56433"/>
                  </a:lnTo>
                  <a:lnTo>
                    <a:pt x="71627" y="82431"/>
                  </a:lnTo>
                  <a:lnTo>
                    <a:pt x="71831" y="82227"/>
                  </a:lnTo>
                  <a:lnTo>
                    <a:pt x="46493" y="56889"/>
                  </a:lnTo>
                  <a:lnTo>
                    <a:pt x="46493" y="47935"/>
                  </a:lnTo>
                  <a:lnTo>
                    <a:pt x="53711" y="40954"/>
                  </a:lnTo>
                  <a:lnTo>
                    <a:pt x="51481" y="38724"/>
                  </a:lnTo>
                  <a:lnTo>
                    <a:pt x="37095" y="38724"/>
                  </a:lnTo>
                  <a:lnTo>
                    <a:pt x="32496" y="34125"/>
                  </a:lnTo>
                  <a:lnTo>
                    <a:pt x="32496" y="32288"/>
                  </a:lnTo>
                  <a:lnTo>
                    <a:pt x="27924" y="27712"/>
                  </a:lnTo>
                  <a:lnTo>
                    <a:pt x="27924" y="27720"/>
                  </a:lnTo>
                  <a:lnTo>
                    <a:pt x="20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472" name="Google Shape;472;p16"/>
            <p:cNvGrpSpPr/>
            <p:nvPr/>
          </p:nvGrpSpPr>
          <p:grpSpPr>
            <a:xfrm flipH="1">
              <a:off x="8418770" y="-441860"/>
              <a:ext cx="2708843" cy="3931638"/>
              <a:chOff x="6769513" y="299393"/>
              <a:chExt cx="1308620" cy="1899525"/>
            </a:xfrm>
          </p:grpSpPr>
          <p:sp>
            <p:nvSpPr>
              <p:cNvPr id="473" name="Google Shape;473;p16"/>
              <p:cNvSpPr/>
              <p:nvPr/>
            </p:nvSpPr>
            <p:spPr>
              <a:xfrm>
                <a:off x="7817889" y="1007055"/>
                <a:ext cx="252070" cy="252070"/>
              </a:xfrm>
              <a:custGeom>
                <a:avLst/>
                <a:gdLst/>
                <a:ahLst/>
                <a:cxnLst/>
                <a:rect l="l" t="t" r="r" b="b"/>
                <a:pathLst>
                  <a:path w="4564" h="4564" extrusionOk="0">
                    <a:moveTo>
                      <a:pt x="0" y="1"/>
                    </a:moveTo>
                    <a:lnTo>
                      <a:pt x="0" y="1302"/>
                    </a:lnTo>
                    <a:lnTo>
                      <a:pt x="1629" y="2931"/>
                    </a:lnTo>
                    <a:lnTo>
                      <a:pt x="3263" y="4564"/>
                    </a:lnTo>
                    <a:lnTo>
                      <a:pt x="4563" y="4564"/>
                    </a:lnTo>
                    <a:lnTo>
                      <a:pt x="2282" y="2282"/>
                    </a:lnTo>
                    <a:lnTo>
                      <a:pt x="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4" name="Google Shape;474;p16"/>
              <p:cNvSpPr/>
              <p:nvPr/>
            </p:nvSpPr>
            <p:spPr>
              <a:xfrm>
                <a:off x="7983027" y="2137006"/>
                <a:ext cx="72351" cy="61913"/>
              </a:xfrm>
              <a:custGeom>
                <a:avLst/>
                <a:gdLst/>
                <a:ahLst/>
                <a:cxnLst/>
                <a:rect l="l" t="t" r="r" b="b"/>
                <a:pathLst>
                  <a:path w="1310" h="1121" extrusionOk="0">
                    <a:moveTo>
                      <a:pt x="563" y="294"/>
                    </a:moveTo>
                    <a:cubicBezTo>
                      <a:pt x="628" y="294"/>
                      <a:pt x="695" y="318"/>
                      <a:pt x="749" y="372"/>
                    </a:cubicBezTo>
                    <a:cubicBezTo>
                      <a:pt x="913" y="536"/>
                      <a:pt x="797" y="821"/>
                      <a:pt x="561" y="821"/>
                    </a:cubicBezTo>
                    <a:cubicBezTo>
                      <a:pt x="417" y="821"/>
                      <a:pt x="297" y="704"/>
                      <a:pt x="297" y="560"/>
                    </a:cubicBezTo>
                    <a:cubicBezTo>
                      <a:pt x="297" y="400"/>
                      <a:pt x="427" y="294"/>
                      <a:pt x="563" y="294"/>
                    </a:cubicBezTo>
                    <a:close/>
                    <a:moveTo>
                      <a:pt x="561" y="0"/>
                    </a:moveTo>
                    <a:cubicBezTo>
                      <a:pt x="252" y="0"/>
                      <a:pt x="0" y="248"/>
                      <a:pt x="0" y="560"/>
                    </a:cubicBezTo>
                    <a:cubicBezTo>
                      <a:pt x="0" y="897"/>
                      <a:pt x="278" y="1121"/>
                      <a:pt x="566" y="1121"/>
                    </a:cubicBezTo>
                    <a:cubicBezTo>
                      <a:pt x="704" y="1121"/>
                      <a:pt x="843" y="1070"/>
                      <a:pt x="957" y="957"/>
                    </a:cubicBezTo>
                    <a:cubicBezTo>
                      <a:pt x="1309" y="600"/>
                      <a:pt x="1061" y="0"/>
                      <a:pt x="56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5" name="Google Shape;475;p16"/>
              <p:cNvSpPr/>
              <p:nvPr/>
            </p:nvSpPr>
            <p:spPr>
              <a:xfrm>
                <a:off x="6769513" y="299393"/>
                <a:ext cx="61968" cy="61747"/>
              </a:xfrm>
              <a:custGeom>
                <a:avLst/>
                <a:gdLst/>
                <a:ahLst/>
                <a:cxnLst/>
                <a:rect l="l" t="t" r="r" b="b"/>
                <a:pathLst>
                  <a:path w="1122" h="1118" extrusionOk="0">
                    <a:moveTo>
                      <a:pt x="561" y="293"/>
                    </a:moveTo>
                    <a:cubicBezTo>
                      <a:pt x="705" y="293"/>
                      <a:pt x="825" y="413"/>
                      <a:pt x="825" y="557"/>
                    </a:cubicBezTo>
                    <a:cubicBezTo>
                      <a:pt x="825" y="705"/>
                      <a:pt x="705" y="821"/>
                      <a:pt x="561" y="821"/>
                    </a:cubicBezTo>
                    <a:cubicBezTo>
                      <a:pt x="417" y="821"/>
                      <a:pt x="297" y="705"/>
                      <a:pt x="297" y="557"/>
                    </a:cubicBezTo>
                    <a:cubicBezTo>
                      <a:pt x="297" y="413"/>
                      <a:pt x="417" y="293"/>
                      <a:pt x="561" y="293"/>
                    </a:cubicBezTo>
                    <a:close/>
                    <a:moveTo>
                      <a:pt x="554" y="1"/>
                    </a:moveTo>
                    <a:cubicBezTo>
                      <a:pt x="249" y="1"/>
                      <a:pt x="1" y="251"/>
                      <a:pt x="1" y="557"/>
                    </a:cubicBezTo>
                    <a:cubicBezTo>
                      <a:pt x="1" y="865"/>
                      <a:pt x="253" y="1117"/>
                      <a:pt x="561" y="1117"/>
                    </a:cubicBezTo>
                    <a:cubicBezTo>
                      <a:pt x="869" y="1117"/>
                      <a:pt x="1122" y="865"/>
                      <a:pt x="1122" y="557"/>
                    </a:cubicBezTo>
                    <a:cubicBezTo>
                      <a:pt x="1122" y="249"/>
                      <a:pt x="869" y="1"/>
                      <a:pt x="561" y="1"/>
                    </a:cubicBezTo>
                    <a:cubicBezTo>
                      <a:pt x="559" y="1"/>
                      <a:pt x="556" y="1"/>
                      <a:pt x="5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6" name="Google Shape;476;p16"/>
              <p:cNvSpPr/>
              <p:nvPr/>
            </p:nvSpPr>
            <p:spPr>
              <a:xfrm>
                <a:off x="6811985" y="339214"/>
                <a:ext cx="1266148" cy="1811765"/>
              </a:xfrm>
              <a:custGeom>
                <a:avLst/>
                <a:gdLst/>
                <a:ahLst/>
                <a:cxnLst/>
                <a:rect l="l" t="t" r="r" b="b"/>
                <a:pathLst>
                  <a:path w="22925" h="32804" extrusionOk="0">
                    <a:moveTo>
                      <a:pt x="208" y="0"/>
                    </a:moveTo>
                    <a:lnTo>
                      <a:pt x="0" y="208"/>
                    </a:lnTo>
                    <a:lnTo>
                      <a:pt x="7878" y="8090"/>
                    </a:lnTo>
                    <a:lnTo>
                      <a:pt x="7922" y="8134"/>
                    </a:lnTo>
                    <a:lnTo>
                      <a:pt x="14170" y="8134"/>
                    </a:lnTo>
                    <a:lnTo>
                      <a:pt x="22628" y="16592"/>
                    </a:lnTo>
                    <a:lnTo>
                      <a:pt x="22628" y="19058"/>
                    </a:lnTo>
                    <a:lnTo>
                      <a:pt x="17385" y="24301"/>
                    </a:lnTo>
                    <a:lnTo>
                      <a:pt x="17385" y="28860"/>
                    </a:lnTo>
                    <a:lnTo>
                      <a:pt x="21323" y="32803"/>
                    </a:lnTo>
                    <a:lnTo>
                      <a:pt x="21532" y="32595"/>
                    </a:lnTo>
                    <a:lnTo>
                      <a:pt x="17681" y="28740"/>
                    </a:lnTo>
                    <a:lnTo>
                      <a:pt x="17681" y="24425"/>
                    </a:lnTo>
                    <a:lnTo>
                      <a:pt x="22925" y="19182"/>
                    </a:lnTo>
                    <a:lnTo>
                      <a:pt x="22925" y="16468"/>
                    </a:lnTo>
                    <a:lnTo>
                      <a:pt x="14334" y="7878"/>
                    </a:lnTo>
                    <a:lnTo>
                      <a:pt x="14290" y="7838"/>
                    </a:lnTo>
                    <a:lnTo>
                      <a:pt x="8046" y="7838"/>
                    </a:lnTo>
                    <a:lnTo>
                      <a:pt x="20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7" name="Google Shape;477;p16"/>
              <p:cNvSpPr/>
              <p:nvPr/>
            </p:nvSpPr>
            <p:spPr>
              <a:xfrm>
                <a:off x="7397589" y="777575"/>
                <a:ext cx="512976" cy="781781"/>
              </a:xfrm>
              <a:custGeom>
                <a:avLst/>
                <a:gdLst/>
                <a:ahLst/>
                <a:cxnLst/>
                <a:rect l="l" t="t" r="r" b="b"/>
                <a:pathLst>
                  <a:path w="9288" h="14155" extrusionOk="0">
                    <a:moveTo>
                      <a:pt x="81" y="1"/>
                    </a:moveTo>
                    <a:lnTo>
                      <a:pt x="1" y="85"/>
                    </a:lnTo>
                    <a:lnTo>
                      <a:pt x="5209" y="5292"/>
                    </a:lnTo>
                    <a:lnTo>
                      <a:pt x="5209" y="10160"/>
                    </a:lnTo>
                    <a:lnTo>
                      <a:pt x="9203" y="14155"/>
                    </a:lnTo>
                    <a:lnTo>
                      <a:pt x="9287" y="14071"/>
                    </a:lnTo>
                    <a:lnTo>
                      <a:pt x="5325" y="10108"/>
                    </a:lnTo>
                    <a:lnTo>
                      <a:pt x="5325" y="5244"/>
                    </a:lnTo>
                    <a:lnTo>
                      <a:pt x="8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8" name="Google Shape;478;p16"/>
              <p:cNvSpPr/>
              <p:nvPr/>
            </p:nvSpPr>
            <p:spPr>
              <a:xfrm>
                <a:off x="7777847" y="1417359"/>
                <a:ext cx="273112" cy="431181"/>
              </a:xfrm>
              <a:custGeom>
                <a:avLst/>
                <a:gdLst/>
                <a:ahLst/>
                <a:cxnLst/>
                <a:rect l="l" t="t" r="r" b="b"/>
                <a:pathLst>
                  <a:path w="4945" h="7807" extrusionOk="0">
                    <a:moveTo>
                      <a:pt x="4824" y="1"/>
                    </a:moveTo>
                    <a:lnTo>
                      <a:pt x="4824" y="2899"/>
                    </a:lnTo>
                    <a:lnTo>
                      <a:pt x="1" y="7722"/>
                    </a:lnTo>
                    <a:lnTo>
                      <a:pt x="85" y="7806"/>
                    </a:lnTo>
                    <a:lnTo>
                      <a:pt x="4944" y="2951"/>
                    </a:lnTo>
                    <a:lnTo>
                      <a:pt x="494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79" name="Google Shape;479;p16"/>
            <p:cNvSpPr/>
            <p:nvPr/>
          </p:nvSpPr>
          <p:spPr>
            <a:xfrm rot="10800000" flipH="1">
              <a:off x="8322117" y="3604890"/>
              <a:ext cx="1464987" cy="2586938"/>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0" name="Google Shape;480;p16"/>
            <p:cNvSpPr/>
            <p:nvPr/>
          </p:nvSpPr>
          <p:spPr>
            <a:xfrm rot="10800000" flipH="1">
              <a:off x="8796218" y="3575323"/>
              <a:ext cx="727762" cy="727762"/>
            </a:xfrm>
            <a:custGeom>
              <a:avLst/>
              <a:gdLst/>
              <a:ahLst/>
              <a:cxnLst/>
              <a:rect l="l" t="t" r="r" b="b"/>
              <a:pathLst>
                <a:path w="9936" h="9936" fill="none" extrusionOk="0">
                  <a:moveTo>
                    <a:pt x="8170" y="1770"/>
                  </a:moveTo>
                  <a:cubicBezTo>
                    <a:pt x="9936" y="3535"/>
                    <a:pt x="9936" y="6401"/>
                    <a:pt x="8170" y="8170"/>
                  </a:cubicBezTo>
                  <a:cubicBezTo>
                    <a:pt x="6401" y="9935"/>
                    <a:pt x="3535" y="9935"/>
                    <a:pt x="1770" y="8170"/>
                  </a:cubicBezTo>
                  <a:cubicBezTo>
                    <a:pt x="1" y="6401"/>
                    <a:pt x="1" y="3535"/>
                    <a:pt x="1770" y="1770"/>
                  </a:cubicBezTo>
                  <a:cubicBezTo>
                    <a:pt x="3535" y="0"/>
                    <a:pt x="6401" y="0"/>
                    <a:pt x="8170" y="1770"/>
                  </a:cubicBezTo>
                  <a:close/>
                </a:path>
              </a:pathLst>
            </a:custGeom>
            <a:noFill/>
            <a:ln w="19050" cap="flat" cmpd="sng">
              <a:solidFill>
                <a:schemeClr val="accent3"/>
              </a:solidFill>
              <a:prstDash val="solid"/>
              <a:miter lim="400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481" name="Google Shape;481;p16"/>
          <p:cNvSpPr txBox="1">
            <a:spLocks noGrp="1"/>
          </p:cNvSpPr>
          <p:nvPr>
            <p:ph type="title"/>
          </p:nvPr>
        </p:nvSpPr>
        <p:spPr>
          <a:xfrm>
            <a:off x="960000" y="516800"/>
            <a:ext cx="10268700" cy="789600"/>
          </a:xfrm>
          <a:prstGeom prst="rect">
            <a:avLst/>
          </a:prstGeom>
          <a:noFill/>
        </p:spPr>
        <p:txBody>
          <a:bodyPr spcFirstLastPara="1" wrap="square" lIns="121900" tIns="121900" rIns="121900" bIns="121900" anchor="t" anchorCtr="0">
            <a:noAutofit/>
          </a:bodyPr>
          <a:lstStyle>
            <a:lvl1pPr lvl="0" rtl="0">
              <a:spcBef>
                <a:spcPts val="0"/>
              </a:spcBef>
              <a:spcAft>
                <a:spcPts val="0"/>
              </a:spcAft>
              <a:buClr>
                <a:schemeClr val="dk2"/>
              </a:buClr>
              <a:buSzPts val="4000"/>
              <a:buFont typeface="Fredoka One"/>
              <a:buNone/>
              <a:defRPr/>
            </a:lvl1pPr>
            <a:lvl2pPr lvl="1"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9pPr>
          </a:lstStyle>
          <a:p>
            <a:endParaRPr/>
          </a:p>
        </p:txBody>
      </p:sp>
      <p:sp>
        <p:nvSpPr>
          <p:cNvPr id="482" name="Google Shape;482;p16"/>
          <p:cNvSpPr txBox="1">
            <a:spLocks noGrp="1"/>
          </p:cNvSpPr>
          <p:nvPr>
            <p:ph type="subTitle" idx="1"/>
          </p:nvPr>
        </p:nvSpPr>
        <p:spPr>
          <a:xfrm>
            <a:off x="2313667" y="2302455"/>
            <a:ext cx="3439200" cy="495300"/>
          </a:xfrm>
          <a:prstGeom prst="rect">
            <a:avLst/>
          </a:prstGeom>
          <a:noFill/>
        </p:spPr>
        <p:txBody>
          <a:bodyPr spcFirstLastPara="1" wrap="square" lIns="121900" tIns="121900" rIns="121900" bIns="121900" anchor="ctr" anchorCtr="0">
            <a:noAutofit/>
          </a:bodyPr>
          <a:lstStyle>
            <a:lvl1pPr lvl="0"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483" name="Google Shape;483;p16"/>
          <p:cNvSpPr txBox="1">
            <a:spLocks noGrp="1"/>
          </p:cNvSpPr>
          <p:nvPr>
            <p:ph type="subTitle" idx="2"/>
          </p:nvPr>
        </p:nvSpPr>
        <p:spPr>
          <a:xfrm>
            <a:off x="2313667" y="2809758"/>
            <a:ext cx="3439200" cy="675600"/>
          </a:xfrm>
          <a:prstGeom prst="rect">
            <a:avLst/>
          </a:prstGeom>
          <a:noFill/>
        </p:spPr>
        <p:txBody>
          <a:bodyPr spcFirstLastPara="1" wrap="square" lIns="121900" tIns="121900" rIns="121900" bIns="121900"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84" name="Google Shape;484;p16"/>
          <p:cNvSpPr txBox="1">
            <a:spLocks noGrp="1"/>
          </p:cNvSpPr>
          <p:nvPr>
            <p:ph type="subTitle" idx="3"/>
          </p:nvPr>
        </p:nvSpPr>
        <p:spPr>
          <a:xfrm>
            <a:off x="2313667" y="4407149"/>
            <a:ext cx="3439200" cy="495300"/>
          </a:xfrm>
          <a:prstGeom prst="rect">
            <a:avLst/>
          </a:prstGeom>
          <a:noFill/>
        </p:spPr>
        <p:txBody>
          <a:bodyPr spcFirstLastPara="1" wrap="square" lIns="121900" tIns="121900" rIns="121900" bIns="121900" anchor="ctr" anchorCtr="0">
            <a:noAutofit/>
          </a:bodyPr>
          <a:lstStyle>
            <a:lvl1pPr lvl="0"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485" name="Google Shape;485;p16"/>
          <p:cNvSpPr txBox="1">
            <a:spLocks noGrp="1"/>
          </p:cNvSpPr>
          <p:nvPr>
            <p:ph type="subTitle" idx="4"/>
          </p:nvPr>
        </p:nvSpPr>
        <p:spPr>
          <a:xfrm>
            <a:off x="2313667" y="4914453"/>
            <a:ext cx="3439200" cy="675600"/>
          </a:xfrm>
          <a:prstGeom prst="rect">
            <a:avLst/>
          </a:prstGeom>
          <a:noFill/>
        </p:spPr>
        <p:txBody>
          <a:bodyPr spcFirstLastPara="1" wrap="square" lIns="121900" tIns="121900" rIns="121900" bIns="121900"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86" name="Google Shape;486;p16"/>
          <p:cNvSpPr txBox="1">
            <a:spLocks noGrp="1"/>
          </p:cNvSpPr>
          <p:nvPr>
            <p:ph type="subTitle" idx="5"/>
          </p:nvPr>
        </p:nvSpPr>
        <p:spPr>
          <a:xfrm>
            <a:off x="7655200" y="2302455"/>
            <a:ext cx="3439200" cy="495300"/>
          </a:xfrm>
          <a:prstGeom prst="rect">
            <a:avLst/>
          </a:prstGeom>
          <a:noFill/>
        </p:spPr>
        <p:txBody>
          <a:bodyPr spcFirstLastPara="1" wrap="square" lIns="121900" tIns="121900" rIns="121900" bIns="121900" anchor="ctr" anchorCtr="0">
            <a:noAutofit/>
          </a:bodyPr>
          <a:lstStyle>
            <a:lvl1pPr lvl="0"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487" name="Google Shape;487;p16"/>
          <p:cNvSpPr txBox="1">
            <a:spLocks noGrp="1"/>
          </p:cNvSpPr>
          <p:nvPr>
            <p:ph type="subTitle" idx="6"/>
          </p:nvPr>
        </p:nvSpPr>
        <p:spPr>
          <a:xfrm>
            <a:off x="7655200" y="2809758"/>
            <a:ext cx="3439200" cy="675600"/>
          </a:xfrm>
          <a:prstGeom prst="rect">
            <a:avLst/>
          </a:prstGeom>
          <a:noFill/>
        </p:spPr>
        <p:txBody>
          <a:bodyPr spcFirstLastPara="1" wrap="square" lIns="121900" tIns="121900" rIns="121900" bIns="121900"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88" name="Google Shape;488;p16"/>
          <p:cNvSpPr txBox="1">
            <a:spLocks noGrp="1"/>
          </p:cNvSpPr>
          <p:nvPr>
            <p:ph type="subTitle" idx="7"/>
          </p:nvPr>
        </p:nvSpPr>
        <p:spPr>
          <a:xfrm>
            <a:off x="7655200" y="4407149"/>
            <a:ext cx="3439200" cy="495300"/>
          </a:xfrm>
          <a:prstGeom prst="rect">
            <a:avLst/>
          </a:prstGeom>
          <a:noFill/>
        </p:spPr>
        <p:txBody>
          <a:bodyPr spcFirstLastPara="1" wrap="square" lIns="121900" tIns="121900" rIns="121900" bIns="121900" anchor="ctr" anchorCtr="0">
            <a:noAutofit/>
          </a:bodyPr>
          <a:lstStyle>
            <a:lvl1pPr lvl="0"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489" name="Google Shape;489;p16"/>
          <p:cNvSpPr txBox="1">
            <a:spLocks noGrp="1"/>
          </p:cNvSpPr>
          <p:nvPr>
            <p:ph type="subTitle" idx="8"/>
          </p:nvPr>
        </p:nvSpPr>
        <p:spPr>
          <a:xfrm>
            <a:off x="7655200" y="4914453"/>
            <a:ext cx="3439200" cy="675600"/>
          </a:xfrm>
          <a:prstGeom prst="rect">
            <a:avLst/>
          </a:prstGeom>
          <a:noFill/>
        </p:spPr>
        <p:txBody>
          <a:bodyPr spcFirstLastPara="1" wrap="square" lIns="121900" tIns="121900" rIns="121900" bIns="121900" anchor="ctr"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CUSTOM_4_1">
    <p:spTree>
      <p:nvGrpSpPr>
        <p:cNvPr id="1" name="Shape 490"/>
        <p:cNvGrpSpPr/>
        <p:nvPr/>
      </p:nvGrpSpPr>
      <p:grpSpPr>
        <a:xfrm>
          <a:off x="0" y="0"/>
          <a:ext cx="0" cy="0"/>
          <a:chOff x="0" y="0"/>
          <a:chExt cx="0" cy="0"/>
        </a:xfrm>
      </p:grpSpPr>
      <p:sp>
        <p:nvSpPr>
          <p:cNvPr id="491" name="Google Shape;491;p17"/>
          <p:cNvSpPr txBox="1">
            <a:spLocks noGrp="1"/>
          </p:cNvSpPr>
          <p:nvPr>
            <p:ph type="subTitle" idx="1"/>
          </p:nvPr>
        </p:nvSpPr>
        <p:spPr>
          <a:xfrm>
            <a:off x="1180233" y="4765755"/>
            <a:ext cx="27612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492" name="Google Shape;492;p17"/>
          <p:cNvSpPr txBox="1">
            <a:spLocks noGrp="1"/>
          </p:cNvSpPr>
          <p:nvPr>
            <p:ph type="subTitle" idx="2"/>
          </p:nvPr>
        </p:nvSpPr>
        <p:spPr>
          <a:xfrm>
            <a:off x="1180233" y="5299416"/>
            <a:ext cx="2761200" cy="78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93" name="Google Shape;493;p17"/>
          <p:cNvSpPr txBox="1">
            <a:spLocks noGrp="1"/>
          </p:cNvSpPr>
          <p:nvPr>
            <p:ph type="subTitle" idx="3"/>
          </p:nvPr>
        </p:nvSpPr>
        <p:spPr>
          <a:xfrm>
            <a:off x="4715391" y="4765755"/>
            <a:ext cx="27612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494" name="Google Shape;494;p17"/>
          <p:cNvSpPr txBox="1">
            <a:spLocks noGrp="1"/>
          </p:cNvSpPr>
          <p:nvPr>
            <p:ph type="subTitle" idx="4"/>
          </p:nvPr>
        </p:nvSpPr>
        <p:spPr>
          <a:xfrm>
            <a:off x="4715409" y="5299416"/>
            <a:ext cx="2761200" cy="78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95" name="Google Shape;495;p17"/>
          <p:cNvSpPr txBox="1">
            <a:spLocks noGrp="1"/>
          </p:cNvSpPr>
          <p:nvPr>
            <p:ph type="subTitle" idx="5"/>
          </p:nvPr>
        </p:nvSpPr>
        <p:spPr>
          <a:xfrm>
            <a:off x="8250567" y="4765755"/>
            <a:ext cx="2761200" cy="495300"/>
          </a:xfrm>
          <a:prstGeom prst="rect">
            <a:avLst/>
          </a:prstGeom>
          <a:noFill/>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496" name="Google Shape;496;p17"/>
          <p:cNvSpPr txBox="1">
            <a:spLocks noGrp="1"/>
          </p:cNvSpPr>
          <p:nvPr>
            <p:ph type="subTitle" idx="6"/>
          </p:nvPr>
        </p:nvSpPr>
        <p:spPr>
          <a:xfrm>
            <a:off x="8250567" y="5299416"/>
            <a:ext cx="2761200" cy="78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497" name="Google Shape;497;p17"/>
          <p:cNvSpPr txBox="1">
            <a:spLocks noGrp="1"/>
          </p:cNvSpPr>
          <p:nvPr>
            <p:ph type="title"/>
          </p:nvPr>
        </p:nvSpPr>
        <p:spPr>
          <a:xfrm>
            <a:off x="960000" y="516800"/>
            <a:ext cx="10272000" cy="789600"/>
          </a:xfrm>
          <a:prstGeom prst="rect">
            <a:avLst/>
          </a:prstGeom>
          <a:noFill/>
        </p:spPr>
        <p:txBody>
          <a:bodyPr spcFirstLastPara="1" wrap="square" lIns="121900" tIns="121900" rIns="121900" bIns="121900" anchor="t" anchorCtr="0">
            <a:noAutofit/>
          </a:bodyPr>
          <a:lstStyle>
            <a:lvl1pPr lvl="0" rtl="0">
              <a:spcBef>
                <a:spcPts val="0"/>
              </a:spcBef>
              <a:spcAft>
                <a:spcPts val="0"/>
              </a:spcAft>
              <a:buSzPts val="4000"/>
              <a:buFont typeface="Fredoka One"/>
              <a:buNone/>
              <a:defRPr/>
            </a:lvl1pPr>
            <a:lvl2pPr lvl="1" algn="ctr" rtl="0">
              <a:spcBef>
                <a:spcPts val="0"/>
              </a:spcBef>
              <a:spcAft>
                <a:spcPts val="0"/>
              </a:spcAft>
              <a:buSzPts val="4000"/>
              <a:buFont typeface="Fredoka One"/>
              <a:buNone/>
              <a:defRPr sz="4000">
                <a:latin typeface="Fredoka One"/>
                <a:ea typeface="Fredoka One"/>
                <a:cs typeface="Fredoka One"/>
                <a:sym typeface="Fredoka One"/>
              </a:defRPr>
            </a:lvl2pPr>
            <a:lvl3pPr lvl="2" algn="ctr" rtl="0">
              <a:spcBef>
                <a:spcPts val="0"/>
              </a:spcBef>
              <a:spcAft>
                <a:spcPts val="0"/>
              </a:spcAft>
              <a:buSzPts val="4000"/>
              <a:buFont typeface="Fredoka One"/>
              <a:buNone/>
              <a:defRPr sz="4000">
                <a:latin typeface="Fredoka One"/>
                <a:ea typeface="Fredoka One"/>
                <a:cs typeface="Fredoka One"/>
                <a:sym typeface="Fredoka One"/>
              </a:defRPr>
            </a:lvl3pPr>
            <a:lvl4pPr lvl="3" algn="ctr" rtl="0">
              <a:spcBef>
                <a:spcPts val="0"/>
              </a:spcBef>
              <a:spcAft>
                <a:spcPts val="0"/>
              </a:spcAft>
              <a:buSzPts val="4000"/>
              <a:buFont typeface="Fredoka One"/>
              <a:buNone/>
              <a:defRPr sz="4000">
                <a:latin typeface="Fredoka One"/>
                <a:ea typeface="Fredoka One"/>
                <a:cs typeface="Fredoka One"/>
                <a:sym typeface="Fredoka One"/>
              </a:defRPr>
            </a:lvl4pPr>
            <a:lvl5pPr lvl="4" algn="ctr" rtl="0">
              <a:spcBef>
                <a:spcPts val="0"/>
              </a:spcBef>
              <a:spcAft>
                <a:spcPts val="0"/>
              </a:spcAft>
              <a:buSzPts val="4000"/>
              <a:buFont typeface="Fredoka One"/>
              <a:buNone/>
              <a:defRPr sz="4000">
                <a:latin typeface="Fredoka One"/>
                <a:ea typeface="Fredoka One"/>
                <a:cs typeface="Fredoka One"/>
                <a:sym typeface="Fredoka One"/>
              </a:defRPr>
            </a:lvl5pPr>
            <a:lvl6pPr lvl="5" algn="ctr" rtl="0">
              <a:spcBef>
                <a:spcPts val="0"/>
              </a:spcBef>
              <a:spcAft>
                <a:spcPts val="0"/>
              </a:spcAft>
              <a:buSzPts val="4000"/>
              <a:buFont typeface="Fredoka One"/>
              <a:buNone/>
              <a:defRPr sz="4000">
                <a:latin typeface="Fredoka One"/>
                <a:ea typeface="Fredoka One"/>
                <a:cs typeface="Fredoka One"/>
                <a:sym typeface="Fredoka One"/>
              </a:defRPr>
            </a:lvl6pPr>
            <a:lvl7pPr lvl="6" algn="ctr" rtl="0">
              <a:spcBef>
                <a:spcPts val="0"/>
              </a:spcBef>
              <a:spcAft>
                <a:spcPts val="0"/>
              </a:spcAft>
              <a:buSzPts val="4000"/>
              <a:buFont typeface="Fredoka One"/>
              <a:buNone/>
              <a:defRPr sz="4000">
                <a:latin typeface="Fredoka One"/>
                <a:ea typeface="Fredoka One"/>
                <a:cs typeface="Fredoka One"/>
                <a:sym typeface="Fredoka One"/>
              </a:defRPr>
            </a:lvl7pPr>
            <a:lvl8pPr lvl="7" algn="ctr" rtl="0">
              <a:spcBef>
                <a:spcPts val="0"/>
              </a:spcBef>
              <a:spcAft>
                <a:spcPts val="0"/>
              </a:spcAft>
              <a:buSzPts val="4000"/>
              <a:buFont typeface="Fredoka One"/>
              <a:buNone/>
              <a:defRPr sz="4000">
                <a:latin typeface="Fredoka One"/>
                <a:ea typeface="Fredoka One"/>
                <a:cs typeface="Fredoka One"/>
                <a:sym typeface="Fredoka One"/>
              </a:defRPr>
            </a:lvl8pPr>
            <a:lvl9pPr lvl="8" algn="ctr" rtl="0">
              <a:spcBef>
                <a:spcPts val="0"/>
              </a:spcBef>
              <a:spcAft>
                <a:spcPts val="0"/>
              </a:spcAft>
              <a:buSzPts val="4000"/>
              <a:buFont typeface="Fredoka One"/>
              <a:buNone/>
              <a:defRPr sz="4000">
                <a:latin typeface="Fredoka One"/>
                <a:ea typeface="Fredoka One"/>
                <a:cs typeface="Fredoka One"/>
                <a:sym typeface="Fredoka One"/>
              </a:defRPr>
            </a:lvl9pPr>
          </a:lstStyle>
          <a:p>
            <a:endParaRPr/>
          </a:p>
        </p:txBody>
      </p:sp>
      <p:sp>
        <p:nvSpPr>
          <p:cNvPr id="498" name="Google Shape;498;p17"/>
          <p:cNvSpPr txBox="1">
            <a:spLocks noGrp="1"/>
          </p:cNvSpPr>
          <p:nvPr>
            <p:ph type="subTitle" idx="7"/>
          </p:nvPr>
        </p:nvSpPr>
        <p:spPr>
          <a:xfrm>
            <a:off x="1180233" y="2465855"/>
            <a:ext cx="27612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499" name="Google Shape;499;p17"/>
          <p:cNvSpPr txBox="1">
            <a:spLocks noGrp="1"/>
          </p:cNvSpPr>
          <p:nvPr>
            <p:ph type="subTitle" idx="8"/>
          </p:nvPr>
        </p:nvSpPr>
        <p:spPr>
          <a:xfrm>
            <a:off x="1180233" y="2999515"/>
            <a:ext cx="2761200" cy="78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00" name="Google Shape;500;p17"/>
          <p:cNvSpPr txBox="1">
            <a:spLocks noGrp="1"/>
          </p:cNvSpPr>
          <p:nvPr>
            <p:ph type="subTitle" idx="9"/>
          </p:nvPr>
        </p:nvSpPr>
        <p:spPr>
          <a:xfrm>
            <a:off x="4715391" y="2465855"/>
            <a:ext cx="27612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501" name="Google Shape;501;p17"/>
          <p:cNvSpPr txBox="1">
            <a:spLocks noGrp="1"/>
          </p:cNvSpPr>
          <p:nvPr>
            <p:ph type="subTitle" idx="13"/>
          </p:nvPr>
        </p:nvSpPr>
        <p:spPr>
          <a:xfrm>
            <a:off x="4715409" y="2999515"/>
            <a:ext cx="2761200" cy="78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02" name="Google Shape;502;p17"/>
          <p:cNvSpPr txBox="1">
            <a:spLocks noGrp="1"/>
          </p:cNvSpPr>
          <p:nvPr>
            <p:ph type="subTitle" idx="14"/>
          </p:nvPr>
        </p:nvSpPr>
        <p:spPr>
          <a:xfrm>
            <a:off x="8250567" y="2465855"/>
            <a:ext cx="27612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503" name="Google Shape;503;p17"/>
          <p:cNvSpPr txBox="1">
            <a:spLocks noGrp="1"/>
          </p:cNvSpPr>
          <p:nvPr>
            <p:ph type="subTitle" idx="15"/>
          </p:nvPr>
        </p:nvSpPr>
        <p:spPr>
          <a:xfrm>
            <a:off x="8250567" y="2999515"/>
            <a:ext cx="2761200" cy="78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504" name="Google Shape;504;p17"/>
          <p:cNvSpPr txBox="1">
            <a:spLocks noGrp="1"/>
          </p:cNvSpPr>
          <p:nvPr>
            <p:ph type="title" idx="16" hasCustomPrompt="1"/>
          </p:nvPr>
        </p:nvSpPr>
        <p:spPr>
          <a:xfrm>
            <a:off x="1970233" y="4003936"/>
            <a:ext cx="11811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
        <p:nvSpPr>
          <p:cNvPr id="505" name="Google Shape;505;p17"/>
          <p:cNvSpPr txBox="1">
            <a:spLocks noGrp="1"/>
          </p:cNvSpPr>
          <p:nvPr>
            <p:ph type="title" idx="17" hasCustomPrompt="1"/>
          </p:nvPr>
        </p:nvSpPr>
        <p:spPr>
          <a:xfrm>
            <a:off x="5505391" y="4003936"/>
            <a:ext cx="11811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
        <p:nvSpPr>
          <p:cNvPr id="506" name="Google Shape;506;p17"/>
          <p:cNvSpPr txBox="1">
            <a:spLocks noGrp="1"/>
          </p:cNvSpPr>
          <p:nvPr>
            <p:ph type="title" idx="18" hasCustomPrompt="1"/>
          </p:nvPr>
        </p:nvSpPr>
        <p:spPr>
          <a:xfrm>
            <a:off x="1970233" y="1704015"/>
            <a:ext cx="11811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
        <p:nvSpPr>
          <p:cNvPr id="507" name="Google Shape;507;p17"/>
          <p:cNvSpPr txBox="1">
            <a:spLocks noGrp="1"/>
          </p:cNvSpPr>
          <p:nvPr>
            <p:ph type="title" idx="19" hasCustomPrompt="1"/>
          </p:nvPr>
        </p:nvSpPr>
        <p:spPr>
          <a:xfrm>
            <a:off x="5505391" y="1704015"/>
            <a:ext cx="11811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
        <p:nvSpPr>
          <p:cNvPr id="508" name="Google Shape;508;p17"/>
          <p:cNvSpPr txBox="1">
            <a:spLocks noGrp="1"/>
          </p:cNvSpPr>
          <p:nvPr>
            <p:ph type="title" idx="20" hasCustomPrompt="1"/>
          </p:nvPr>
        </p:nvSpPr>
        <p:spPr>
          <a:xfrm>
            <a:off x="9040567" y="1704015"/>
            <a:ext cx="11811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
        <p:nvSpPr>
          <p:cNvPr id="509" name="Google Shape;509;p17"/>
          <p:cNvSpPr txBox="1">
            <a:spLocks noGrp="1"/>
          </p:cNvSpPr>
          <p:nvPr>
            <p:ph type="title" idx="21" hasCustomPrompt="1"/>
          </p:nvPr>
        </p:nvSpPr>
        <p:spPr>
          <a:xfrm>
            <a:off x="9040567" y="4003936"/>
            <a:ext cx="11811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grpSp>
        <p:nvGrpSpPr>
          <p:cNvPr id="510" name="Google Shape;510;p17"/>
          <p:cNvGrpSpPr/>
          <p:nvPr/>
        </p:nvGrpSpPr>
        <p:grpSpPr>
          <a:xfrm>
            <a:off x="9327087" y="2128870"/>
            <a:ext cx="4508578" cy="5688080"/>
            <a:chOff x="6995490" y="1733095"/>
            <a:chExt cx="3381518" cy="4266167"/>
          </a:xfrm>
        </p:grpSpPr>
        <p:sp>
          <p:nvSpPr>
            <p:cNvPr id="511" name="Google Shape;511;p17"/>
            <p:cNvSpPr/>
            <p:nvPr/>
          </p:nvSpPr>
          <p:spPr>
            <a:xfrm>
              <a:off x="6995490" y="3994682"/>
              <a:ext cx="3031826" cy="2004580"/>
            </a:xfrm>
            <a:custGeom>
              <a:avLst/>
              <a:gdLst/>
              <a:ahLst/>
              <a:cxnLst/>
              <a:rect l="l" t="t" r="r" b="b"/>
              <a:pathLst>
                <a:path w="24054" h="15904" extrusionOk="0">
                  <a:moveTo>
                    <a:pt x="17228" y="0"/>
                  </a:moveTo>
                  <a:lnTo>
                    <a:pt x="9955" y="7274"/>
                  </a:lnTo>
                  <a:lnTo>
                    <a:pt x="6725" y="7274"/>
                  </a:lnTo>
                  <a:lnTo>
                    <a:pt x="2610" y="11384"/>
                  </a:lnTo>
                  <a:lnTo>
                    <a:pt x="2610" y="13298"/>
                  </a:lnTo>
                  <a:lnTo>
                    <a:pt x="0" y="15904"/>
                  </a:lnTo>
                  <a:lnTo>
                    <a:pt x="7093" y="15904"/>
                  </a:lnTo>
                  <a:lnTo>
                    <a:pt x="12993" y="10003"/>
                  </a:lnTo>
                  <a:lnTo>
                    <a:pt x="15207" y="10003"/>
                  </a:lnTo>
                  <a:lnTo>
                    <a:pt x="19494" y="5716"/>
                  </a:lnTo>
                  <a:lnTo>
                    <a:pt x="19494" y="4560"/>
                  </a:lnTo>
                  <a:lnTo>
                    <a:pt x="2405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12" name="Google Shape;512;p17"/>
            <p:cNvGrpSpPr/>
            <p:nvPr/>
          </p:nvGrpSpPr>
          <p:grpSpPr>
            <a:xfrm flipH="1">
              <a:off x="8001112" y="1733095"/>
              <a:ext cx="2375896" cy="3296652"/>
              <a:chOff x="2132995" y="960308"/>
              <a:chExt cx="496177" cy="688438"/>
            </a:xfrm>
          </p:grpSpPr>
          <p:sp>
            <p:nvSpPr>
              <p:cNvPr id="513" name="Google Shape;513;p17"/>
              <p:cNvSpPr/>
              <p:nvPr/>
            </p:nvSpPr>
            <p:spPr>
              <a:xfrm>
                <a:off x="2143863" y="977753"/>
                <a:ext cx="473252" cy="659302"/>
              </a:xfrm>
              <a:custGeom>
                <a:avLst/>
                <a:gdLst/>
                <a:ahLst/>
                <a:cxnLst/>
                <a:rect l="l" t="t" r="r" b="b"/>
                <a:pathLst>
                  <a:path w="10363" h="14437" extrusionOk="0">
                    <a:moveTo>
                      <a:pt x="1" y="1"/>
                    </a:moveTo>
                    <a:lnTo>
                      <a:pt x="1" y="2663"/>
                    </a:lnTo>
                    <a:lnTo>
                      <a:pt x="4926" y="2663"/>
                    </a:lnTo>
                    <a:lnTo>
                      <a:pt x="7972" y="5709"/>
                    </a:lnTo>
                    <a:lnTo>
                      <a:pt x="7972" y="12123"/>
                    </a:lnTo>
                    <a:lnTo>
                      <a:pt x="10286" y="14437"/>
                    </a:lnTo>
                    <a:lnTo>
                      <a:pt x="10362" y="14352"/>
                    </a:lnTo>
                    <a:lnTo>
                      <a:pt x="8083" y="12081"/>
                    </a:lnTo>
                    <a:lnTo>
                      <a:pt x="8083" y="5658"/>
                    </a:lnTo>
                    <a:lnTo>
                      <a:pt x="4995" y="2561"/>
                    </a:lnTo>
                    <a:lnTo>
                      <a:pt x="4978" y="2544"/>
                    </a:lnTo>
                    <a:lnTo>
                      <a:pt x="120" y="2544"/>
                    </a:lnTo>
                    <a:lnTo>
                      <a:pt x="12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4" name="Google Shape;514;p17"/>
              <p:cNvSpPr/>
              <p:nvPr/>
            </p:nvSpPr>
            <p:spPr>
              <a:xfrm>
                <a:off x="2401063" y="1126948"/>
                <a:ext cx="81608" cy="81608"/>
              </a:xfrm>
              <a:custGeom>
                <a:avLst/>
                <a:gdLst/>
                <a:ahLst/>
                <a:cxnLst/>
                <a:rect l="l" t="t" r="r" b="b"/>
                <a:pathLst>
                  <a:path w="1787" h="1787" extrusionOk="0">
                    <a:moveTo>
                      <a:pt x="1" y="0"/>
                    </a:moveTo>
                    <a:lnTo>
                      <a:pt x="1" y="511"/>
                    </a:lnTo>
                    <a:lnTo>
                      <a:pt x="639" y="1149"/>
                    </a:lnTo>
                    <a:lnTo>
                      <a:pt x="1277" y="1787"/>
                    </a:lnTo>
                    <a:lnTo>
                      <a:pt x="1787" y="1787"/>
                    </a:lnTo>
                    <a:lnTo>
                      <a:pt x="894" y="894"/>
                    </a:lnTo>
                    <a:lnTo>
                      <a:pt x="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5" name="Google Shape;515;p17"/>
              <p:cNvSpPr/>
              <p:nvPr/>
            </p:nvSpPr>
            <p:spPr>
              <a:xfrm>
                <a:off x="2132995" y="960308"/>
                <a:ext cx="23610" cy="20231"/>
              </a:xfrm>
              <a:custGeom>
                <a:avLst/>
                <a:gdLst/>
                <a:ahLst/>
                <a:cxnLst/>
                <a:rect l="l" t="t" r="r" b="b"/>
                <a:pathLst>
                  <a:path w="517" h="443" extrusionOk="0">
                    <a:moveTo>
                      <a:pt x="298" y="119"/>
                    </a:moveTo>
                    <a:cubicBezTo>
                      <a:pt x="409" y="145"/>
                      <a:pt x="409" y="298"/>
                      <a:pt x="298" y="332"/>
                    </a:cubicBezTo>
                    <a:cubicBezTo>
                      <a:pt x="196" y="298"/>
                      <a:pt x="196" y="145"/>
                      <a:pt x="298" y="119"/>
                    </a:cubicBezTo>
                    <a:close/>
                    <a:moveTo>
                      <a:pt x="295" y="0"/>
                    </a:moveTo>
                    <a:cubicBezTo>
                      <a:pt x="240" y="0"/>
                      <a:pt x="184" y="21"/>
                      <a:pt x="137" y="68"/>
                    </a:cubicBezTo>
                    <a:cubicBezTo>
                      <a:pt x="1" y="204"/>
                      <a:pt x="103" y="442"/>
                      <a:pt x="298" y="442"/>
                    </a:cubicBezTo>
                    <a:cubicBezTo>
                      <a:pt x="418" y="434"/>
                      <a:pt x="511" y="340"/>
                      <a:pt x="511" y="230"/>
                    </a:cubicBezTo>
                    <a:cubicBezTo>
                      <a:pt x="517" y="92"/>
                      <a:pt x="410" y="0"/>
                      <a:pt x="29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6" name="Google Shape;516;p17"/>
              <p:cNvSpPr/>
              <p:nvPr/>
            </p:nvSpPr>
            <p:spPr>
              <a:xfrm>
                <a:off x="2605425" y="1628651"/>
                <a:ext cx="23747" cy="20094"/>
              </a:xfrm>
              <a:custGeom>
                <a:avLst/>
                <a:gdLst/>
                <a:ahLst/>
                <a:cxnLst/>
                <a:rect l="l" t="t" r="r" b="b"/>
                <a:pathLst>
                  <a:path w="520" h="440" extrusionOk="0">
                    <a:moveTo>
                      <a:pt x="298" y="116"/>
                    </a:moveTo>
                    <a:cubicBezTo>
                      <a:pt x="358" y="116"/>
                      <a:pt x="409" y="167"/>
                      <a:pt x="400" y="227"/>
                    </a:cubicBezTo>
                    <a:cubicBezTo>
                      <a:pt x="400" y="290"/>
                      <a:pt x="348" y="331"/>
                      <a:pt x="294" y="331"/>
                    </a:cubicBezTo>
                    <a:cubicBezTo>
                      <a:pt x="269" y="331"/>
                      <a:pt x="243" y="322"/>
                      <a:pt x="221" y="303"/>
                    </a:cubicBezTo>
                    <a:cubicBezTo>
                      <a:pt x="153" y="235"/>
                      <a:pt x="204" y="116"/>
                      <a:pt x="298" y="116"/>
                    </a:cubicBezTo>
                    <a:close/>
                    <a:moveTo>
                      <a:pt x="299" y="1"/>
                    </a:moveTo>
                    <a:cubicBezTo>
                      <a:pt x="244" y="1"/>
                      <a:pt x="189" y="21"/>
                      <a:pt x="145" y="65"/>
                    </a:cubicBezTo>
                    <a:cubicBezTo>
                      <a:pt x="0" y="201"/>
                      <a:pt x="102" y="439"/>
                      <a:pt x="298" y="439"/>
                    </a:cubicBezTo>
                    <a:cubicBezTo>
                      <a:pt x="417" y="439"/>
                      <a:pt x="519" y="337"/>
                      <a:pt x="519" y="218"/>
                    </a:cubicBezTo>
                    <a:cubicBezTo>
                      <a:pt x="519" y="86"/>
                      <a:pt x="411" y="1"/>
                      <a:pt x="2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7" name="Google Shape;517;p17"/>
              <p:cNvSpPr/>
              <p:nvPr/>
            </p:nvSpPr>
            <p:spPr>
              <a:xfrm>
                <a:off x="2145827" y="1025155"/>
                <a:ext cx="122024" cy="71515"/>
              </a:xfrm>
              <a:custGeom>
                <a:avLst/>
                <a:gdLst/>
                <a:ahLst/>
                <a:cxnLst/>
                <a:rect l="l" t="t" r="r" b="b"/>
                <a:pathLst>
                  <a:path w="2672" h="1566" extrusionOk="0">
                    <a:moveTo>
                      <a:pt x="34" y="1"/>
                    </a:moveTo>
                    <a:lnTo>
                      <a:pt x="0" y="26"/>
                    </a:lnTo>
                    <a:lnTo>
                      <a:pt x="800" y="826"/>
                    </a:lnTo>
                    <a:lnTo>
                      <a:pt x="1898" y="826"/>
                    </a:lnTo>
                    <a:lnTo>
                      <a:pt x="2638" y="1566"/>
                    </a:lnTo>
                    <a:lnTo>
                      <a:pt x="2672" y="1532"/>
                    </a:lnTo>
                    <a:lnTo>
                      <a:pt x="1923" y="783"/>
                    </a:lnTo>
                    <a:lnTo>
                      <a:pt x="817" y="783"/>
                    </a:lnTo>
                    <a:lnTo>
                      <a:pt x="3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18" name="Google Shape;518;p17"/>
            <p:cNvGrpSpPr/>
            <p:nvPr/>
          </p:nvGrpSpPr>
          <p:grpSpPr>
            <a:xfrm rot="5400000" flipH="1">
              <a:off x="8520149" y="2304293"/>
              <a:ext cx="457201" cy="78377"/>
              <a:chOff x="2974099" y="851893"/>
              <a:chExt cx="129011" cy="22560"/>
            </a:xfrm>
          </p:grpSpPr>
          <p:sp>
            <p:nvSpPr>
              <p:cNvPr id="519" name="Google Shape;519;p17"/>
              <p:cNvSpPr/>
              <p:nvPr/>
            </p:nvSpPr>
            <p:spPr>
              <a:xfrm>
                <a:off x="3071233" y="851893"/>
                <a:ext cx="31876" cy="22560"/>
              </a:xfrm>
              <a:custGeom>
                <a:avLst/>
                <a:gdLst/>
                <a:ahLst/>
                <a:cxnLst/>
                <a:rect l="l" t="t" r="r" b="b"/>
                <a:pathLst>
                  <a:path w="698" h="494" extrusionOk="0">
                    <a:moveTo>
                      <a:pt x="408" y="0"/>
                    </a:moveTo>
                    <a:lnTo>
                      <a:pt x="0" y="494"/>
                    </a:lnTo>
                    <a:lnTo>
                      <a:pt x="289" y="494"/>
                    </a:lnTo>
                    <a:lnTo>
                      <a:pt x="69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0" name="Google Shape;520;p17"/>
              <p:cNvSpPr/>
              <p:nvPr/>
            </p:nvSpPr>
            <p:spPr>
              <a:xfrm>
                <a:off x="3046756" y="851893"/>
                <a:ext cx="31876" cy="22560"/>
              </a:xfrm>
              <a:custGeom>
                <a:avLst/>
                <a:gdLst/>
                <a:ahLst/>
                <a:cxnLst/>
                <a:rect l="l" t="t" r="r" b="b"/>
                <a:pathLst>
                  <a:path w="698" h="494" extrusionOk="0">
                    <a:moveTo>
                      <a:pt x="409" y="0"/>
                    </a:moveTo>
                    <a:lnTo>
                      <a:pt x="0" y="494"/>
                    </a:lnTo>
                    <a:lnTo>
                      <a:pt x="289" y="494"/>
                    </a:lnTo>
                    <a:lnTo>
                      <a:pt x="69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1" name="Google Shape;521;p17"/>
              <p:cNvSpPr/>
              <p:nvPr/>
            </p:nvSpPr>
            <p:spPr>
              <a:xfrm>
                <a:off x="3022643" y="851893"/>
                <a:ext cx="31922" cy="22560"/>
              </a:xfrm>
              <a:custGeom>
                <a:avLst/>
                <a:gdLst/>
                <a:ahLst/>
                <a:cxnLst/>
                <a:rect l="l" t="t" r="r" b="b"/>
                <a:pathLst>
                  <a:path w="699" h="494" extrusionOk="0">
                    <a:moveTo>
                      <a:pt x="409" y="0"/>
                    </a:moveTo>
                    <a:lnTo>
                      <a:pt x="1" y="494"/>
                    </a:lnTo>
                    <a:lnTo>
                      <a:pt x="290" y="494"/>
                    </a:lnTo>
                    <a:lnTo>
                      <a:pt x="69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2" name="Google Shape;522;p17"/>
              <p:cNvSpPr/>
              <p:nvPr/>
            </p:nvSpPr>
            <p:spPr>
              <a:xfrm>
                <a:off x="2998576" y="851893"/>
                <a:ext cx="31511" cy="22560"/>
              </a:xfrm>
              <a:custGeom>
                <a:avLst/>
                <a:gdLst/>
                <a:ahLst/>
                <a:cxnLst/>
                <a:rect l="l" t="t" r="r" b="b"/>
                <a:pathLst>
                  <a:path w="690" h="494" extrusionOk="0">
                    <a:moveTo>
                      <a:pt x="400" y="0"/>
                    </a:moveTo>
                    <a:lnTo>
                      <a:pt x="0" y="494"/>
                    </a:lnTo>
                    <a:lnTo>
                      <a:pt x="290" y="494"/>
                    </a:lnTo>
                    <a:lnTo>
                      <a:pt x="68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3" name="Google Shape;523;p17"/>
              <p:cNvSpPr/>
              <p:nvPr/>
            </p:nvSpPr>
            <p:spPr>
              <a:xfrm>
                <a:off x="2974099" y="851893"/>
                <a:ext cx="31876" cy="22560"/>
              </a:xfrm>
              <a:custGeom>
                <a:avLst/>
                <a:gdLst/>
                <a:ahLst/>
                <a:cxnLst/>
                <a:rect l="l" t="t" r="r" b="b"/>
                <a:pathLst>
                  <a:path w="698" h="494" extrusionOk="0">
                    <a:moveTo>
                      <a:pt x="409" y="0"/>
                    </a:moveTo>
                    <a:lnTo>
                      <a:pt x="0" y="494"/>
                    </a:lnTo>
                    <a:lnTo>
                      <a:pt x="290" y="494"/>
                    </a:lnTo>
                    <a:lnTo>
                      <a:pt x="69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524" name="Google Shape;524;p17"/>
          <p:cNvGrpSpPr/>
          <p:nvPr/>
        </p:nvGrpSpPr>
        <p:grpSpPr>
          <a:xfrm>
            <a:off x="-1643973" y="-959136"/>
            <a:ext cx="3336650" cy="3850458"/>
            <a:chOff x="-1115609" y="-430563"/>
            <a:chExt cx="2502550" cy="2887916"/>
          </a:xfrm>
        </p:grpSpPr>
        <p:sp>
          <p:nvSpPr>
            <p:cNvPr id="525" name="Google Shape;525;p17"/>
            <p:cNvSpPr/>
            <p:nvPr/>
          </p:nvSpPr>
          <p:spPr>
            <a:xfrm rot="5400000" flipH="1">
              <a:off x="-1140839" y="92305"/>
              <a:ext cx="2552998" cy="1507261"/>
            </a:xfrm>
            <a:custGeom>
              <a:avLst/>
              <a:gdLst/>
              <a:ahLst/>
              <a:cxnLst/>
              <a:rect l="l" t="t" r="r" b="b"/>
              <a:pathLst>
                <a:path w="17209" h="10160" extrusionOk="0">
                  <a:moveTo>
                    <a:pt x="13158" y="0"/>
                  </a:moveTo>
                  <a:lnTo>
                    <a:pt x="9820" y="3343"/>
                  </a:lnTo>
                  <a:lnTo>
                    <a:pt x="6778" y="3343"/>
                  </a:lnTo>
                  <a:lnTo>
                    <a:pt x="1" y="10119"/>
                  </a:lnTo>
                  <a:lnTo>
                    <a:pt x="6353" y="10159"/>
                  </a:lnTo>
                  <a:lnTo>
                    <a:pt x="8319" y="8198"/>
                  </a:lnTo>
                  <a:lnTo>
                    <a:pt x="9015" y="8198"/>
                  </a:lnTo>
                  <a:lnTo>
                    <a:pt x="1720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26" name="Google Shape;526;p17"/>
            <p:cNvGrpSpPr/>
            <p:nvPr/>
          </p:nvGrpSpPr>
          <p:grpSpPr>
            <a:xfrm rot="-5400000">
              <a:off x="254513" y="2088489"/>
              <a:ext cx="493952" cy="243774"/>
              <a:chOff x="2505550" y="1111010"/>
              <a:chExt cx="119740" cy="59094"/>
            </a:xfrm>
          </p:grpSpPr>
          <p:sp>
            <p:nvSpPr>
              <p:cNvPr id="527" name="Google Shape;527;p17"/>
              <p:cNvSpPr/>
              <p:nvPr/>
            </p:nvSpPr>
            <p:spPr>
              <a:xfrm>
                <a:off x="2556469" y="1152202"/>
                <a:ext cx="17902" cy="17902"/>
              </a:xfrm>
              <a:custGeom>
                <a:avLst/>
                <a:gdLst/>
                <a:ahLst/>
                <a:cxnLst/>
                <a:rect l="l" t="t" r="r" b="b"/>
                <a:pathLst>
                  <a:path w="392" h="392" extrusionOk="0">
                    <a:moveTo>
                      <a:pt x="341" y="0"/>
                    </a:moveTo>
                    <a:lnTo>
                      <a:pt x="0" y="341"/>
                    </a:lnTo>
                    <a:lnTo>
                      <a:pt x="51" y="392"/>
                    </a:lnTo>
                    <a:lnTo>
                      <a:pt x="392" y="51"/>
                    </a:lnTo>
                    <a:lnTo>
                      <a:pt x="34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8" name="Google Shape;528;p17"/>
              <p:cNvSpPr/>
              <p:nvPr/>
            </p:nvSpPr>
            <p:spPr>
              <a:xfrm>
                <a:off x="2556469" y="1152202"/>
                <a:ext cx="17902" cy="17902"/>
              </a:xfrm>
              <a:custGeom>
                <a:avLst/>
                <a:gdLst/>
                <a:ahLst/>
                <a:cxnLst/>
                <a:rect l="l" t="t" r="r" b="b"/>
                <a:pathLst>
                  <a:path w="392" h="392" extrusionOk="0">
                    <a:moveTo>
                      <a:pt x="51" y="0"/>
                    </a:moveTo>
                    <a:lnTo>
                      <a:pt x="0" y="51"/>
                    </a:lnTo>
                    <a:lnTo>
                      <a:pt x="341" y="392"/>
                    </a:lnTo>
                    <a:lnTo>
                      <a:pt x="392" y="341"/>
                    </a:lnTo>
                    <a:lnTo>
                      <a:pt x="5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9" name="Google Shape;529;p17"/>
              <p:cNvSpPr/>
              <p:nvPr/>
            </p:nvSpPr>
            <p:spPr>
              <a:xfrm>
                <a:off x="2606978" y="1152202"/>
                <a:ext cx="17902" cy="17902"/>
              </a:xfrm>
              <a:custGeom>
                <a:avLst/>
                <a:gdLst/>
                <a:ahLst/>
                <a:cxnLst/>
                <a:rect l="l" t="t" r="r" b="b"/>
                <a:pathLst>
                  <a:path w="392" h="392" extrusionOk="0">
                    <a:moveTo>
                      <a:pt x="341" y="0"/>
                    </a:moveTo>
                    <a:lnTo>
                      <a:pt x="0" y="341"/>
                    </a:lnTo>
                    <a:lnTo>
                      <a:pt x="60" y="392"/>
                    </a:lnTo>
                    <a:lnTo>
                      <a:pt x="392" y="51"/>
                    </a:lnTo>
                    <a:lnTo>
                      <a:pt x="34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0" name="Google Shape;530;p17"/>
              <p:cNvSpPr/>
              <p:nvPr/>
            </p:nvSpPr>
            <p:spPr>
              <a:xfrm>
                <a:off x="2606978" y="1152202"/>
                <a:ext cx="18313" cy="17902"/>
              </a:xfrm>
              <a:custGeom>
                <a:avLst/>
                <a:gdLst/>
                <a:ahLst/>
                <a:cxnLst/>
                <a:rect l="l" t="t" r="r" b="b"/>
                <a:pathLst>
                  <a:path w="401" h="392" extrusionOk="0">
                    <a:moveTo>
                      <a:pt x="60" y="0"/>
                    </a:moveTo>
                    <a:lnTo>
                      <a:pt x="0" y="51"/>
                    </a:lnTo>
                    <a:lnTo>
                      <a:pt x="341" y="392"/>
                    </a:lnTo>
                    <a:lnTo>
                      <a:pt x="400" y="341"/>
                    </a:lnTo>
                    <a:lnTo>
                      <a:pt x="6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1" name="Google Shape;531;p17"/>
              <p:cNvSpPr/>
              <p:nvPr/>
            </p:nvSpPr>
            <p:spPr>
              <a:xfrm>
                <a:off x="2505550" y="1111010"/>
                <a:ext cx="17947" cy="17902"/>
              </a:xfrm>
              <a:custGeom>
                <a:avLst/>
                <a:gdLst/>
                <a:ahLst/>
                <a:cxnLst/>
                <a:rect l="l" t="t" r="r" b="b"/>
                <a:pathLst>
                  <a:path w="393" h="392" extrusionOk="0">
                    <a:moveTo>
                      <a:pt x="341" y="1"/>
                    </a:moveTo>
                    <a:lnTo>
                      <a:pt x="1" y="341"/>
                    </a:lnTo>
                    <a:lnTo>
                      <a:pt x="52" y="392"/>
                    </a:lnTo>
                    <a:lnTo>
                      <a:pt x="392" y="52"/>
                    </a:lnTo>
                    <a:lnTo>
                      <a:pt x="34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2" name="Google Shape;532;p17"/>
              <p:cNvSpPr/>
              <p:nvPr/>
            </p:nvSpPr>
            <p:spPr>
              <a:xfrm>
                <a:off x="2505550" y="1111010"/>
                <a:ext cx="17947" cy="17902"/>
              </a:xfrm>
              <a:custGeom>
                <a:avLst/>
                <a:gdLst/>
                <a:ahLst/>
                <a:cxnLst/>
                <a:rect l="l" t="t" r="r" b="b"/>
                <a:pathLst>
                  <a:path w="393" h="392" extrusionOk="0">
                    <a:moveTo>
                      <a:pt x="52" y="1"/>
                    </a:moveTo>
                    <a:lnTo>
                      <a:pt x="1" y="52"/>
                    </a:lnTo>
                    <a:lnTo>
                      <a:pt x="341" y="392"/>
                    </a:lnTo>
                    <a:lnTo>
                      <a:pt x="392" y="341"/>
                    </a:lnTo>
                    <a:lnTo>
                      <a:pt x="5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3" name="Google Shape;533;p17"/>
              <p:cNvSpPr/>
              <p:nvPr/>
            </p:nvSpPr>
            <p:spPr>
              <a:xfrm>
                <a:off x="2556058" y="1111010"/>
                <a:ext cx="17947" cy="17902"/>
              </a:xfrm>
              <a:custGeom>
                <a:avLst/>
                <a:gdLst/>
                <a:ahLst/>
                <a:cxnLst/>
                <a:rect l="l" t="t" r="r" b="b"/>
                <a:pathLst>
                  <a:path w="393" h="392" extrusionOk="0">
                    <a:moveTo>
                      <a:pt x="341" y="1"/>
                    </a:moveTo>
                    <a:lnTo>
                      <a:pt x="1" y="341"/>
                    </a:lnTo>
                    <a:lnTo>
                      <a:pt x="52" y="392"/>
                    </a:lnTo>
                    <a:lnTo>
                      <a:pt x="392" y="52"/>
                    </a:lnTo>
                    <a:lnTo>
                      <a:pt x="34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4" name="Google Shape;534;p17"/>
              <p:cNvSpPr/>
              <p:nvPr/>
            </p:nvSpPr>
            <p:spPr>
              <a:xfrm>
                <a:off x="2556058" y="1111010"/>
                <a:ext cx="17947" cy="17902"/>
              </a:xfrm>
              <a:custGeom>
                <a:avLst/>
                <a:gdLst/>
                <a:ahLst/>
                <a:cxnLst/>
                <a:rect l="l" t="t" r="r" b="b"/>
                <a:pathLst>
                  <a:path w="393" h="392" extrusionOk="0">
                    <a:moveTo>
                      <a:pt x="52" y="1"/>
                    </a:moveTo>
                    <a:lnTo>
                      <a:pt x="1" y="52"/>
                    </a:lnTo>
                    <a:lnTo>
                      <a:pt x="341" y="392"/>
                    </a:lnTo>
                    <a:lnTo>
                      <a:pt x="392" y="341"/>
                    </a:lnTo>
                    <a:lnTo>
                      <a:pt x="5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35" name="Google Shape;535;p17"/>
            <p:cNvGrpSpPr/>
            <p:nvPr/>
          </p:nvGrpSpPr>
          <p:grpSpPr>
            <a:xfrm rot="5400000">
              <a:off x="-1051673" y="-188992"/>
              <a:ext cx="2374678" cy="2502550"/>
              <a:chOff x="2011428" y="602777"/>
              <a:chExt cx="774292" cy="815987"/>
            </a:xfrm>
          </p:grpSpPr>
          <p:sp>
            <p:nvSpPr>
              <p:cNvPr id="536" name="Google Shape;536;p17"/>
              <p:cNvSpPr/>
              <p:nvPr/>
            </p:nvSpPr>
            <p:spPr>
              <a:xfrm>
                <a:off x="2751470" y="1215132"/>
                <a:ext cx="15618" cy="109191"/>
              </a:xfrm>
              <a:custGeom>
                <a:avLst/>
                <a:gdLst/>
                <a:ahLst/>
                <a:cxnLst/>
                <a:rect l="l" t="t" r="r" b="b"/>
                <a:pathLst>
                  <a:path w="342" h="2391" extrusionOk="0">
                    <a:moveTo>
                      <a:pt x="341" y="0"/>
                    </a:moveTo>
                    <a:lnTo>
                      <a:pt x="1" y="341"/>
                    </a:lnTo>
                    <a:lnTo>
                      <a:pt x="1" y="1191"/>
                    </a:lnTo>
                    <a:lnTo>
                      <a:pt x="1" y="2042"/>
                    </a:lnTo>
                    <a:lnTo>
                      <a:pt x="341" y="2391"/>
                    </a:lnTo>
                    <a:lnTo>
                      <a:pt x="341" y="1191"/>
                    </a:lnTo>
                    <a:lnTo>
                      <a:pt x="34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7" name="Google Shape;537;p17"/>
              <p:cNvSpPr/>
              <p:nvPr/>
            </p:nvSpPr>
            <p:spPr>
              <a:xfrm>
                <a:off x="2157107" y="742702"/>
                <a:ext cx="76950" cy="76995"/>
              </a:xfrm>
              <a:custGeom>
                <a:avLst/>
                <a:gdLst/>
                <a:ahLst/>
                <a:cxnLst/>
                <a:rect l="l" t="t" r="r" b="b"/>
                <a:pathLst>
                  <a:path w="1685" h="1686" extrusionOk="0">
                    <a:moveTo>
                      <a:pt x="0" y="1"/>
                    </a:moveTo>
                    <a:lnTo>
                      <a:pt x="842" y="843"/>
                    </a:lnTo>
                    <a:lnTo>
                      <a:pt x="1685" y="1685"/>
                    </a:lnTo>
                    <a:lnTo>
                      <a:pt x="1685" y="1209"/>
                    </a:lnTo>
                    <a:lnTo>
                      <a:pt x="1081" y="605"/>
                    </a:lnTo>
                    <a:lnTo>
                      <a:pt x="47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8" name="Google Shape;538;p17"/>
              <p:cNvSpPr/>
              <p:nvPr/>
            </p:nvSpPr>
            <p:spPr>
              <a:xfrm>
                <a:off x="2011428" y="602777"/>
                <a:ext cx="37310" cy="32013"/>
              </a:xfrm>
              <a:custGeom>
                <a:avLst/>
                <a:gdLst/>
                <a:ahLst/>
                <a:cxnLst/>
                <a:rect l="l" t="t" r="r" b="b"/>
                <a:pathLst>
                  <a:path w="817" h="701" extrusionOk="0">
                    <a:moveTo>
                      <a:pt x="468" y="181"/>
                    </a:moveTo>
                    <a:cubicBezTo>
                      <a:pt x="561" y="181"/>
                      <a:pt x="630" y="258"/>
                      <a:pt x="630" y="351"/>
                    </a:cubicBezTo>
                    <a:cubicBezTo>
                      <a:pt x="630" y="448"/>
                      <a:pt x="549" y="514"/>
                      <a:pt x="466" y="514"/>
                    </a:cubicBezTo>
                    <a:cubicBezTo>
                      <a:pt x="425" y="514"/>
                      <a:pt x="383" y="498"/>
                      <a:pt x="349" y="462"/>
                    </a:cubicBezTo>
                    <a:cubicBezTo>
                      <a:pt x="247" y="360"/>
                      <a:pt x="323" y="181"/>
                      <a:pt x="468" y="181"/>
                    </a:cubicBezTo>
                    <a:close/>
                    <a:moveTo>
                      <a:pt x="468" y="0"/>
                    </a:moveTo>
                    <a:cubicBezTo>
                      <a:pt x="381" y="0"/>
                      <a:pt x="293" y="33"/>
                      <a:pt x="221" y="105"/>
                    </a:cubicBezTo>
                    <a:cubicBezTo>
                      <a:pt x="0" y="317"/>
                      <a:pt x="153" y="700"/>
                      <a:pt x="468" y="700"/>
                    </a:cubicBezTo>
                    <a:cubicBezTo>
                      <a:pt x="664" y="700"/>
                      <a:pt x="817" y="538"/>
                      <a:pt x="817" y="351"/>
                    </a:cubicBezTo>
                    <a:cubicBezTo>
                      <a:pt x="817" y="139"/>
                      <a:pt x="646" y="0"/>
                      <a:pt x="4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39" name="Google Shape;539;p17"/>
              <p:cNvSpPr/>
              <p:nvPr/>
            </p:nvSpPr>
            <p:spPr>
              <a:xfrm>
                <a:off x="2748364" y="1386751"/>
                <a:ext cx="37356" cy="32013"/>
              </a:xfrm>
              <a:custGeom>
                <a:avLst/>
                <a:gdLst/>
                <a:ahLst/>
                <a:cxnLst/>
                <a:rect l="l" t="t" r="r" b="b"/>
                <a:pathLst>
                  <a:path w="818" h="701" extrusionOk="0">
                    <a:moveTo>
                      <a:pt x="469" y="190"/>
                    </a:moveTo>
                    <a:cubicBezTo>
                      <a:pt x="562" y="190"/>
                      <a:pt x="630" y="258"/>
                      <a:pt x="630" y="351"/>
                    </a:cubicBezTo>
                    <a:cubicBezTo>
                      <a:pt x="630" y="450"/>
                      <a:pt x="547" y="517"/>
                      <a:pt x="462" y="517"/>
                    </a:cubicBezTo>
                    <a:cubicBezTo>
                      <a:pt x="422" y="517"/>
                      <a:pt x="382" y="503"/>
                      <a:pt x="350" y="470"/>
                    </a:cubicBezTo>
                    <a:cubicBezTo>
                      <a:pt x="247" y="360"/>
                      <a:pt x="324" y="190"/>
                      <a:pt x="469" y="190"/>
                    </a:cubicBezTo>
                    <a:close/>
                    <a:moveTo>
                      <a:pt x="468" y="0"/>
                    </a:moveTo>
                    <a:cubicBezTo>
                      <a:pt x="382" y="0"/>
                      <a:pt x="294" y="33"/>
                      <a:pt x="222" y="105"/>
                    </a:cubicBezTo>
                    <a:cubicBezTo>
                      <a:pt x="1" y="326"/>
                      <a:pt x="154" y="700"/>
                      <a:pt x="469" y="700"/>
                    </a:cubicBezTo>
                    <a:cubicBezTo>
                      <a:pt x="664" y="700"/>
                      <a:pt x="817" y="547"/>
                      <a:pt x="817" y="351"/>
                    </a:cubicBezTo>
                    <a:cubicBezTo>
                      <a:pt x="817" y="139"/>
                      <a:pt x="647" y="0"/>
                      <a:pt x="4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0" name="Google Shape;540;p17"/>
              <p:cNvSpPr/>
              <p:nvPr/>
            </p:nvSpPr>
            <p:spPr>
              <a:xfrm>
                <a:off x="2036271" y="623829"/>
                <a:ext cx="737804" cy="767351"/>
              </a:xfrm>
              <a:custGeom>
                <a:avLst/>
                <a:gdLst/>
                <a:ahLst/>
                <a:cxnLst/>
                <a:rect l="l" t="t" r="r" b="b"/>
                <a:pathLst>
                  <a:path w="16156" h="16803" extrusionOk="0">
                    <a:moveTo>
                      <a:pt x="137" y="1"/>
                    </a:moveTo>
                    <a:lnTo>
                      <a:pt x="0" y="128"/>
                    </a:lnTo>
                    <a:lnTo>
                      <a:pt x="5173" y="5301"/>
                    </a:lnTo>
                    <a:lnTo>
                      <a:pt x="5198" y="5326"/>
                    </a:lnTo>
                    <a:lnTo>
                      <a:pt x="9035" y="5326"/>
                    </a:lnTo>
                    <a:lnTo>
                      <a:pt x="15968" y="12259"/>
                    </a:lnTo>
                    <a:lnTo>
                      <a:pt x="15968" y="16802"/>
                    </a:lnTo>
                    <a:lnTo>
                      <a:pt x="16155" y="16802"/>
                    </a:lnTo>
                    <a:lnTo>
                      <a:pt x="16155" y="12183"/>
                    </a:lnTo>
                    <a:lnTo>
                      <a:pt x="9137" y="5165"/>
                    </a:lnTo>
                    <a:lnTo>
                      <a:pt x="9111" y="5139"/>
                    </a:lnTo>
                    <a:lnTo>
                      <a:pt x="5275" y="5139"/>
                    </a:lnTo>
                    <a:lnTo>
                      <a:pt x="13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1" name="Google Shape;541;p17"/>
              <p:cNvSpPr/>
              <p:nvPr/>
            </p:nvSpPr>
            <p:spPr>
              <a:xfrm>
                <a:off x="2506326" y="916786"/>
                <a:ext cx="196233" cy="195822"/>
              </a:xfrm>
              <a:custGeom>
                <a:avLst/>
                <a:gdLst/>
                <a:ahLst/>
                <a:cxnLst/>
                <a:rect l="l" t="t" r="r" b="b"/>
                <a:pathLst>
                  <a:path w="4297" h="4288" extrusionOk="0">
                    <a:moveTo>
                      <a:pt x="1" y="0"/>
                    </a:moveTo>
                    <a:lnTo>
                      <a:pt x="1" y="77"/>
                    </a:lnTo>
                    <a:lnTo>
                      <a:pt x="1898" y="77"/>
                    </a:lnTo>
                    <a:lnTo>
                      <a:pt x="4220" y="2399"/>
                    </a:lnTo>
                    <a:lnTo>
                      <a:pt x="4220" y="4288"/>
                    </a:lnTo>
                    <a:lnTo>
                      <a:pt x="4297" y="4288"/>
                    </a:lnTo>
                    <a:lnTo>
                      <a:pt x="4297" y="2374"/>
                    </a:lnTo>
                    <a:lnTo>
                      <a:pt x="193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CUSTOM_5_1_1_1_1">
    <p:spTree>
      <p:nvGrpSpPr>
        <p:cNvPr id="1" name="Shape 542"/>
        <p:cNvGrpSpPr/>
        <p:nvPr/>
      </p:nvGrpSpPr>
      <p:grpSpPr>
        <a:xfrm>
          <a:off x="0" y="0"/>
          <a:ext cx="0" cy="0"/>
          <a:chOff x="0" y="0"/>
          <a:chExt cx="0" cy="0"/>
        </a:xfrm>
      </p:grpSpPr>
      <p:grpSp>
        <p:nvGrpSpPr>
          <p:cNvPr id="543" name="Google Shape;543;p18"/>
          <p:cNvGrpSpPr/>
          <p:nvPr/>
        </p:nvGrpSpPr>
        <p:grpSpPr>
          <a:xfrm>
            <a:off x="-2073401" y="2115707"/>
            <a:ext cx="4508578" cy="5688080"/>
            <a:chOff x="-1555090" y="1586820"/>
            <a:chExt cx="3381518" cy="4266167"/>
          </a:xfrm>
        </p:grpSpPr>
        <p:sp>
          <p:nvSpPr>
            <p:cNvPr id="544" name="Google Shape;544;p18"/>
            <p:cNvSpPr/>
            <p:nvPr/>
          </p:nvSpPr>
          <p:spPr>
            <a:xfrm flipH="1">
              <a:off x="-1205398" y="3848407"/>
              <a:ext cx="3031826" cy="2004580"/>
            </a:xfrm>
            <a:custGeom>
              <a:avLst/>
              <a:gdLst/>
              <a:ahLst/>
              <a:cxnLst/>
              <a:rect l="l" t="t" r="r" b="b"/>
              <a:pathLst>
                <a:path w="24054" h="15904" extrusionOk="0">
                  <a:moveTo>
                    <a:pt x="17228" y="0"/>
                  </a:moveTo>
                  <a:lnTo>
                    <a:pt x="9955" y="7274"/>
                  </a:lnTo>
                  <a:lnTo>
                    <a:pt x="6725" y="7274"/>
                  </a:lnTo>
                  <a:lnTo>
                    <a:pt x="2610" y="11384"/>
                  </a:lnTo>
                  <a:lnTo>
                    <a:pt x="2610" y="13298"/>
                  </a:lnTo>
                  <a:lnTo>
                    <a:pt x="0" y="15904"/>
                  </a:lnTo>
                  <a:lnTo>
                    <a:pt x="7093" y="15904"/>
                  </a:lnTo>
                  <a:lnTo>
                    <a:pt x="12993" y="10003"/>
                  </a:lnTo>
                  <a:lnTo>
                    <a:pt x="15207" y="10003"/>
                  </a:lnTo>
                  <a:lnTo>
                    <a:pt x="19494" y="5716"/>
                  </a:lnTo>
                  <a:lnTo>
                    <a:pt x="19494" y="4560"/>
                  </a:lnTo>
                  <a:lnTo>
                    <a:pt x="2405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45" name="Google Shape;545;p18"/>
            <p:cNvGrpSpPr/>
            <p:nvPr/>
          </p:nvGrpSpPr>
          <p:grpSpPr>
            <a:xfrm>
              <a:off x="-1555090" y="1586820"/>
              <a:ext cx="2375896" cy="3296652"/>
              <a:chOff x="2132995" y="960308"/>
              <a:chExt cx="496177" cy="688438"/>
            </a:xfrm>
          </p:grpSpPr>
          <p:sp>
            <p:nvSpPr>
              <p:cNvPr id="546" name="Google Shape;546;p18"/>
              <p:cNvSpPr/>
              <p:nvPr/>
            </p:nvSpPr>
            <p:spPr>
              <a:xfrm>
                <a:off x="2143863" y="977753"/>
                <a:ext cx="473252" cy="659302"/>
              </a:xfrm>
              <a:custGeom>
                <a:avLst/>
                <a:gdLst/>
                <a:ahLst/>
                <a:cxnLst/>
                <a:rect l="l" t="t" r="r" b="b"/>
                <a:pathLst>
                  <a:path w="10363" h="14437" extrusionOk="0">
                    <a:moveTo>
                      <a:pt x="1" y="1"/>
                    </a:moveTo>
                    <a:lnTo>
                      <a:pt x="1" y="2663"/>
                    </a:lnTo>
                    <a:lnTo>
                      <a:pt x="4926" y="2663"/>
                    </a:lnTo>
                    <a:lnTo>
                      <a:pt x="7972" y="5709"/>
                    </a:lnTo>
                    <a:lnTo>
                      <a:pt x="7972" y="12123"/>
                    </a:lnTo>
                    <a:lnTo>
                      <a:pt x="10286" y="14437"/>
                    </a:lnTo>
                    <a:lnTo>
                      <a:pt x="10362" y="14352"/>
                    </a:lnTo>
                    <a:lnTo>
                      <a:pt x="8083" y="12081"/>
                    </a:lnTo>
                    <a:lnTo>
                      <a:pt x="8083" y="5658"/>
                    </a:lnTo>
                    <a:lnTo>
                      <a:pt x="4995" y="2561"/>
                    </a:lnTo>
                    <a:lnTo>
                      <a:pt x="4978" y="2544"/>
                    </a:lnTo>
                    <a:lnTo>
                      <a:pt x="120" y="2544"/>
                    </a:lnTo>
                    <a:lnTo>
                      <a:pt x="12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7" name="Google Shape;547;p18"/>
              <p:cNvSpPr/>
              <p:nvPr/>
            </p:nvSpPr>
            <p:spPr>
              <a:xfrm>
                <a:off x="2401063" y="1126948"/>
                <a:ext cx="81608" cy="81608"/>
              </a:xfrm>
              <a:custGeom>
                <a:avLst/>
                <a:gdLst/>
                <a:ahLst/>
                <a:cxnLst/>
                <a:rect l="l" t="t" r="r" b="b"/>
                <a:pathLst>
                  <a:path w="1787" h="1787" extrusionOk="0">
                    <a:moveTo>
                      <a:pt x="1" y="0"/>
                    </a:moveTo>
                    <a:lnTo>
                      <a:pt x="1" y="511"/>
                    </a:lnTo>
                    <a:lnTo>
                      <a:pt x="639" y="1149"/>
                    </a:lnTo>
                    <a:lnTo>
                      <a:pt x="1277" y="1787"/>
                    </a:lnTo>
                    <a:lnTo>
                      <a:pt x="1787" y="1787"/>
                    </a:lnTo>
                    <a:lnTo>
                      <a:pt x="894" y="894"/>
                    </a:lnTo>
                    <a:lnTo>
                      <a:pt x="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8" name="Google Shape;548;p18"/>
              <p:cNvSpPr/>
              <p:nvPr/>
            </p:nvSpPr>
            <p:spPr>
              <a:xfrm>
                <a:off x="2132995" y="960308"/>
                <a:ext cx="23610" cy="20231"/>
              </a:xfrm>
              <a:custGeom>
                <a:avLst/>
                <a:gdLst/>
                <a:ahLst/>
                <a:cxnLst/>
                <a:rect l="l" t="t" r="r" b="b"/>
                <a:pathLst>
                  <a:path w="517" h="443" extrusionOk="0">
                    <a:moveTo>
                      <a:pt x="298" y="119"/>
                    </a:moveTo>
                    <a:cubicBezTo>
                      <a:pt x="409" y="145"/>
                      <a:pt x="409" y="298"/>
                      <a:pt x="298" y="332"/>
                    </a:cubicBezTo>
                    <a:cubicBezTo>
                      <a:pt x="196" y="298"/>
                      <a:pt x="196" y="145"/>
                      <a:pt x="298" y="119"/>
                    </a:cubicBezTo>
                    <a:close/>
                    <a:moveTo>
                      <a:pt x="295" y="0"/>
                    </a:moveTo>
                    <a:cubicBezTo>
                      <a:pt x="240" y="0"/>
                      <a:pt x="184" y="21"/>
                      <a:pt x="137" y="68"/>
                    </a:cubicBezTo>
                    <a:cubicBezTo>
                      <a:pt x="1" y="204"/>
                      <a:pt x="103" y="442"/>
                      <a:pt x="298" y="442"/>
                    </a:cubicBezTo>
                    <a:cubicBezTo>
                      <a:pt x="418" y="434"/>
                      <a:pt x="511" y="340"/>
                      <a:pt x="511" y="230"/>
                    </a:cubicBezTo>
                    <a:cubicBezTo>
                      <a:pt x="517" y="92"/>
                      <a:pt x="410" y="0"/>
                      <a:pt x="29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49" name="Google Shape;549;p18"/>
              <p:cNvSpPr/>
              <p:nvPr/>
            </p:nvSpPr>
            <p:spPr>
              <a:xfrm>
                <a:off x="2605425" y="1628651"/>
                <a:ext cx="23747" cy="20094"/>
              </a:xfrm>
              <a:custGeom>
                <a:avLst/>
                <a:gdLst/>
                <a:ahLst/>
                <a:cxnLst/>
                <a:rect l="l" t="t" r="r" b="b"/>
                <a:pathLst>
                  <a:path w="520" h="440" extrusionOk="0">
                    <a:moveTo>
                      <a:pt x="298" y="116"/>
                    </a:moveTo>
                    <a:cubicBezTo>
                      <a:pt x="358" y="116"/>
                      <a:pt x="409" y="167"/>
                      <a:pt x="400" y="227"/>
                    </a:cubicBezTo>
                    <a:cubicBezTo>
                      <a:pt x="400" y="290"/>
                      <a:pt x="348" y="331"/>
                      <a:pt x="294" y="331"/>
                    </a:cubicBezTo>
                    <a:cubicBezTo>
                      <a:pt x="269" y="331"/>
                      <a:pt x="243" y="322"/>
                      <a:pt x="221" y="303"/>
                    </a:cubicBezTo>
                    <a:cubicBezTo>
                      <a:pt x="153" y="235"/>
                      <a:pt x="204" y="116"/>
                      <a:pt x="298" y="116"/>
                    </a:cubicBezTo>
                    <a:close/>
                    <a:moveTo>
                      <a:pt x="299" y="1"/>
                    </a:moveTo>
                    <a:cubicBezTo>
                      <a:pt x="244" y="1"/>
                      <a:pt x="189" y="21"/>
                      <a:pt x="145" y="65"/>
                    </a:cubicBezTo>
                    <a:cubicBezTo>
                      <a:pt x="0" y="201"/>
                      <a:pt x="102" y="439"/>
                      <a:pt x="298" y="439"/>
                    </a:cubicBezTo>
                    <a:cubicBezTo>
                      <a:pt x="417" y="439"/>
                      <a:pt x="519" y="337"/>
                      <a:pt x="519" y="218"/>
                    </a:cubicBezTo>
                    <a:cubicBezTo>
                      <a:pt x="519" y="86"/>
                      <a:pt x="411" y="1"/>
                      <a:pt x="2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0" name="Google Shape;550;p18"/>
              <p:cNvSpPr/>
              <p:nvPr/>
            </p:nvSpPr>
            <p:spPr>
              <a:xfrm>
                <a:off x="2145827" y="1025155"/>
                <a:ext cx="122024" cy="71515"/>
              </a:xfrm>
              <a:custGeom>
                <a:avLst/>
                <a:gdLst/>
                <a:ahLst/>
                <a:cxnLst/>
                <a:rect l="l" t="t" r="r" b="b"/>
                <a:pathLst>
                  <a:path w="2672" h="1566" extrusionOk="0">
                    <a:moveTo>
                      <a:pt x="34" y="1"/>
                    </a:moveTo>
                    <a:lnTo>
                      <a:pt x="0" y="26"/>
                    </a:lnTo>
                    <a:lnTo>
                      <a:pt x="800" y="826"/>
                    </a:lnTo>
                    <a:lnTo>
                      <a:pt x="1898" y="826"/>
                    </a:lnTo>
                    <a:lnTo>
                      <a:pt x="2638" y="1566"/>
                    </a:lnTo>
                    <a:lnTo>
                      <a:pt x="2672" y="1532"/>
                    </a:lnTo>
                    <a:lnTo>
                      <a:pt x="1923" y="783"/>
                    </a:lnTo>
                    <a:lnTo>
                      <a:pt x="817" y="783"/>
                    </a:lnTo>
                    <a:lnTo>
                      <a:pt x="3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51" name="Google Shape;551;p18"/>
            <p:cNvGrpSpPr/>
            <p:nvPr/>
          </p:nvGrpSpPr>
          <p:grpSpPr>
            <a:xfrm rot="-5400000">
              <a:off x="247893" y="3858068"/>
              <a:ext cx="457201" cy="78377"/>
              <a:chOff x="2974099" y="851893"/>
              <a:chExt cx="129011" cy="22560"/>
            </a:xfrm>
          </p:grpSpPr>
          <p:sp>
            <p:nvSpPr>
              <p:cNvPr id="552" name="Google Shape;552;p18"/>
              <p:cNvSpPr/>
              <p:nvPr/>
            </p:nvSpPr>
            <p:spPr>
              <a:xfrm>
                <a:off x="3071233" y="851893"/>
                <a:ext cx="31876" cy="22560"/>
              </a:xfrm>
              <a:custGeom>
                <a:avLst/>
                <a:gdLst/>
                <a:ahLst/>
                <a:cxnLst/>
                <a:rect l="l" t="t" r="r" b="b"/>
                <a:pathLst>
                  <a:path w="698" h="494" extrusionOk="0">
                    <a:moveTo>
                      <a:pt x="408" y="0"/>
                    </a:moveTo>
                    <a:lnTo>
                      <a:pt x="0" y="494"/>
                    </a:lnTo>
                    <a:lnTo>
                      <a:pt x="289" y="494"/>
                    </a:lnTo>
                    <a:lnTo>
                      <a:pt x="69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3" name="Google Shape;553;p18"/>
              <p:cNvSpPr/>
              <p:nvPr/>
            </p:nvSpPr>
            <p:spPr>
              <a:xfrm>
                <a:off x="3046756" y="851893"/>
                <a:ext cx="31876" cy="22560"/>
              </a:xfrm>
              <a:custGeom>
                <a:avLst/>
                <a:gdLst/>
                <a:ahLst/>
                <a:cxnLst/>
                <a:rect l="l" t="t" r="r" b="b"/>
                <a:pathLst>
                  <a:path w="698" h="494" extrusionOk="0">
                    <a:moveTo>
                      <a:pt x="409" y="0"/>
                    </a:moveTo>
                    <a:lnTo>
                      <a:pt x="0" y="494"/>
                    </a:lnTo>
                    <a:lnTo>
                      <a:pt x="289" y="494"/>
                    </a:lnTo>
                    <a:lnTo>
                      <a:pt x="69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4" name="Google Shape;554;p18"/>
              <p:cNvSpPr/>
              <p:nvPr/>
            </p:nvSpPr>
            <p:spPr>
              <a:xfrm>
                <a:off x="3022643" y="851893"/>
                <a:ext cx="31922" cy="22560"/>
              </a:xfrm>
              <a:custGeom>
                <a:avLst/>
                <a:gdLst/>
                <a:ahLst/>
                <a:cxnLst/>
                <a:rect l="l" t="t" r="r" b="b"/>
                <a:pathLst>
                  <a:path w="699" h="494" extrusionOk="0">
                    <a:moveTo>
                      <a:pt x="409" y="0"/>
                    </a:moveTo>
                    <a:lnTo>
                      <a:pt x="1" y="494"/>
                    </a:lnTo>
                    <a:lnTo>
                      <a:pt x="290" y="494"/>
                    </a:lnTo>
                    <a:lnTo>
                      <a:pt x="69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5" name="Google Shape;555;p18"/>
              <p:cNvSpPr/>
              <p:nvPr/>
            </p:nvSpPr>
            <p:spPr>
              <a:xfrm>
                <a:off x="2998576" y="851893"/>
                <a:ext cx="31511" cy="22560"/>
              </a:xfrm>
              <a:custGeom>
                <a:avLst/>
                <a:gdLst/>
                <a:ahLst/>
                <a:cxnLst/>
                <a:rect l="l" t="t" r="r" b="b"/>
                <a:pathLst>
                  <a:path w="690" h="494" extrusionOk="0">
                    <a:moveTo>
                      <a:pt x="400" y="0"/>
                    </a:moveTo>
                    <a:lnTo>
                      <a:pt x="0" y="494"/>
                    </a:lnTo>
                    <a:lnTo>
                      <a:pt x="290" y="494"/>
                    </a:lnTo>
                    <a:lnTo>
                      <a:pt x="68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56" name="Google Shape;556;p18"/>
              <p:cNvSpPr/>
              <p:nvPr/>
            </p:nvSpPr>
            <p:spPr>
              <a:xfrm>
                <a:off x="2974099" y="851893"/>
                <a:ext cx="31876" cy="22560"/>
              </a:xfrm>
              <a:custGeom>
                <a:avLst/>
                <a:gdLst/>
                <a:ahLst/>
                <a:cxnLst/>
                <a:rect l="l" t="t" r="r" b="b"/>
                <a:pathLst>
                  <a:path w="698" h="494" extrusionOk="0">
                    <a:moveTo>
                      <a:pt x="409" y="0"/>
                    </a:moveTo>
                    <a:lnTo>
                      <a:pt x="0" y="494"/>
                    </a:lnTo>
                    <a:lnTo>
                      <a:pt x="290" y="494"/>
                    </a:lnTo>
                    <a:lnTo>
                      <a:pt x="698"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557" name="Google Shape;557;p18"/>
          <p:cNvGrpSpPr/>
          <p:nvPr/>
        </p:nvGrpSpPr>
        <p:grpSpPr>
          <a:xfrm>
            <a:off x="10598140" y="3039255"/>
            <a:ext cx="4002938" cy="4101458"/>
            <a:chOff x="7796400" y="2279498"/>
            <a:chExt cx="3002278" cy="3076170"/>
          </a:xfrm>
        </p:grpSpPr>
        <p:sp>
          <p:nvSpPr>
            <p:cNvPr id="558" name="Google Shape;558;p18"/>
            <p:cNvSpPr/>
            <p:nvPr/>
          </p:nvSpPr>
          <p:spPr>
            <a:xfrm>
              <a:off x="7796400" y="3848407"/>
              <a:ext cx="2552998" cy="1507261"/>
            </a:xfrm>
            <a:custGeom>
              <a:avLst/>
              <a:gdLst/>
              <a:ahLst/>
              <a:cxnLst/>
              <a:rect l="l" t="t" r="r" b="b"/>
              <a:pathLst>
                <a:path w="17209" h="10160" extrusionOk="0">
                  <a:moveTo>
                    <a:pt x="13158" y="0"/>
                  </a:moveTo>
                  <a:lnTo>
                    <a:pt x="9820" y="3343"/>
                  </a:lnTo>
                  <a:lnTo>
                    <a:pt x="6778" y="3343"/>
                  </a:lnTo>
                  <a:lnTo>
                    <a:pt x="1" y="10119"/>
                  </a:lnTo>
                  <a:lnTo>
                    <a:pt x="6353" y="10159"/>
                  </a:lnTo>
                  <a:lnTo>
                    <a:pt x="8319" y="8198"/>
                  </a:lnTo>
                  <a:lnTo>
                    <a:pt x="9015" y="8198"/>
                  </a:lnTo>
                  <a:lnTo>
                    <a:pt x="1720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59" name="Google Shape;559;p18"/>
            <p:cNvGrpSpPr/>
            <p:nvPr/>
          </p:nvGrpSpPr>
          <p:grpSpPr>
            <a:xfrm rot="5400000">
              <a:off x="8294983" y="3132996"/>
              <a:ext cx="493952" cy="243774"/>
              <a:chOff x="2505550" y="1111010"/>
              <a:chExt cx="119740" cy="59094"/>
            </a:xfrm>
          </p:grpSpPr>
          <p:sp>
            <p:nvSpPr>
              <p:cNvPr id="560" name="Google Shape;560;p18"/>
              <p:cNvSpPr/>
              <p:nvPr/>
            </p:nvSpPr>
            <p:spPr>
              <a:xfrm>
                <a:off x="2556469" y="1152202"/>
                <a:ext cx="17902" cy="17902"/>
              </a:xfrm>
              <a:custGeom>
                <a:avLst/>
                <a:gdLst/>
                <a:ahLst/>
                <a:cxnLst/>
                <a:rect l="l" t="t" r="r" b="b"/>
                <a:pathLst>
                  <a:path w="392" h="392" extrusionOk="0">
                    <a:moveTo>
                      <a:pt x="341" y="0"/>
                    </a:moveTo>
                    <a:lnTo>
                      <a:pt x="0" y="341"/>
                    </a:lnTo>
                    <a:lnTo>
                      <a:pt x="51" y="392"/>
                    </a:lnTo>
                    <a:lnTo>
                      <a:pt x="392" y="51"/>
                    </a:lnTo>
                    <a:lnTo>
                      <a:pt x="34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1" name="Google Shape;561;p18"/>
              <p:cNvSpPr/>
              <p:nvPr/>
            </p:nvSpPr>
            <p:spPr>
              <a:xfrm>
                <a:off x="2556469" y="1152202"/>
                <a:ext cx="17902" cy="17902"/>
              </a:xfrm>
              <a:custGeom>
                <a:avLst/>
                <a:gdLst/>
                <a:ahLst/>
                <a:cxnLst/>
                <a:rect l="l" t="t" r="r" b="b"/>
                <a:pathLst>
                  <a:path w="392" h="392" extrusionOk="0">
                    <a:moveTo>
                      <a:pt x="51" y="0"/>
                    </a:moveTo>
                    <a:lnTo>
                      <a:pt x="0" y="51"/>
                    </a:lnTo>
                    <a:lnTo>
                      <a:pt x="341" y="392"/>
                    </a:lnTo>
                    <a:lnTo>
                      <a:pt x="392" y="341"/>
                    </a:lnTo>
                    <a:lnTo>
                      <a:pt x="5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2" name="Google Shape;562;p18"/>
              <p:cNvSpPr/>
              <p:nvPr/>
            </p:nvSpPr>
            <p:spPr>
              <a:xfrm>
                <a:off x="2606978" y="1152202"/>
                <a:ext cx="17902" cy="17902"/>
              </a:xfrm>
              <a:custGeom>
                <a:avLst/>
                <a:gdLst/>
                <a:ahLst/>
                <a:cxnLst/>
                <a:rect l="l" t="t" r="r" b="b"/>
                <a:pathLst>
                  <a:path w="392" h="392" extrusionOk="0">
                    <a:moveTo>
                      <a:pt x="341" y="0"/>
                    </a:moveTo>
                    <a:lnTo>
                      <a:pt x="0" y="341"/>
                    </a:lnTo>
                    <a:lnTo>
                      <a:pt x="60" y="392"/>
                    </a:lnTo>
                    <a:lnTo>
                      <a:pt x="392" y="51"/>
                    </a:lnTo>
                    <a:lnTo>
                      <a:pt x="34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3" name="Google Shape;563;p18"/>
              <p:cNvSpPr/>
              <p:nvPr/>
            </p:nvSpPr>
            <p:spPr>
              <a:xfrm>
                <a:off x="2606978" y="1152202"/>
                <a:ext cx="18313" cy="17902"/>
              </a:xfrm>
              <a:custGeom>
                <a:avLst/>
                <a:gdLst/>
                <a:ahLst/>
                <a:cxnLst/>
                <a:rect l="l" t="t" r="r" b="b"/>
                <a:pathLst>
                  <a:path w="401" h="392" extrusionOk="0">
                    <a:moveTo>
                      <a:pt x="60" y="0"/>
                    </a:moveTo>
                    <a:lnTo>
                      <a:pt x="0" y="51"/>
                    </a:lnTo>
                    <a:lnTo>
                      <a:pt x="341" y="392"/>
                    </a:lnTo>
                    <a:lnTo>
                      <a:pt x="400" y="341"/>
                    </a:lnTo>
                    <a:lnTo>
                      <a:pt x="6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4" name="Google Shape;564;p18"/>
              <p:cNvSpPr/>
              <p:nvPr/>
            </p:nvSpPr>
            <p:spPr>
              <a:xfrm>
                <a:off x="2505550" y="1111010"/>
                <a:ext cx="17947" cy="17902"/>
              </a:xfrm>
              <a:custGeom>
                <a:avLst/>
                <a:gdLst/>
                <a:ahLst/>
                <a:cxnLst/>
                <a:rect l="l" t="t" r="r" b="b"/>
                <a:pathLst>
                  <a:path w="393" h="392" extrusionOk="0">
                    <a:moveTo>
                      <a:pt x="341" y="1"/>
                    </a:moveTo>
                    <a:lnTo>
                      <a:pt x="1" y="341"/>
                    </a:lnTo>
                    <a:lnTo>
                      <a:pt x="52" y="392"/>
                    </a:lnTo>
                    <a:lnTo>
                      <a:pt x="392" y="52"/>
                    </a:lnTo>
                    <a:lnTo>
                      <a:pt x="34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5" name="Google Shape;565;p18"/>
              <p:cNvSpPr/>
              <p:nvPr/>
            </p:nvSpPr>
            <p:spPr>
              <a:xfrm>
                <a:off x="2505550" y="1111010"/>
                <a:ext cx="17947" cy="17902"/>
              </a:xfrm>
              <a:custGeom>
                <a:avLst/>
                <a:gdLst/>
                <a:ahLst/>
                <a:cxnLst/>
                <a:rect l="l" t="t" r="r" b="b"/>
                <a:pathLst>
                  <a:path w="393" h="392" extrusionOk="0">
                    <a:moveTo>
                      <a:pt x="52" y="1"/>
                    </a:moveTo>
                    <a:lnTo>
                      <a:pt x="1" y="52"/>
                    </a:lnTo>
                    <a:lnTo>
                      <a:pt x="341" y="392"/>
                    </a:lnTo>
                    <a:lnTo>
                      <a:pt x="392" y="341"/>
                    </a:lnTo>
                    <a:lnTo>
                      <a:pt x="5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6" name="Google Shape;566;p18"/>
              <p:cNvSpPr/>
              <p:nvPr/>
            </p:nvSpPr>
            <p:spPr>
              <a:xfrm>
                <a:off x="2556058" y="1111010"/>
                <a:ext cx="17947" cy="17902"/>
              </a:xfrm>
              <a:custGeom>
                <a:avLst/>
                <a:gdLst/>
                <a:ahLst/>
                <a:cxnLst/>
                <a:rect l="l" t="t" r="r" b="b"/>
                <a:pathLst>
                  <a:path w="393" h="392" extrusionOk="0">
                    <a:moveTo>
                      <a:pt x="341" y="1"/>
                    </a:moveTo>
                    <a:lnTo>
                      <a:pt x="1" y="341"/>
                    </a:lnTo>
                    <a:lnTo>
                      <a:pt x="52" y="392"/>
                    </a:lnTo>
                    <a:lnTo>
                      <a:pt x="392" y="52"/>
                    </a:lnTo>
                    <a:lnTo>
                      <a:pt x="34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67" name="Google Shape;567;p18"/>
              <p:cNvSpPr/>
              <p:nvPr/>
            </p:nvSpPr>
            <p:spPr>
              <a:xfrm>
                <a:off x="2556058" y="1111010"/>
                <a:ext cx="17947" cy="17902"/>
              </a:xfrm>
              <a:custGeom>
                <a:avLst/>
                <a:gdLst/>
                <a:ahLst/>
                <a:cxnLst/>
                <a:rect l="l" t="t" r="r" b="b"/>
                <a:pathLst>
                  <a:path w="393" h="392" extrusionOk="0">
                    <a:moveTo>
                      <a:pt x="52" y="1"/>
                    </a:moveTo>
                    <a:lnTo>
                      <a:pt x="1" y="52"/>
                    </a:lnTo>
                    <a:lnTo>
                      <a:pt x="341" y="392"/>
                    </a:lnTo>
                    <a:lnTo>
                      <a:pt x="392" y="341"/>
                    </a:lnTo>
                    <a:lnTo>
                      <a:pt x="5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68" name="Google Shape;568;p18"/>
            <p:cNvGrpSpPr/>
            <p:nvPr/>
          </p:nvGrpSpPr>
          <p:grpSpPr>
            <a:xfrm flipH="1">
              <a:off x="8424001" y="2524469"/>
              <a:ext cx="2374678" cy="2502550"/>
              <a:chOff x="2011428" y="602777"/>
              <a:chExt cx="774292" cy="815987"/>
            </a:xfrm>
          </p:grpSpPr>
          <p:sp>
            <p:nvSpPr>
              <p:cNvPr id="569" name="Google Shape;569;p18"/>
              <p:cNvSpPr/>
              <p:nvPr/>
            </p:nvSpPr>
            <p:spPr>
              <a:xfrm>
                <a:off x="2751470" y="1215132"/>
                <a:ext cx="15618" cy="109191"/>
              </a:xfrm>
              <a:custGeom>
                <a:avLst/>
                <a:gdLst/>
                <a:ahLst/>
                <a:cxnLst/>
                <a:rect l="l" t="t" r="r" b="b"/>
                <a:pathLst>
                  <a:path w="342" h="2391" extrusionOk="0">
                    <a:moveTo>
                      <a:pt x="341" y="0"/>
                    </a:moveTo>
                    <a:lnTo>
                      <a:pt x="1" y="341"/>
                    </a:lnTo>
                    <a:lnTo>
                      <a:pt x="1" y="1191"/>
                    </a:lnTo>
                    <a:lnTo>
                      <a:pt x="1" y="2042"/>
                    </a:lnTo>
                    <a:lnTo>
                      <a:pt x="341" y="2391"/>
                    </a:lnTo>
                    <a:lnTo>
                      <a:pt x="341" y="1191"/>
                    </a:lnTo>
                    <a:lnTo>
                      <a:pt x="34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0" name="Google Shape;570;p18"/>
              <p:cNvSpPr/>
              <p:nvPr/>
            </p:nvSpPr>
            <p:spPr>
              <a:xfrm>
                <a:off x="2157107" y="742702"/>
                <a:ext cx="76950" cy="76995"/>
              </a:xfrm>
              <a:custGeom>
                <a:avLst/>
                <a:gdLst/>
                <a:ahLst/>
                <a:cxnLst/>
                <a:rect l="l" t="t" r="r" b="b"/>
                <a:pathLst>
                  <a:path w="1685" h="1686" extrusionOk="0">
                    <a:moveTo>
                      <a:pt x="0" y="1"/>
                    </a:moveTo>
                    <a:lnTo>
                      <a:pt x="842" y="843"/>
                    </a:lnTo>
                    <a:lnTo>
                      <a:pt x="1685" y="1685"/>
                    </a:lnTo>
                    <a:lnTo>
                      <a:pt x="1685" y="1209"/>
                    </a:lnTo>
                    <a:lnTo>
                      <a:pt x="1081" y="605"/>
                    </a:lnTo>
                    <a:lnTo>
                      <a:pt x="47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1" name="Google Shape;571;p18"/>
              <p:cNvSpPr/>
              <p:nvPr/>
            </p:nvSpPr>
            <p:spPr>
              <a:xfrm>
                <a:off x="2011428" y="602777"/>
                <a:ext cx="37310" cy="32013"/>
              </a:xfrm>
              <a:custGeom>
                <a:avLst/>
                <a:gdLst/>
                <a:ahLst/>
                <a:cxnLst/>
                <a:rect l="l" t="t" r="r" b="b"/>
                <a:pathLst>
                  <a:path w="817" h="701" extrusionOk="0">
                    <a:moveTo>
                      <a:pt x="468" y="181"/>
                    </a:moveTo>
                    <a:cubicBezTo>
                      <a:pt x="561" y="181"/>
                      <a:pt x="630" y="258"/>
                      <a:pt x="630" y="351"/>
                    </a:cubicBezTo>
                    <a:cubicBezTo>
                      <a:pt x="630" y="448"/>
                      <a:pt x="549" y="514"/>
                      <a:pt x="466" y="514"/>
                    </a:cubicBezTo>
                    <a:cubicBezTo>
                      <a:pt x="425" y="514"/>
                      <a:pt x="383" y="498"/>
                      <a:pt x="349" y="462"/>
                    </a:cubicBezTo>
                    <a:cubicBezTo>
                      <a:pt x="247" y="360"/>
                      <a:pt x="323" y="181"/>
                      <a:pt x="468" y="181"/>
                    </a:cubicBezTo>
                    <a:close/>
                    <a:moveTo>
                      <a:pt x="468" y="0"/>
                    </a:moveTo>
                    <a:cubicBezTo>
                      <a:pt x="381" y="0"/>
                      <a:pt x="293" y="33"/>
                      <a:pt x="221" y="105"/>
                    </a:cubicBezTo>
                    <a:cubicBezTo>
                      <a:pt x="0" y="317"/>
                      <a:pt x="153" y="700"/>
                      <a:pt x="468" y="700"/>
                    </a:cubicBezTo>
                    <a:cubicBezTo>
                      <a:pt x="664" y="700"/>
                      <a:pt x="817" y="538"/>
                      <a:pt x="817" y="351"/>
                    </a:cubicBezTo>
                    <a:cubicBezTo>
                      <a:pt x="817" y="139"/>
                      <a:pt x="646" y="0"/>
                      <a:pt x="4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2" name="Google Shape;572;p18"/>
              <p:cNvSpPr/>
              <p:nvPr/>
            </p:nvSpPr>
            <p:spPr>
              <a:xfrm>
                <a:off x="2748364" y="1386751"/>
                <a:ext cx="37356" cy="32013"/>
              </a:xfrm>
              <a:custGeom>
                <a:avLst/>
                <a:gdLst/>
                <a:ahLst/>
                <a:cxnLst/>
                <a:rect l="l" t="t" r="r" b="b"/>
                <a:pathLst>
                  <a:path w="818" h="701" extrusionOk="0">
                    <a:moveTo>
                      <a:pt x="469" y="190"/>
                    </a:moveTo>
                    <a:cubicBezTo>
                      <a:pt x="562" y="190"/>
                      <a:pt x="630" y="258"/>
                      <a:pt x="630" y="351"/>
                    </a:cubicBezTo>
                    <a:cubicBezTo>
                      <a:pt x="630" y="450"/>
                      <a:pt x="547" y="517"/>
                      <a:pt x="462" y="517"/>
                    </a:cubicBezTo>
                    <a:cubicBezTo>
                      <a:pt x="422" y="517"/>
                      <a:pt x="382" y="503"/>
                      <a:pt x="350" y="470"/>
                    </a:cubicBezTo>
                    <a:cubicBezTo>
                      <a:pt x="247" y="360"/>
                      <a:pt x="324" y="190"/>
                      <a:pt x="469" y="190"/>
                    </a:cubicBezTo>
                    <a:close/>
                    <a:moveTo>
                      <a:pt x="468" y="0"/>
                    </a:moveTo>
                    <a:cubicBezTo>
                      <a:pt x="382" y="0"/>
                      <a:pt x="294" y="33"/>
                      <a:pt x="222" y="105"/>
                    </a:cubicBezTo>
                    <a:cubicBezTo>
                      <a:pt x="1" y="326"/>
                      <a:pt x="154" y="700"/>
                      <a:pt x="469" y="700"/>
                    </a:cubicBezTo>
                    <a:cubicBezTo>
                      <a:pt x="664" y="700"/>
                      <a:pt x="817" y="547"/>
                      <a:pt x="817" y="351"/>
                    </a:cubicBezTo>
                    <a:cubicBezTo>
                      <a:pt x="817" y="139"/>
                      <a:pt x="647" y="0"/>
                      <a:pt x="4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3" name="Google Shape;573;p18"/>
              <p:cNvSpPr/>
              <p:nvPr/>
            </p:nvSpPr>
            <p:spPr>
              <a:xfrm>
                <a:off x="2036271" y="623829"/>
                <a:ext cx="737804" cy="767351"/>
              </a:xfrm>
              <a:custGeom>
                <a:avLst/>
                <a:gdLst/>
                <a:ahLst/>
                <a:cxnLst/>
                <a:rect l="l" t="t" r="r" b="b"/>
                <a:pathLst>
                  <a:path w="16156" h="16803" extrusionOk="0">
                    <a:moveTo>
                      <a:pt x="137" y="1"/>
                    </a:moveTo>
                    <a:lnTo>
                      <a:pt x="0" y="128"/>
                    </a:lnTo>
                    <a:lnTo>
                      <a:pt x="5173" y="5301"/>
                    </a:lnTo>
                    <a:lnTo>
                      <a:pt x="5198" y="5326"/>
                    </a:lnTo>
                    <a:lnTo>
                      <a:pt x="9035" y="5326"/>
                    </a:lnTo>
                    <a:lnTo>
                      <a:pt x="15968" y="12259"/>
                    </a:lnTo>
                    <a:lnTo>
                      <a:pt x="15968" y="16802"/>
                    </a:lnTo>
                    <a:lnTo>
                      <a:pt x="16155" y="16802"/>
                    </a:lnTo>
                    <a:lnTo>
                      <a:pt x="16155" y="12183"/>
                    </a:lnTo>
                    <a:lnTo>
                      <a:pt x="9137" y="5165"/>
                    </a:lnTo>
                    <a:lnTo>
                      <a:pt x="9111" y="5139"/>
                    </a:lnTo>
                    <a:lnTo>
                      <a:pt x="5275" y="5139"/>
                    </a:lnTo>
                    <a:lnTo>
                      <a:pt x="13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4" name="Google Shape;574;p18"/>
              <p:cNvSpPr/>
              <p:nvPr/>
            </p:nvSpPr>
            <p:spPr>
              <a:xfrm>
                <a:off x="2506326" y="916786"/>
                <a:ext cx="196233" cy="195822"/>
              </a:xfrm>
              <a:custGeom>
                <a:avLst/>
                <a:gdLst/>
                <a:ahLst/>
                <a:cxnLst/>
                <a:rect l="l" t="t" r="r" b="b"/>
                <a:pathLst>
                  <a:path w="4297" h="4288" extrusionOk="0">
                    <a:moveTo>
                      <a:pt x="1" y="0"/>
                    </a:moveTo>
                    <a:lnTo>
                      <a:pt x="1" y="77"/>
                    </a:lnTo>
                    <a:lnTo>
                      <a:pt x="1898" y="77"/>
                    </a:lnTo>
                    <a:lnTo>
                      <a:pt x="4220" y="2399"/>
                    </a:lnTo>
                    <a:lnTo>
                      <a:pt x="4220" y="4288"/>
                    </a:lnTo>
                    <a:lnTo>
                      <a:pt x="4297" y="4288"/>
                    </a:lnTo>
                    <a:lnTo>
                      <a:pt x="4297" y="2374"/>
                    </a:lnTo>
                    <a:lnTo>
                      <a:pt x="193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75" name="Google Shape;575;p18"/>
            <p:cNvGrpSpPr/>
            <p:nvPr/>
          </p:nvGrpSpPr>
          <p:grpSpPr>
            <a:xfrm>
              <a:off x="8271603" y="2279498"/>
              <a:ext cx="1807417" cy="584521"/>
              <a:chOff x="7881778" y="696098"/>
              <a:chExt cx="1807417" cy="584521"/>
            </a:xfrm>
          </p:grpSpPr>
          <p:sp>
            <p:nvSpPr>
              <p:cNvPr id="576" name="Google Shape;576;p18"/>
              <p:cNvSpPr/>
              <p:nvPr/>
            </p:nvSpPr>
            <p:spPr>
              <a:xfrm>
                <a:off x="7950928" y="767548"/>
                <a:ext cx="1738267" cy="513071"/>
              </a:xfrm>
              <a:custGeom>
                <a:avLst/>
                <a:gdLst/>
                <a:ahLst/>
                <a:cxnLst/>
                <a:rect l="l" t="t" r="r" b="b"/>
                <a:pathLst>
                  <a:path w="9341" h="2757" extrusionOk="0">
                    <a:moveTo>
                      <a:pt x="85" y="0"/>
                    </a:moveTo>
                    <a:lnTo>
                      <a:pt x="0" y="85"/>
                    </a:lnTo>
                    <a:lnTo>
                      <a:pt x="1030" y="1115"/>
                    </a:lnTo>
                    <a:lnTo>
                      <a:pt x="7614" y="1115"/>
                    </a:lnTo>
                    <a:lnTo>
                      <a:pt x="9256" y="2757"/>
                    </a:lnTo>
                    <a:lnTo>
                      <a:pt x="9341" y="2671"/>
                    </a:lnTo>
                    <a:lnTo>
                      <a:pt x="7665" y="996"/>
                    </a:lnTo>
                    <a:lnTo>
                      <a:pt x="1081" y="996"/>
                    </a:lnTo>
                    <a:lnTo>
                      <a:pt x="85"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7" name="Google Shape;577;p18"/>
              <p:cNvSpPr/>
              <p:nvPr/>
            </p:nvSpPr>
            <p:spPr>
              <a:xfrm flipH="1">
                <a:off x="7881778" y="696098"/>
                <a:ext cx="114567" cy="98180"/>
              </a:xfrm>
              <a:custGeom>
                <a:avLst/>
                <a:gdLst/>
                <a:ahLst/>
                <a:cxnLst/>
                <a:rect l="l" t="t" r="r" b="b"/>
                <a:pathLst>
                  <a:path w="818" h="701" extrusionOk="0">
                    <a:moveTo>
                      <a:pt x="469" y="190"/>
                    </a:moveTo>
                    <a:cubicBezTo>
                      <a:pt x="562" y="190"/>
                      <a:pt x="630" y="258"/>
                      <a:pt x="630" y="351"/>
                    </a:cubicBezTo>
                    <a:cubicBezTo>
                      <a:pt x="630" y="450"/>
                      <a:pt x="547" y="517"/>
                      <a:pt x="462" y="517"/>
                    </a:cubicBezTo>
                    <a:cubicBezTo>
                      <a:pt x="422" y="517"/>
                      <a:pt x="382" y="503"/>
                      <a:pt x="350" y="470"/>
                    </a:cubicBezTo>
                    <a:cubicBezTo>
                      <a:pt x="247" y="360"/>
                      <a:pt x="324" y="190"/>
                      <a:pt x="469" y="190"/>
                    </a:cubicBezTo>
                    <a:close/>
                    <a:moveTo>
                      <a:pt x="468" y="0"/>
                    </a:moveTo>
                    <a:cubicBezTo>
                      <a:pt x="382" y="0"/>
                      <a:pt x="294" y="33"/>
                      <a:pt x="222" y="105"/>
                    </a:cubicBezTo>
                    <a:cubicBezTo>
                      <a:pt x="1" y="326"/>
                      <a:pt x="154" y="700"/>
                      <a:pt x="469" y="700"/>
                    </a:cubicBezTo>
                    <a:cubicBezTo>
                      <a:pt x="664" y="700"/>
                      <a:pt x="817" y="547"/>
                      <a:pt x="817" y="351"/>
                    </a:cubicBezTo>
                    <a:cubicBezTo>
                      <a:pt x="817" y="139"/>
                      <a:pt x="647" y="0"/>
                      <a:pt x="4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578" name="Google Shape;578;p18"/>
          <p:cNvSpPr txBox="1">
            <a:spLocks noGrp="1"/>
          </p:cNvSpPr>
          <p:nvPr>
            <p:ph type="title" hasCustomPrompt="1"/>
          </p:nvPr>
        </p:nvSpPr>
        <p:spPr>
          <a:xfrm>
            <a:off x="1034466" y="1912560"/>
            <a:ext cx="3058800" cy="7032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5"/>
              </a:buClr>
              <a:buSzPts val="4000"/>
              <a:buNone/>
              <a:defRPr/>
            </a:lvl1pPr>
            <a:lvl2pPr lvl="1" rtl="0">
              <a:spcBef>
                <a:spcPts val="0"/>
              </a:spcBef>
              <a:spcAft>
                <a:spcPts val="0"/>
              </a:spcAft>
              <a:buSzPts val="4300"/>
              <a:buNone/>
              <a:defRPr sz="4300"/>
            </a:lvl2pPr>
            <a:lvl3pPr lvl="2" rtl="0">
              <a:spcBef>
                <a:spcPts val="0"/>
              </a:spcBef>
              <a:spcAft>
                <a:spcPts val="0"/>
              </a:spcAft>
              <a:buSzPts val="4300"/>
              <a:buNone/>
              <a:defRPr sz="4300"/>
            </a:lvl3pPr>
            <a:lvl4pPr lvl="3" rtl="0">
              <a:spcBef>
                <a:spcPts val="0"/>
              </a:spcBef>
              <a:spcAft>
                <a:spcPts val="0"/>
              </a:spcAft>
              <a:buSzPts val="4300"/>
              <a:buNone/>
              <a:defRPr sz="4300"/>
            </a:lvl4pPr>
            <a:lvl5pPr lvl="4" rtl="0">
              <a:spcBef>
                <a:spcPts val="0"/>
              </a:spcBef>
              <a:spcAft>
                <a:spcPts val="0"/>
              </a:spcAft>
              <a:buSzPts val="4300"/>
              <a:buNone/>
              <a:defRPr sz="4300"/>
            </a:lvl5pPr>
            <a:lvl6pPr lvl="5" rtl="0">
              <a:spcBef>
                <a:spcPts val="0"/>
              </a:spcBef>
              <a:spcAft>
                <a:spcPts val="0"/>
              </a:spcAft>
              <a:buSzPts val="4300"/>
              <a:buNone/>
              <a:defRPr sz="4300"/>
            </a:lvl6pPr>
            <a:lvl7pPr lvl="6" rtl="0">
              <a:spcBef>
                <a:spcPts val="0"/>
              </a:spcBef>
              <a:spcAft>
                <a:spcPts val="0"/>
              </a:spcAft>
              <a:buSzPts val="4300"/>
              <a:buNone/>
              <a:defRPr sz="4300"/>
            </a:lvl7pPr>
            <a:lvl8pPr lvl="7" rtl="0">
              <a:spcBef>
                <a:spcPts val="0"/>
              </a:spcBef>
              <a:spcAft>
                <a:spcPts val="0"/>
              </a:spcAft>
              <a:buSzPts val="4300"/>
              <a:buNone/>
              <a:defRPr sz="4300"/>
            </a:lvl8pPr>
            <a:lvl9pPr lvl="8" rtl="0">
              <a:spcBef>
                <a:spcPts val="0"/>
              </a:spcBef>
              <a:spcAft>
                <a:spcPts val="0"/>
              </a:spcAft>
              <a:buSzPts val="4300"/>
              <a:buNone/>
              <a:defRPr sz="4300"/>
            </a:lvl9pPr>
          </a:lstStyle>
          <a:p>
            <a:r>
              <a:t>xx%</a:t>
            </a:r>
          </a:p>
        </p:txBody>
      </p:sp>
      <p:sp>
        <p:nvSpPr>
          <p:cNvPr id="579" name="Google Shape;579;p18"/>
          <p:cNvSpPr txBox="1">
            <a:spLocks noGrp="1"/>
          </p:cNvSpPr>
          <p:nvPr>
            <p:ph type="title" idx="2" hasCustomPrompt="1"/>
          </p:nvPr>
        </p:nvSpPr>
        <p:spPr>
          <a:xfrm>
            <a:off x="8098734" y="1912560"/>
            <a:ext cx="3058800" cy="7032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4"/>
              </a:buClr>
              <a:buSzPts val="4000"/>
              <a:buNone/>
              <a:defRPr/>
            </a:lvl1pPr>
            <a:lvl2pPr lvl="1" rtl="0">
              <a:spcBef>
                <a:spcPts val="0"/>
              </a:spcBef>
              <a:spcAft>
                <a:spcPts val="0"/>
              </a:spcAft>
              <a:buClr>
                <a:schemeClr val="accent4"/>
              </a:buClr>
              <a:buSzPts val="4300"/>
              <a:buNone/>
              <a:defRPr sz="4300">
                <a:solidFill>
                  <a:schemeClr val="accent4"/>
                </a:solidFill>
              </a:defRPr>
            </a:lvl2pPr>
            <a:lvl3pPr lvl="2" rtl="0">
              <a:spcBef>
                <a:spcPts val="0"/>
              </a:spcBef>
              <a:spcAft>
                <a:spcPts val="0"/>
              </a:spcAft>
              <a:buClr>
                <a:schemeClr val="accent4"/>
              </a:buClr>
              <a:buSzPts val="4300"/>
              <a:buNone/>
              <a:defRPr sz="4300">
                <a:solidFill>
                  <a:schemeClr val="accent4"/>
                </a:solidFill>
              </a:defRPr>
            </a:lvl3pPr>
            <a:lvl4pPr lvl="3" rtl="0">
              <a:spcBef>
                <a:spcPts val="0"/>
              </a:spcBef>
              <a:spcAft>
                <a:spcPts val="0"/>
              </a:spcAft>
              <a:buClr>
                <a:schemeClr val="accent4"/>
              </a:buClr>
              <a:buSzPts val="4300"/>
              <a:buNone/>
              <a:defRPr sz="4300">
                <a:solidFill>
                  <a:schemeClr val="accent4"/>
                </a:solidFill>
              </a:defRPr>
            </a:lvl4pPr>
            <a:lvl5pPr lvl="4" rtl="0">
              <a:spcBef>
                <a:spcPts val="0"/>
              </a:spcBef>
              <a:spcAft>
                <a:spcPts val="0"/>
              </a:spcAft>
              <a:buClr>
                <a:schemeClr val="accent4"/>
              </a:buClr>
              <a:buSzPts val="4300"/>
              <a:buNone/>
              <a:defRPr sz="4300">
                <a:solidFill>
                  <a:schemeClr val="accent4"/>
                </a:solidFill>
              </a:defRPr>
            </a:lvl5pPr>
            <a:lvl6pPr lvl="5" rtl="0">
              <a:spcBef>
                <a:spcPts val="0"/>
              </a:spcBef>
              <a:spcAft>
                <a:spcPts val="0"/>
              </a:spcAft>
              <a:buClr>
                <a:schemeClr val="accent4"/>
              </a:buClr>
              <a:buSzPts val="4300"/>
              <a:buNone/>
              <a:defRPr sz="4300">
                <a:solidFill>
                  <a:schemeClr val="accent4"/>
                </a:solidFill>
              </a:defRPr>
            </a:lvl6pPr>
            <a:lvl7pPr lvl="6" rtl="0">
              <a:spcBef>
                <a:spcPts val="0"/>
              </a:spcBef>
              <a:spcAft>
                <a:spcPts val="0"/>
              </a:spcAft>
              <a:buClr>
                <a:schemeClr val="accent4"/>
              </a:buClr>
              <a:buSzPts val="4300"/>
              <a:buNone/>
              <a:defRPr sz="4300">
                <a:solidFill>
                  <a:schemeClr val="accent4"/>
                </a:solidFill>
              </a:defRPr>
            </a:lvl7pPr>
            <a:lvl8pPr lvl="7" rtl="0">
              <a:spcBef>
                <a:spcPts val="0"/>
              </a:spcBef>
              <a:spcAft>
                <a:spcPts val="0"/>
              </a:spcAft>
              <a:buClr>
                <a:schemeClr val="accent4"/>
              </a:buClr>
              <a:buSzPts val="4300"/>
              <a:buNone/>
              <a:defRPr sz="4300">
                <a:solidFill>
                  <a:schemeClr val="accent4"/>
                </a:solidFill>
              </a:defRPr>
            </a:lvl8pPr>
            <a:lvl9pPr lvl="8" rtl="0">
              <a:spcBef>
                <a:spcPts val="0"/>
              </a:spcBef>
              <a:spcAft>
                <a:spcPts val="0"/>
              </a:spcAft>
              <a:buClr>
                <a:schemeClr val="accent4"/>
              </a:buClr>
              <a:buSzPts val="4300"/>
              <a:buNone/>
              <a:defRPr sz="4300">
                <a:solidFill>
                  <a:schemeClr val="accent4"/>
                </a:solidFill>
              </a:defRPr>
            </a:lvl9pPr>
          </a:lstStyle>
          <a:p>
            <a:r>
              <a:t>xx%</a:t>
            </a:r>
          </a:p>
        </p:txBody>
      </p:sp>
      <p:sp>
        <p:nvSpPr>
          <p:cNvPr id="580" name="Google Shape;580;p18"/>
          <p:cNvSpPr txBox="1">
            <a:spLocks noGrp="1"/>
          </p:cNvSpPr>
          <p:nvPr>
            <p:ph type="title" idx="3"/>
          </p:nvPr>
        </p:nvSpPr>
        <p:spPr>
          <a:xfrm>
            <a:off x="960000" y="516800"/>
            <a:ext cx="10272000" cy="789600"/>
          </a:xfrm>
          <a:prstGeom prst="rect">
            <a:avLst/>
          </a:prstGeom>
          <a:noFill/>
        </p:spPr>
        <p:txBody>
          <a:bodyPr spcFirstLastPara="1" wrap="square" lIns="121900" tIns="121900" rIns="121900" bIns="121900" anchor="t" anchorCtr="0">
            <a:noAutofit/>
          </a:bodyPr>
          <a:lstStyle>
            <a:lvl1pPr lvl="0" rtl="0">
              <a:spcBef>
                <a:spcPts val="0"/>
              </a:spcBef>
              <a:spcAft>
                <a:spcPts val="0"/>
              </a:spcAft>
              <a:buClr>
                <a:schemeClr val="dk2"/>
              </a:buClr>
              <a:buSzPts val="4000"/>
              <a:buFont typeface="Fredoka One"/>
              <a:buNone/>
              <a:defRPr/>
            </a:lvl1pPr>
            <a:lvl2pPr lvl="1"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9pPr>
          </a:lstStyle>
          <a:p>
            <a:endParaRPr/>
          </a:p>
        </p:txBody>
      </p:sp>
      <p:sp>
        <p:nvSpPr>
          <p:cNvPr id="581" name="Google Shape;581;p18"/>
          <p:cNvSpPr txBox="1">
            <a:spLocks noGrp="1"/>
          </p:cNvSpPr>
          <p:nvPr>
            <p:ph type="subTitle" idx="1"/>
          </p:nvPr>
        </p:nvSpPr>
        <p:spPr>
          <a:xfrm flipH="1">
            <a:off x="1034466" y="4568363"/>
            <a:ext cx="30588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algn="ctr"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algn="ctr"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algn="ctr"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algn="ctr"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algn="ctr"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algn="ctr"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algn="ctr"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algn="ctr"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582" name="Google Shape;582;p18"/>
          <p:cNvSpPr txBox="1">
            <a:spLocks noGrp="1"/>
          </p:cNvSpPr>
          <p:nvPr>
            <p:ph type="subTitle" idx="4"/>
          </p:nvPr>
        </p:nvSpPr>
        <p:spPr>
          <a:xfrm flipH="1">
            <a:off x="1034466" y="5011706"/>
            <a:ext cx="3058800" cy="9324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583" name="Google Shape;583;p18"/>
          <p:cNvSpPr txBox="1">
            <a:spLocks noGrp="1"/>
          </p:cNvSpPr>
          <p:nvPr>
            <p:ph type="subTitle" idx="5"/>
          </p:nvPr>
        </p:nvSpPr>
        <p:spPr>
          <a:xfrm flipH="1">
            <a:off x="8098734" y="4568363"/>
            <a:ext cx="30588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algn="ctr"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algn="ctr"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algn="ctr"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algn="ctr"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algn="ctr"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algn="ctr"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algn="ctr"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algn="ctr"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584" name="Google Shape;584;p18"/>
          <p:cNvSpPr txBox="1">
            <a:spLocks noGrp="1"/>
          </p:cNvSpPr>
          <p:nvPr>
            <p:ph type="subTitle" idx="6"/>
          </p:nvPr>
        </p:nvSpPr>
        <p:spPr>
          <a:xfrm flipH="1">
            <a:off x="8098734" y="5011706"/>
            <a:ext cx="3058800" cy="9324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585" name="Google Shape;585;p18"/>
          <p:cNvSpPr txBox="1">
            <a:spLocks noGrp="1"/>
          </p:cNvSpPr>
          <p:nvPr>
            <p:ph type="title" idx="7" hasCustomPrompt="1"/>
          </p:nvPr>
        </p:nvSpPr>
        <p:spPr>
          <a:xfrm>
            <a:off x="4566633" y="1912560"/>
            <a:ext cx="3058800" cy="7032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accent5"/>
              </a:buClr>
              <a:buSzPts val="4000"/>
              <a:buNone/>
              <a:defRPr/>
            </a:lvl1pPr>
            <a:lvl2pPr lvl="1" rtl="0">
              <a:spcBef>
                <a:spcPts val="0"/>
              </a:spcBef>
              <a:spcAft>
                <a:spcPts val="0"/>
              </a:spcAft>
              <a:buSzPts val="4300"/>
              <a:buNone/>
              <a:defRPr sz="4300"/>
            </a:lvl2pPr>
            <a:lvl3pPr lvl="2" rtl="0">
              <a:spcBef>
                <a:spcPts val="0"/>
              </a:spcBef>
              <a:spcAft>
                <a:spcPts val="0"/>
              </a:spcAft>
              <a:buSzPts val="4300"/>
              <a:buNone/>
              <a:defRPr sz="4300"/>
            </a:lvl3pPr>
            <a:lvl4pPr lvl="3" rtl="0">
              <a:spcBef>
                <a:spcPts val="0"/>
              </a:spcBef>
              <a:spcAft>
                <a:spcPts val="0"/>
              </a:spcAft>
              <a:buSzPts val="4300"/>
              <a:buNone/>
              <a:defRPr sz="4300"/>
            </a:lvl4pPr>
            <a:lvl5pPr lvl="4" rtl="0">
              <a:spcBef>
                <a:spcPts val="0"/>
              </a:spcBef>
              <a:spcAft>
                <a:spcPts val="0"/>
              </a:spcAft>
              <a:buSzPts val="4300"/>
              <a:buNone/>
              <a:defRPr sz="4300"/>
            </a:lvl5pPr>
            <a:lvl6pPr lvl="5" rtl="0">
              <a:spcBef>
                <a:spcPts val="0"/>
              </a:spcBef>
              <a:spcAft>
                <a:spcPts val="0"/>
              </a:spcAft>
              <a:buSzPts val="4300"/>
              <a:buNone/>
              <a:defRPr sz="4300"/>
            </a:lvl6pPr>
            <a:lvl7pPr lvl="6" rtl="0">
              <a:spcBef>
                <a:spcPts val="0"/>
              </a:spcBef>
              <a:spcAft>
                <a:spcPts val="0"/>
              </a:spcAft>
              <a:buSzPts val="4300"/>
              <a:buNone/>
              <a:defRPr sz="4300"/>
            </a:lvl7pPr>
            <a:lvl8pPr lvl="7" rtl="0">
              <a:spcBef>
                <a:spcPts val="0"/>
              </a:spcBef>
              <a:spcAft>
                <a:spcPts val="0"/>
              </a:spcAft>
              <a:buSzPts val="4300"/>
              <a:buNone/>
              <a:defRPr sz="4300"/>
            </a:lvl8pPr>
            <a:lvl9pPr lvl="8" rtl="0">
              <a:spcBef>
                <a:spcPts val="0"/>
              </a:spcBef>
              <a:spcAft>
                <a:spcPts val="0"/>
              </a:spcAft>
              <a:buSzPts val="4300"/>
              <a:buNone/>
              <a:defRPr sz="4300"/>
            </a:lvl9pPr>
          </a:lstStyle>
          <a:p>
            <a:r>
              <a:t>xx%</a:t>
            </a:r>
          </a:p>
        </p:txBody>
      </p:sp>
      <p:sp>
        <p:nvSpPr>
          <p:cNvPr id="586" name="Google Shape;586;p18"/>
          <p:cNvSpPr txBox="1">
            <a:spLocks noGrp="1"/>
          </p:cNvSpPr>
          <p:nvPr>
            <p:ph type="subTitle" idx="8"/>
          </p:nvPr>
        </p:nvSpPr>
        <p:spPr>
          <a:xfrm flipH="1">
            <a:off x="4566633" y="4568363"/>
            <a:ext cx="30588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algn="ctr"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algn="ctr"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algn="ctr"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algn="ctr"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algn="ctr"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algn="ctr"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algn="ctr"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algn="ctr"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587" name="Google Shape;587;p18"/>
          <p:cNvSpPr txBox="1">
            <a:spLocks noGrp="1"/>
          </p:cNvSpPr>
          <p:nvPr>
            <p:ph type="subTitle" idx="9"/>
          </p:nvPr>
        </p:nvSpPr>
        <p:spPr>
          <a:xfrm flipH="1">
            <a:off x="4566633" y="5011706"/>
            <a:ext cx="3058800" cy="9324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CUSTOM_17_1_1">
    <p:spTree>
      <p:nvGrpSpPr>
        <p:cNvPr id="1" name="Shape 588"/>
        <p:cNvGrpSpPr/>
        <p:nvPr/>
      </p:nvGrpSpPr>
      <p:grpSpPr>
        <a:xfrm>
          <a:off x="0" y="0"/>
          <a:ext cx="0" cy="0"/>
          <a:chOff x="0" y="0"/>
          <a:chExt cx="0" cy="0"/>
        </a:xfrm>
      </p:grpSpPr>
      <p:grpSp>
        <p:nvGrpSpPr>
          <p:cNvPr id="589" name="Google Shape;589;p19"/>
          <p:cNvGrpSpPr/>
          <p:nvPr/>
        </p:nvGrpSpPr>
        <p:grpSpPr>
          <a:xfrm>
            <a:off x="7472719" y="718103"/>
            <a:ext cx="8429274" cy="9673153"/>
            <a:chOff x="5604680" y="557027"/>
            <a:chExt cx="6322114" cy="7255046"/>
          </a:xfrm>
        </p:grpSpPr>
        <p:sp>
          <p:nvSpPr>
            <p:cNvPr id="590" name="Google Shape;590;p19"/>
            <p:cNvSpPr/>
            <p:nvPr/>
          </p:nvSpPr>
          <p:spPr>
            <a:xfrm flipH="1">
              <a:off x="5604680" y="557027"/>
              <a:ext cx="6322114" cy="7255046"/>
            </a:xfrm>
            <a:custGeom>
              <a:avLst/>
              <a:gdLst/>
              <a:ahLst/>
              <a:cxnLst/>
              <a:rect l="l" t="t" r="r" b="b"/>
              <a:pathLst>
                <a:path w="71832" h="82432" extrusionOk="0">
                  <a:moveTo>
                    <a:pt x="205" y="1"/>
                  </a:moveTo>
                  <a:lnTo>
                    <a:pt x="1" y="205"/>
                  </a:lnTo>
                  <a:lnTo>
                    <a:pt x="27924" y="28129"/>
                  </a:lnTo>
                  <a:lnTo>
                    <a:pt x="27924" y="38728"/>
                  </a:lnTo>
                  <a:lnTo>
                    <a:pt x="36526" y="47330"/>
                  </a:lnTo>
                  <a:lnTo>
                    <a:pt x="45629" y="56433"/>
                  </a:lnTo>
                  <a:lnTo>
                    <a:pt x="71627" y="82431"/>
                  </a:lnTo>
                  <a:lnTo>
                    <a:pt x="71831" y="82227"/>
                  </a:lnTo>
                  <a:lnTo>
                    <a:pt x="46493" y="56889"/>
                  </a:lnTo>
                  <a:lnTo>
                    <a:pt x="46493" y="47935"/>
                  </a:lnTo>
                  <a:lnTo>
                    <a:pt x="53711" y="40954"/>
                  </a:lnTo>
                  <a:lnTo>
                    <a:pt x="51481" y="38724"/>
                  </a:lnTo>
                  <a:lnTo>
                    <a:pt x="37095" y="38724"/>
                  </a:lnTo>
                  <a:lnTo>
                    <a:pt x="32496" y="34125"/>
                  </a:lnTo>
                  <a:lnTo>
                    <a:pt x="32496" y="32288"/>
                  </a:lnTo>
                  <a:lnTo>
                    <a:pt x="27924" y="27712"/>
                  </a:lnTo>
                  <a:lnTo>
                    <a:pt x="27924" y="27720"/>
                  </a:lnTo>
                  <a:lnTo>
                    <a:pt x="20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91" name="Google Shape;591;p19"/>
            <p:cNvGrpSpPr/>
            <p:nvPr/>
          </p:nvGrpSpPr>
          <p:grpSpPr>
            <a:xfrm flipH="1">
              <a:off x="8026530" y="1401565"/>
              <a:ext cx="2381713" cy="3328977"/>
              <a:chOff x="7655072" y="-407632"/>
              <a:chExt cx="2008529" cy="2807368"/>
            </a:xfrm>
          </p:grpSpPr>
          <p:sp>
            <p:nvSpPr>
              <p:cNvPr id="592" name="Google Shape;592;p19"/>
              <p:cNvSpPr/>
              <p:nvPr/>
            </p:nvSpPr>
            <p:spPr>
              <a:xfrm>
                <a:off x="7685059" y="-336851"/>
                <a:ext cx="1930325" cy="2689498"/>
              </a:xfrm>
              <a:custGeom>
                <a:avLst/>
                <a:gdLst/>
                <a:ahLst/>
                <a:cxnLst/>
                <a:rect l="l" t="t" r="r" b="b"/>
                <a:pathLst>
                  <a:path w="32508" h="45293" extrusionOk="0">
                    <a:moveTo>
                      <a:pt x="0" y="1"/>
                    </a:moveTo>
                    <a:lnTo>
                      <a:pt x="0" y="8351"/>
                    </a:lnTo>
                    <a:lnTo>
                      <a:pt x="15447" y="8351"/>
                    </a:lnTo>
                    <a:lnTo>
                      <a:pt x="24998" y="17901"/>
                    </a:lnTo>
                    <a:lnTo>
                      <a:pt x="24998" y="38040"/>
                    </a:lnTo>
                    <a:lnTo>
                      <a:pt x="32251" y="45293"/>
                    </a:lnTo>
                    <a:lnTo>
                      <a:pt x="32507" y="45037"/>
                    </a:lnTo>
                    <a:lnTo>
                      <a:pt x="25358" y="37888"/>
                    </a:lnTo>
                    <a:lnTo>
                      <a:pt x="25358" y="17749"/>
                    </a:lnTo>
                    <a:lnTo>
                      <a:pt x="15651" y="8043"/>
                    </a:lnTo>
                    <a:lnTo>
                      <a:pt x="15595" y="7986"/>
                    </a:lnTo>
                    <a:lnTo>
                      <a:pt x="365" y="7986"/>
                    </a:lnTo>
                    <a:lnTo>
                      <a:pt x="36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3" name="Google Shape;593;p19"/>
              <p:cNvSpPr/>
              <p:nvPr/>
            </p:nvSpPr>
            <p:spPr>
              <a:xfrm>
                <a:off x="8734422" y="271200"/>
                <a:ext cx="332350" cy="332528"/>
              </a:xfrm>
              <a:custGeom>
                <a:avLst/>
                <a:gdLst/>
                <a:ahLst/>
                <a:cxnLst/>
                <a:rect l="l" t="t" r="r" b="b"/>
                <a:pathLst>
                  <a:path w="5597" h="5600" extrusionOk="0">
                    <a:moveTo>
                      <a:pt x="1" y="0"/>
                    </a:moveTo>
                    <a:lnTo>
                      <a:pt x="1" y="1597"/>
                    </a:lnTo>
                    <a:lnTo>
                      <a:pt x="2002" y="3599"/>
                    </a:lnTo>
                    <a:lnTo>
                      <a:pt x="4004" y="5600"/>
                    </a:lnTo>
                    <a:lnTo>
                      <a:pt x="5597" y="5600"/>
                    </a:lnTo>
                    <a:lnTo>
                      <a:pt x="2799" y="2802"/>
                    </a:lnTo>
                    <a:lnTo>
                      <a:pt x="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4" name="Google Shape;594;p19"/>
              <p:cNvSpPr/>
              <p:nvPr/>
            </p:nvSpPr>
            <p:spPr>
              <a:xfrm>
                <a:off x="7655072" y="-407632"/>
                <a:ext cx="81588" cy="81529"/>
              </a:xfrm>
              <a:custGeom>
                <a:avLst/>
                <a:gdLst/>
                <a:ahLst/>
                <a:cxnLst/>
                <a:rect l="l" t="t" r="r" b="b"/>
                <a:pathLst>
                  <a:path w="1374" h="1373" extrusionOk="0">
                    <a:moveTo>
                      <a:pt x="689" y="364"/>
                    </a:moveTo>
                    <a:cubicBezTo>
                      <a:pt x="866" y="364"/>
                      <a:pt x="1010" y="508"/>
                      <a:pt x="1014" y="684"/>
                    </a:cubicBezTo>
                    <a:cubicBezTo>
                      <a:pt x="1014" y="865"/>
                      <a:pt x="866" y="1009"/>
                      <a:pt x="689" y="1009"/>
                    </a:cubicBezTo>
                    <a:cubicBezTo>
                      <a:pt x="509" y="1009"/>
                      <a:pt x="365" y="865"/>
                      <a:pt x="365" y="684"/>
                    </a:cubicBezTo>
                    <a:cubicBezTo>
                      <a:pt x="365" y="508"/>
                      <a:pt x="509" y="364"/>
                      <a:pt x="689" y="364"/>
                    </a:cubicBezTo>
                    <a:close/>
                    <a:moveTo>
                      <a:pt x="689" y="0"/>
                    </a:moveTo>
                    <a:cubicBezTo>
                      <a:pt x="309" y="0"/>
                      <a:pt x="1" y="308"/>
                      <a:pt x="1" y="684"/>
                    </a:cubicBezTo>
                    <a:cubicBezTo>
                      <a:pt x="1" y="1065"/>
                      <a:pt x="309" y="1373"/>
                      <a:pt x="689" y="1373"/>
                    </a:cubicBezTo>
                    <a:cubicBezTo>
                      <a:pt x="1066" y="1373"/>
                      <a:pt x="1374" y="1065"/>
                      <a:pt x="1374" y="684"/>
                    </a:cubicBezTo>
                    <a:cubicBezTo>
                      <a:pt x="1374" y="308"/>
                      <a:pt x="1066" y="0"/>
                      <a:pt x="6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5" name="Google Shape;595;p19"/>
              <p:cNvSpPr/>
              <p:nvPr/>
            </p:nvSpPr>
            <p:spPr>
              <a:xfrm>
                <a:off x="9568236" y="2317969"/>
                <a:ext cx="95364" cy="81766"/>
              </a:xfrm>
              <a:custGeom>
                <a:avLst/>
                <a:gdLst/>
                <a:ahLst/>
                <a:cxnLst/>
                <a:rect l="l" t="t" r="r" b="b"/>
                <a:pathLst>
                  <a:path w="1606" h="1377" extrusionOk="0">
                    <a:moveTo>
                      <a:pt x="917" y="364"/>
                    </a:moveTo>
                    <a:cubicBezTo>
                      <a:pt x="1097" y="364"/>
                      <a:pt x="1242" y="512"/>
                      <a:pt x="1242" y="688"/>
                    </a:cubicBezTo>
                    <a:cubicBezTo>
                      <a:pt x="1242" y="883"/>
                      <a:pt x="1082" y="1012"/>
                      <a:pt x="916" y="1012"/>
                    </a:cubicBezTo>
                    <a:cubicBezTo>
                      <a:pt x="837" y="1012"/>
                      <a:pt x="755" y="982"/>
                      <a:pt x="689" y="916"/>
                    </a:cubicBezTo>
                    <a:cubicBezTo>
                      <a:pt x="485" y="712"/>
                      <a:pt x="629" y="364"/>
                      <a:pt x="917" y="364"/>
                    </a:cubicBezTo>
                    <a:close/>
                    <a:moveTo>
                      <a:pt x="915" y="1"/>
                    </a:moveTo>
                    <a:cubicBezTo>
                      <a:pt x="746" y="1"/>
                      <a:pt x="573" y="63"/>
                      <a:pt x="433" y="203"/>
                    </a:cubicBezTo>
                    <a:cubicBezTo>
                      <a:pt x="1" y="636"/>
                      <a:pt x="309" y="1376"/>
                      <a:pt x="917" y="1376"/>
                    </a:cubicBezTo>
                    <a:cubicBezTo>
                      <a:pt x="1298" y="1372"/>
                      <a:pt x="1606" y="1068"/>
                      <a:pt x="1606" y="688"/>
                    </a:cubicBezTo>
                    <a:cubicBezTo>
                      <a:pt x="1606" y="274"/>
                      <a:pt x="1267" y="1"/>
                      <a:pt x="91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6" name="Google Shape;596;p19"/>
              <p:cNvSpPr/>
              <p:nvPr/>
            </p:nvSpPr>
            <p:spPr>
              <a:xfrm>
                <a:off x="7692897" y="-144282"/>
                <a:ext cx="497783" cy="292387"/>
              </a:xfrm>
              <a:custGeom>
                <a:avLst/>
                <a:gdLst/>
                <a:ahLst/>
                <a:cxnLst/>
                <a:rect l="l" t="t" r="r" b="b"/>
                <a:pathLst>
                  <a:path w="8383" h="4924" extrusionOk="0">
                    <a:moveTo>
                      <a:pt x="100" y="0"/>
                    </a:moveTo>
                    <a:lnTo>
                      <a:pt x="0" y="104"/>
                    </a:lnTo>
                    <a:lnTo>
                      <a:pt x="2498" y="2598"/>
                    </a:lnTo>
                    <a:lnTo>
                      <a:pt x="5957" y="2598"/>
                    </a:lnTo>
                    <a:lnTo>
                      <a:pt x="8282" y="4924"/>
                    </a:lnTo>
                    <a:lnTo>
                      <a:pt x="8382" y="4820"/>
                    </a:lnTo>
                    <a:lnTo>
                      <a:pt x="6017" y="2454"/>
                    </a:lnTo>
                    <a:lnTo>
                      <a:pt x="2558" y="2454"/>
                    </a:lnTo>
                    <a:lnTo>
                      <a:pt x="10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97" name="Google Shape;597;p19"/>
            <p:cNvGrpSpPr/>
            <p:nvPr/>
          </p:nvGrpSpPr>
          <p:grpSpPr>
            <a:xfrm flipH="1">
              <a:off x="8235374" y="641977"/>
              <a:ext cx="1029648" cy="1806572"/>
              <a:chOff x="455034" y="-121633"/>
              <a:chExt cx="629947" cy="1105275"/>
            </a:xfrm>
          </p:grpSpPr>
          <p:sp>
            <p:nvSpPr>
              <p:cNvPr id="598" name="Google Shape;598;p19"/>
              <p:cNvSpPr/>
              <p:nvPr/>
            </p:nvSpPr>
            <p:spPr>
              <a:xfrm>
                <a:off x="1007193" y="917077"/>
                <a:ext cx="77788" cy="66565"/>
              </a:xfrm>
              <a:custGeom>
                <a:avLst/>
                <a:gdLst/>
                <a:ahLst/>
                <a:cxnLst/>
                <a:rect l="l" t="t" r="r" b="b"/>
                <a:pathLst>
                  <a:path w="1310" h="1121" extrusionOk="0">
                    <a:moveTo>
                      <a:pt x="563" y="294"/>
                    </a:moveTo>
                    <a:cubicBezTo>
                      <a:pt x="628" y="294"/>
                      <a:pt x="695" y="318"/>
                      <a:pt x="749" y="372"/>
                    </a:cubicBezTo>
                    <a:cubicBezTo>
                      <a:pt x="913" y="536"/>
                      <a:pt x="797" y="821"/>
                      <a:pt x="561" y="821"/>
                    </a:cubicBezTo>
                    <a:cubicBezTo>
                      <a:pt x="417" y="821"/>
                      <a:pt x="297" y="704"/>
                      <a:pt x="297" y="560"/>
                    </a:cubicBezTo>
                    <a:cubicBezTo>
                      <a:pt x="297" y="400"/>
                      <a:pt x="427" y="294"/>
                      <a:pt x="563" y="294"/>
                    </a:cubicBezTo>
                    <a:close/>
                    <a:moveTo>
                      <a:pt x="561" y="0"/>
                    </a:moveTo>
                    <a:cubicBezTo>
                      <a:pt x="252" y="0"/>
                      <a:pt x="0" y="248"/>
                      <a:pt x="0" y="560"/>
                    </a:cubicBezTo>
                    <a:cubicBezTo>
                      <a:pt x="0" y="897"/>
                      <a:pt x="278" y="1121"/>
                      <a:pt x="566" y="1121"/>
                    </a:cubicBezTo>
                    <a:cubicBezTo>
                      <a:pt x="704" y="1121"/>
                      <a:pt x="843" y="1070"/>
                      <a:pt x="957" y="957"/>
                    </a:cubicBezTo>
                    <a:cubicBezTo>
                      <a:pt x="1309" y="600"/>
                      <a:pt x="1061" y="0"/>
                      <a:pt x="56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9" name="Google Shape;599;p19"/>
              <p:cNvSpPr/>
              <p:nvPr/>
            </p:nvSpPr>
            <p:spPr>
              <a:xfrm>
                <a:off x="455034" y="-121633"/>
                <a:ext cx="592137" cy="1045622"/>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00" name="Google Shape;600;p19"/>
            <p:cNvGrpSpPr/>
            <p:nvPr/>
          </p:nvGrpSpPr>
          <p:grpSpPr>
            <a:xfrm flipH="1">
              <a:off x="6862715" y="4692498"/>
              <a:ext cx="471865" cy="38050"/>
              <a:chOff x="6298452" y="2390050"/>
              <a:chExt cx="140725" cy="11350"/>
            </a:xfrm>
          </p:grpSpPr>
          <p:sp>
            <p:nvSpPr>
              <p:cNvPr id="601" name="Google Shape;601;p19"/>
              <p:cNvSpPr/>
              <p:nvPr/>
            </p:nvSpPr>
            <p:spPr>
              <a:xfrm>
                <a:off x="6298452" y="2390050"/>
                <a:ext cx="70375" cy="11350"/>
              </a:xfrm>
              <a:custGeom>
                <a:avLst/>
                <a:gdLst/>
                <a:ahLst/>
                <a:cxnLst/>
                <a:rect l="l" t="t" r="r" b="b"/>
                <a:pathLst>
                  <a:path w="2815" h="454" extrusionOk="0">
                    <a:moveTo>
                      <a:pt x="1" y="1"/>
                    </a:moveTo>
                    <a:lnTo>
                      <a:pt x="1" y="453"/>
                    </a:lnTo>
                    <a:lnTo>
                      <a:pt x="2815" y="453"/>
                    </a:lnTo>
                    <a:lnTo>
                      <a:pt x="281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2" name="Google Shape;602;p19"/>
              <p:cNvSpPr/>
              <p:nvPr/>
            </p:nvSpPr>
            <p:spPr>
              <a:xfrm>
                <a:off x="6382427" y="2390050"/>
                <a:ext cx="35150" cy="11350"/>
              </a:xfrm>
              <a:custGeom>
                <a:avLst/>
                <a:gdLst/>
                <a:ahLst/>
                <a:cxnLst/>
                <a:rect l="l" t="t" r="r" b="b"/>
                <a:pathLst>
                  <a:path w="1406" h="454" extrusionOk="0">
                    <a:moveTo>
                      <a:pt x="0" y="1"/>
                    </a:moveTo>
                    <a:lnTo>
                      <a:pt x="0" y="453"/>
                    </a:lnTo>
                    <a:lnTo>
                      <a:pt x="1405" y="453"/>
                    </a:lnTo>
                    <a:lnTo>
                      <a:pt x="140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3" name="Google Shape;603;p19"/>
              <p:cNvSpPr/>
              <p:nvPr/>
            </p:nvSpPr>
            <p:spPr>
              <a:xfrm>
                <a:off x="6427952" y="2390050"/>
                <a:ext cx="11225" cy="11350"/>
              </a:xfrm>
              <a:custGeom>
                <a:avLst/>
                <a:gdLst/>
                <a:ahLst/>
                <a:cxnLst/>
                <a:rect l="l" t="t" r="r" b="b"/>
                <a:pathLst>
                  <a:path w="449" h="454" extrusionOk="0">
                    <a:moveTo>
                      <a:pt x="1" y="1"/>
                    </a:moveTo>
                    <a:lnTo>
                      <a:pt x="1" y="453"/>
                    </a:lnTo>
                    <a:lnTo>
                      <a:pt x="449" y="453"/>
                    </a:lnTo>
                    <a:lnTo>
                      <a:pt x="44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604" name="Google Shape;604;p19"/>
          <p:cNvGrpSpPr/>
          <p:nvPr/>
        </p:nvGrpSpPr>
        <p:grpSpPr>
          <a:xfrm>
            <a:off x="-3251485" y="2360003"/>
            <a:ext cx="8429257" cy="7569230"/>
            <a:chOff x="-2438675" y="1770046"/>
            <a:chExt cx="6322101" cy="5677064"/>
          </a:xfrm>
        </p:grpSpPr>
        <p:sp>
          <p:nvSpPr>
            <p:cNvPr id="605" name="Google Shape;605;p19"/>
            <p:cNvSpPr/>
            <p:nvPr/>
          </p:nvSpPr>
          <p:spPr>
            <a:xfrm>
              <a:off x="-2438675" y="1770046"/>
              <a:ext cx="6322101" cy="5677064"/>
            </a:xfrm>
            <a:custGeom>
              <a:avLst/>
              <a:gdLst/>
              <a:ahLst/>
              <a:cxnLst/>
              <a:rect l="l" t="t" r="r" b="b"/>
              <a:pathLst>
                <a:path w="71519" h="64222" extrusionOk="0">
                  <a:moveTo>
                    <a:pt x="160" y="0"/>
                  </a:moveTo>
                  <a:lnTo>
                    <a:pt x="0" y="160"/>
                  </a:lnTo>
                  <a:lnTo>
                    <a:pt x="26919" y="27079"/>
                  </a:lnTo>
                  <a:lnTo>
                    <a:pt x="26919" y="27956"/>
                  </a:lnTo>
                  <a:lnTo>
                    <a:pt x="30762" y="31798"/>
                  </a:lnTo>
                  <a:lnTo>
                    <a:pt x="32743" y="31798"/>
                  </a:lnTo>
                  <a:lnTo>
                    <a:pt x="38031" y="37086"/>
                  </a:lnTo>
                  <a:lnTo>
                    <a:pt x="44224" y="37086"/>
                  </a:lnTo>
                  <a:lnTo>
                    <a:pt x="71359" y="64221"/>
                  </a:lnTo>
                  <a:lnTo>
                    <a:pt x="71519" y="64061"/>
                  </a:lnTo>
                  <a:lnTo>
                    <a:pt x="42046" y="34588"/>
                  </a:lnTo>
                  <a:lnTo>
                    <a:pt x="42046" y="33035"/>
                  </a:lnTo>
                  <a:lnTo>
                    <a:pt x="38359" y="29353"/>
                  </a:lnTo>
                  <a:lnTo>
                    <a:pt x="35465" y="29353"/>
                  </a:lnTo>
                  <a:lnTo>
                    <a:pt x="28949" y="22836"/>
                  </a:lnTo>
                  <a:lnTo>
                    <a:pt x="22993" y="22836"/>
                  </a:lnTo>
                  <a:lnTo>
                    <a:pt x="1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06" name="Google Shape;606;p19"/>
            <p:cNvGrpSpPr/>
            <p:nvPr/>
          </p:nvGrpSpPr>
          <p:grpSpPr>
            <a:xfrm rot="-5400000" flipH="1">
              <a:off x="358472" y="2658178"/>
              <a:ext cx="618213" cy="306426"/>
              <a:chOff x="5989375" y="1843575"/>
              <a:chExt cx="136525" cy="67675"/>
            </a:xfrm>
          </p:grpSpPr>
          <p:sp>
            <p:nvSpPr>
              <p:cNvPr id="607" name="Google Shape;607;p19"/>
              <p:cNvSpPr/>
              <p:nvPr/>
            </p:nvSpPr>
            <p:spPr>
              <a:xfrm>
                <a:off x="6047225" y="1843575"/>
                <a:ext cx="20525" cy="20550"/>
              </a:xfrm>
              <a:custGeom>
                <a:avLst/>
                <a:gdLst/>
                <a:ahLst/>
                <a:cxnLst/>
                <a:rect l="l" t="t" r="r" b="b"/>
                <a:pathLst>
                  <a:path w="821" h="822" extrusionOk="0">
                    <a:moveTo>
                      <a:pt x="709" y="0"/>
                    </a:moveTo>
                    <a:lnTo>
                      <a:pt x="0" y="709"/>
                    </a:lnTo>
                    <a:lnTo>
                      <a:pt x="112" y="821"/>
                    </a:lnTo>
                    <a:lnTo>
                      <a:pt x="821" y="113"/>
                    </a:lnTo>
                    <a:lnTo>
                      <a:pt x="70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8" name="Google Shape;608;p19"/>
              <p:cNvSpPr/>
              <p:nvPr/>
            </p:nvSpPr>
            <p:spPr>
              <a:xfrm>
                <a:off x="6047225" y="1843575"/>
                <a:ext cx="20525" cy="20550"/>
              </a:xfrm>
              <a:custGeom>
                <a:avLst/>
                <a:gdLst/>
                <a:ahLst/>
                <a:cxnLst/>
                <a:rect l="l" t="t" r="r" b="b"/>
                <a:pathLst>
                  <a:path w="821" h="822" extrusionOk="0">
                    <a:moveTo>
                      <a:pt x="112" y="0"/>
                    </a:moveTo>
                    <a:lnTo>
                      <a:pt x="0" y="113"/>
                    </a:lnTo>
                    <a:lnTo>
                      <a:pt x="709" y="821"/>
                    </a:lnTo>
                    <a:lnTo>
                      <a:pt x="821" y="709"/>
                    </a:lnTo>
                    <a:lnTo>
                      <a:pt x="11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9" name="Google Shape;609;p19"/>
              <p:cNvSpPr/>
              <p:nvPr/>
            </p:nvSpPr>
            <p:spPr>
              <a:xfrm>
                <a:off x="5989475" y="1843675"/>
                <a:ext cx="20650" cy="20550"/>
              </a:xfrm>
              <a:custGeom>
                <a:avLst/>
                <a:gdLst/>
                <a:ahLst/>
                <a:cxnLst/>
                <a:rect l="l" t="t" r="r" b="b"/>
                <a:pathLst>
                  <a:path w="826" h="822" extrusionOk="0">
                    <a:moveTo>
                      <a:pt x="713" y="0"/>
                    </a:moveTo>
                    <a:lnTo>
                      <a:pt x="1" y="709"/>
                    </a:lnTo>
                    <a:lnTo>
                      <a:pt x="113" y="821"/>
                    </a:lnTo>
                    <a:lnTo>
                      <a:pt x="825" y="113"/>
                    </a:lnTo>
                    <a:lnTo>
                      <a:pt x="71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0" name="Google Shape;610;p19"/>
              <p:cNvSpPr/>
              <p:nvPr/>
            </p:nvSpPr>
            <p:spPr>
              <a:xfrm>
                <a:off x="5989375" y="1843575"/>
                <a:ext cx="20650" cy="20550"/>
              </a:xfrm>
              <a:custGeom>
                <a:avLst/>
                <a:gdLst/>
                <a:ahLst/>
                <a:cxnLst/>
                <a:rect l="l" t="t" r="r" b="b"/>
                <a:pathLst>
                  <a:path w="826" h="822" extrusionOk="0">
                    <a:moveTo>
                      <a:pt x="117" y="0"/>
                    </a:moveTo>
                    <a:lnTo>
                      <a:pt x="1" y="113"/>
                    </a:lnTo>
                    <a:lnTo>
                      <a:pt x="713" y="821"/>
                    </a:lnTo>
                    <a:lnTo>
                      <a:pt x="825" y="709"/>
                    </a:lnTo>
                    <a:lnTo>
                      <a:pt x="1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1" name="Google Shape;611;p19"/>
              <p:cNvSpPr/>
              <p:nvPr/>
            </p:nvSpPr>
            <p:spPr>
              <a:xfrm>
                <a:off x="6105350" y="1890600"/>
                <a:ext cx="20550" cy="20650"/>
              </a:xfrm>
              <a:custGeom>
                <a:avLst/>
                <a:gdLst/>
                <a:ahLst/>
                <a:cxnLst/>
                <a:rect l="l" t="t" r="r" b="b"/>
                <a:pathLst>
                  <a:path w="822" h="826" extrusionOk="0">
                    <a:moveTo>
                      <a:pt x="709" y="1"/>
                    </a:moveTo>
                    <a:lnTo>
                      <a:pt x="1" y="713"/>
                    </a:lnTo>
                    <a:lnTo>
                      <a:pt x="113" y="825"/>
                    </a:lnTo>
                    <a:lnTo>
                      <a:pt x="821" y="113"/>
                    </a:lnTo>
                    <a:lnTo>
                      <a:pt x="70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2" name="Google Shape;612;p19"/>
              <p:cNvSpPr/>
              <p:nvPr/>
            </p:nvSpPr>
            <p:spPr>
              <a:xfrm>
                <a:off x="6105350" y="1890600"/>
                <a:ext cx="20550" cy="20650"/>
              </a:xfrm>
              <a:custGeom>
                <a:avLst/>
                <a:gdLst/>
                <a:ahLst/>
                <a:cxnLst/>
                <a:rect l="l" t="t" r="r" b="b"/>
                <a:pathLst>
                  <a:path w="822" h="826" extrusionOk="0">
                    <a:moveTo>
                      <a:pt x="113" y="1"/>
                    </a:moveTo>
                    <a:lnTo>
                      <a:pt x="1" y="113"/>
                    </a:lnTo>
                    <a:lnTo>
                      <a:pt x="709" y="825"/>
                    </a:lnTo>
                    <a:lnTo>
                      <a:pt x="821" y="709"/>
                    </a:lnTo>
                    <a:lnTo>
                      <a:pt x="1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3" name="Google Shape;613;p19"/>
              <p:cNvSpPr/>
              <p:nvPr/>
            </p:nvSpPr>
            <p:spPr>
              <a:xfrm>
                <a:off x="6047525" y="1890600"/>
                <a:ext cx="20625" cy="20650"/>
              </a:xfrm>
              <a:custGeom>
                <a:avLst/>
                <a:gdLst/>
                <a:ahLst/>
                <a:cxnLst/>
                <a:rect l="l" t="t" r="r" b="b"/>
                <a:pathLst>
                  <a:path w="825" h="826" extrusionOk="0">
                    <a:moveTo>
                      <a:pt x="713" y="1"/>
                    </a:moveTo>
                    <a:lnTo>
                      <a:pt x="0" y="709"/>
                    </a:lnTo>
                    <a:lnTo>
                      <a:pt x="116" y="825"/>
                    </a:lnTo>
                    <a:lnTo>
                      <a:pt x="825" y="113"/>
                    </a:lnTo>
                    <a:lnTo>
                      <a:pt x="7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4" name="Google Shape;614;p19"/>
              <p:cNvSpPr/>
              <p:nvPr/>
            </p:nvSpPr>
            <p:spPr>
              <a:xfrm>
                <a:off x="6047525" y="1890600"/>
                <a:ext cx="20625" cy="20650"/>
              </a:xfrm>
              <a:custGeom>
                <a:avLst/>
                <a:gdLst/>
                <a:ahLst/>
                <a:cxnLst/>
                <a:rect l="l" t="t" r="r" b="b"/>
                <a:pathLst>
                  <a:path w="825" h="826" extrusionOk="0">
                    <a:moveTo>
                      <a:pt x="112" y="1"/>
                    </a:moveTo>
                    <a:lnTo>
                      <a:pt x="0" y="113"/>
                    </a:lnTo>
                    <a:lnTo>
                      <a:pt x="713" y="825"/>
                    </a:lnTo>
                    <a:lnTo>
                      <a:pt x="825" y="709"/>
                    </a:lnTo>
                    <a:lnTo>
                      <a:pt x="1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15" name="Google Shape;615;p19"/>
            <p:cNvGrpSpPr/>
            <p:nvPr/>
          </p:nvGrpSpPr>
          <p:grpSpPr>
            <a:xfrm flipH="1">
              <a:off x="-408088" y="3405850"/>
              <a:ext cx="1228886" cy="2188720"/>
              <a:chOff x="8389396" y="1055350"/>
              <a:chExt cx="1228886" cy="2188720"/>
            </a:xfrm>
          </p:grpSpPr>
          <p:sp>
            <p:nvSpPr>
              <p:cNvPr id="616" name="Google Shape;616;p19"/>
              <p:cNvSpPr/>
              <p:nvPr/>
            </p:nvSpPr>
            <p:spPr>
              <a:xfrm>
                <a:off x="8421616" y="1130946"/>
                <a:ext cx="1196665" cy="2113124"/>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7" name="Google Shape;617;p19"/>
              <p:cNvSpPr/>
              <p:nvPr/>
            </p:nvSpPr>
            <p:spPr>
              <a:xfrm>
                <a:off x="8389396" y="1055350"/>
                <a:ext cx="95651" cy="95575"/>
              </a:xfrm>
              <a:custGeom>
                <a:avLst/>
                <a:gdLst/>
                <a:ahLst/>
                <a:cxnLst/>
                <a:rect l="l" t="t" r="r" b="b"/>
                <a:pathLst>
                  <a:path w="1374" h="1373" extrusionOk="0">
                    <a:moveTo>
                      <a:pt x="689" y="364"/>
                    </a:moveTo>
                    <a:cubicBezTo>
                      <a:pt x="866" y="364"/>
                      <a:pt x="1010" y="508"/>
                      <a:pt x="1014" y="684"/>
                    </a:cubicBezTo>
                    <a:cubicBezTo>
                      <a:pt x="1014" y="865"/>
                      <a:pt x="866" y="1009"/>
                      <a:pt x="689" y="1009"/>
                    </a:cubicBezTo>
                    <a:cubicBezTo>
                      <a:pt x="509" y="1009"/>
                      <a:pt x="365" y="865"/>
                      <a:pt x="365" y="684"/>
                    </a:cubicBezTo>
                    <a:cubicBezTo>
                      <a:pt x="365" y="508"/>
                      <a:pt x="509" y="364"/>
                      <a:pt x="689" y="364"/>
                    </a:cubicBezTo>
                    <a:close/>
                    <a:moveTo>
                      <a:pt x="689" y="0"/>
                    </a:moveTo>
                    <a:cubicBezTo>
                      <a:pt x="309" y="0"/>
                      <a:pt x="1" y="308"/>
                      <a:pt x="1" y="684"/>
                    </a:cubicBezTo>
                    <a:cubicBezTo>
                      <a:pt x="1" y="1065"/>
                      <a:pt x="309" y="1373"/>
                      <a:pt x="689" y="1373"/>
                    </a:cubicBezTo>
                    <a:cubicBezTo>
                      <a:pt x="1066" y="1373"/>
                      <a:pt x="1374" y="1065"/>
                      <a:pt x="1374" y="684"/>
                    </a:cubicBezTo>
                    <a:cubicBezTo>
                      <a:pt x="1374" y="308"/>
                      <a:pt x="1066" y="0"/>
                      <a:pt x="6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618" name="Google Shape;618;p19"/>
          <p:cNvSpPr txBox="1">
            <a:spLocks noGrp="1"/>
          </p:cNvSpPr>
          <p:nvPr>
            <p:ph type="body" idx="1"/>
          </p:nvPr>
        </p:nvSpPr>
        <p:spPr>
          <a:xfrm>
            <a:off x="1827600" y="1868767"/>
            <a:ext cx="8536800" cy="3576900"/>
          </a:xfrm>
          <a:prstGeom prst="rect">
            <a:avLst/>
          </a:prstGeom>
        </p:spPr>
        <p:txBody>
          <a:bodyPr spcFirstLastPara="1" wrap="square" lIns="121900" tIns="121900" rIns="121900" bIns="121900" anchor="ctr" anchorCtr="0">
            <a:noAutofit/>
          </a:bodyPr>
          <a:lstStyle>
            <a:lvl1pPr marL="457200" lvl="0" indent="-361950" rtl="0">
              <a:spcBef>
                <a:spcPts val="0"/>
              </a:spcBef>
              <a:spcAft>
                <a:spcPts val="0"/>
              </a:spcAft>
              <a:buSzPts val="2100"/>
              <a:buChar char="●"/>
              <a:defRPr/>
            </a:lvl1pPr>
            <a:lvl2pPr marL="914400" lvl="1" indent="-349250" rtl="0">
              <a:spcBef>
                <a:spcPts val="1300"/>
              </a:spcBef>
              <a:spcAft>
                <a:spcPts val="0"/>
              </a:spcAft>
              <a:buSzPts val="1900"/>
              <a:buChar char="○"/>
              <a:defRPr sz="2100"/>
            </a:lvl2pPr>
            <a:lvl3pPr marL="1371600" lvl="2" indent="-349250" rtl="0">
              <a:spcBef>
                <a:spcPts val="0"/>
              </a:spcBef>
              <a:spcAft>
                <a:spcPts val="0"/>
              </a:spcAft>
              <a:buSzPts val="1900"/>
              <a:buChar char="■"/>
              <a:defRPr sz="2100"/>
            </a:lvl3pPr>
            <a:lvl4pPr marL="1828800" lvl="3" indent="-349250" rtl="0">
              <a:spcBef>
                <a:spcPts val="0"/>
              </a:spcBef>
              <a:spcAft>
                <a:spcPts val="0"/>
              </a:spcAft>
              <a:buSzPts val="1900"/>
              <a:buChar char="●"/>
              <a:defRPr sz="2100"/>
            </a:lvl4pPr>
            <a:lvl5pPr marL="2286000" lvl="4" indent="-349250" rtl="0">
              <a:spcBef>
                <a:spcPts val="0"/>
              </a:spcBef>
              <a:spcAft>
                <a:spcPts val="0"/>
              </a:spcAft>
              <a:buSzPts val="1900"/>
              <a:buChar char="○"/>
              <a:defRPr sz="2100"/>
            </a:lvl5pPr>
            <a:lvl6pPr marL="2743200" lvl="5" indent="-349250" rtl="0">
              <a:spcBef>
                <a:spcPts val="0"/>
              </a:spcBef>
              <a:spcAft>
                <a:spcPts val="0"/>
              </a:spcAft>
              <a:buSzPts val="1900"/>
              <a:buChar char="■"/>
              <a:defRPr sz="2100"/>
            </a:lvl6pPr>
            <a:lvl7pPr marL="3200400" lvl="6" indent="-349250" rtl="0">
              <a:spcBef>
                <a:spcPts val="0"/>
              </a:spcBef>
              <a:spcAft>
                <a:spcPts val="0"/>
              </a:spcAft>
              <a:buSzPts val="1900"/>
              <a:buChar char="●"/>
              <a:defRPr sz="2100"/>
            </a:lvl7pPr>
            <a:lvl8pPr marL="3657600" lvl="7" indent="-349250" rtl="0">
              <a:spcBef>
                <a:spcPts val="0"/>
              </a:spcBef>
              <a:spcAft>
                <a:spcPts val="0"/>
              </a:spcAft>
              <a:buSzPts val="1900"/>
              <a:buChar char="○"/>
              <a:defRPr sz="2100"/>
            </a:lvl8pPr>
            <a:lvl9pPr marL="4114800" lvl="8" indent="-349250" rtl="0">
              <a:spcBef>
                <a:spcPts val="0"/>
              </a:spcBef>
              <a:spcAft>
                <a:spcPts val="0"/>
              </a:spcAft>
              <a:buSzPts val="1900"/>
              <a:buChar char="■"/>
              <a:defRPr sz="2100"/>
            </a:lvl9pPr>
          </a:lstStyle>
          <a:p>
            <a:endParaRPr/>
          </a:p>
        </p:txBody>
      </p:sp>
      <p:sp>
        <p:nvSpPr>
          <p:cNvPr id="619" name="Google Shape;619;p19"/>
          <p:cNvSpPr txBox="1">
            <a:spLocks noGrp="1"/>
          </p:cNvSpPr>
          <p:nvPr>
            <p:ph type="title"/>
          </p:nvPr>
        </p:nvSpPr>
        <p:spPr>
          <a:xfrm>
            <a:off x="960000" y="516800"/>
            <a:ext cx="10272000" cy="789600"/>
          </a:xfrm>
          <a:prstGeom prst="rect">
            <a:avLst/>
          </a:prstGeom>
          <a:noFill/>
        </p:spPr>
        <p:txBody>
          <a:bodyPr spcFirstLastPara="1" wrap="square" lIns="121900" tIns="121900" rIns="121900" bIns="121900" anchor="t" anchorCtr="0">
            <a:noAutofit/>
          </a:bodyPr>
          <a:lstStyle>
            <a:lvl1pPr lvl="0" rtl="0">
              <a:spcBef>
                <a:spcPts val="0"/>
              </a:spcBef>
              <a:spcAft>
                <a:spcPts val="0"/>
              </a:spcAft>
              <a:buClr>
                <a:schemeClr val="dk2"/>
              </a:buClr>
              <a:buSzPts val="4000"/>
              <a:buFont typeface="Fredoka One"/>
              <a:buNone/>
              <a:defRPr/>
            </a:lvl1pPr>
            <a:lvl2pPr lvl="1"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CUSTOM_10_1_1_1_1_1_1_1_1">
    <p:spTree>
      <p:nvGrpSpPr>
        <p:cNvPr id="1" name="Shape 620"/>
        <p:cNvGrpSpPr/>
        <p:nvPr/>
      </p:nvGrpSpPr>
      <p:grpSpPr>
        <a:xfrm>
          <a:off x="0" y="0"/>
          <a:ext cx="0" cy="0"/>
          <a:chOff x="0" y="0"/>
          <a:chExt cx="0" cy="0"/>
        </a:xfrm>
      </p:grpSpPr>
      <p:grpSp>
        <p:nvGrpSpPr>
          <p:cNvPr id="621" name="Google Shape;621;p20"/>
          <p:cNvGrpSpPr/>
          <p:nvPr/>
        </p:nvGrpSpPr>
        <p:grpSpPr>
          <a:xfrm>
            <a:off x="-846375" y="4381397"/>
            <a:ext cx="4471383" cy="5277350"/>
            <a:chOff x="-634797" y="3286130"/>
            <a:chExt cx="3353621" cy="3958111"/>
          </a:xfrm>
        </p:grpSpPr>
        <p:sp>
          <p:nvSpPr>
            <p:cNvPr id="622" name="Google Shape;622;p20"/>
            <p:cNvSpPr/>
            <p:nvPr/>
          </p:nvSpPr>
          <p:spPr>
            <a:xfrm flipH="1">
              <a:off x="-634797" y="3667767"/>
              <a:ext cx="2552998" cy="1507261"/>
            </a:xfrm>
            <a:custGeom>
              <a:avLst/>
              <a:gdLst/>
              <a:ahLst/>
              <a:cxnLst/>
              <a:rect l="l" t="t" r="r" b="b"/>
              <a:pathLst>
                <a:path w="17209" h="10160" extrusionOk="0">
                  <a:moveTo>
                    <a:pt x="13158" y="0"/>
                  </a:moveTo>
                  <a:lnTo>
                    <a:pt x="9820" y="3343"/>
                  </a:lnTo>
                  <a:lnTo>
                    <a:pt x="6778" y="3343"/>
                  </a:lnTo>
                  <a:lnTo>
                    <a:pt x="1" y="10119"/>
                  </a:lnTo>
                  <a:lnTo>
                    <a:pt x="6353" y="10159"/>
                  </a:lnTo>
                  <a:lnTo>
                    <a:pt x="8319" y="8198"/>
                  </a:lnTo>
                  <a:lnTo>
                    <a:pt x="9015" y="8198"/>
                  </a:lnTo>
                  <a:lnTo>
                    <a:pt x="1720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23" name="Google Shape;623;p20"/>
            <p:cNvGrpSpPr/>
            <p:nvPr/>
          </p:nvGrpSpPr>
          <p:grpSpPr>
            <a:xfrm>
              <a:off x="196682" y="3286130"/>
              <a:ext cx="262750" cy="262303"/>
              <a:chOff x="1466575" y="2391250"/>
              <a:chExt cx="59575" cy="59475"/>
            </a:xfrm>
          </p:grpSpPr>
          <p:sp>
            <p:nvSpPr>
              <p:cNvPr id="624" name="Google Shape;624;p20"/>
              <p:cNvSpPr/>
              <p:nvPr/>
            </p:nvSpPr>
            <p:spPr>
              <a:xfrm>
                <a:off x="1491600" y="2391250"/>
                <a:ext cx="9425" cy="59475"/>
              </a:xfrm>
              <a:custGeom>
                <a:avLst/>
                <a:gdLst/>
                <a:ahLst/>
                <a:cxnLst/>
                <a:rect l="l" t="t" r="r" b="b"/>
                <a:pathLst>
                  <a:path w="377" h="2379" extrusionOk="0">
                    <a:moveTo>
                      <a:pt x="0" y="1"/>
                    </a:moveTo>
                    <a:lnTo>
                      <a:pt x="0" y="2379"/>
                    </a:lnTo>
                    <a:lnTo>
                      <a:pt x="377" y="2379"/>
                    </a:lnTo>
                    <a:lnTo>
                      <a:pt x="37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5" name="Google Shape;625;p20"/>
              <p:cNvSpPr/>
              <p:nvPr/>
            </p:nvSpPr>
            <p:spPr>
              <a:xfrm>
                <a:off x="1466575" y="2416275"/>
                <a:ext cx="59575" cy="9425"/>
              </a:xfrm>
              <a:custGeom>
                <a:avLst/>
                <a:gdLst/>
                <a:ahLst/>
                <a:cxnLst/>
                <a:rect l="l" t="t" r="r" b="b"/>
                <a:pathLst>
                  <a:path w="2383" h="377" extrusionOk="0">
                    <a:moveTo>
                      <a:pt x="1" y="1"/>
                    </a:moveTo>
                    <a:lnTo>
                      <a:pt x="1" y="377"/>
                    </a:lnTo>
                    <a:lnTo>
                      <a:pt x="2382" y="377"/>
                    </a:lnTo>
                    <a:lnTo>
                      <a:pt x="238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26" name="Google Shape;626;p20"/>
            <p:cNvGrpSpPr/>
            <p:nvPr/>
          </p:nvGrpSpPr>
          <p:grpSpPr>
            <a:xfrm flipH="1">
              <a:off x="278766" y="3720566"/>
              <a:ext cx="2440058" cy="3523675"/>
              <a:chOff x="278245" y="-184325"/>
              <a:chExt cx="2358228" cy="3405504"/>
            </a:xfrm>
          </p:grpSpPr>
          <p:grpSp>
            <p:nvGrpSpPr>
              <p:cNvPr id="627" name="Google Shape;627;p20"/>
              <p:cNvGrpSpPr/>
              <p:nvPr/>
            </p:nvGrpSpPr>
            <p:grpSpPr>
              <a:xfrm>
                <a:off x="278245" y="-184325"/>
                <a:ext cx="2358228" cy="3336759"/>
                <a:chOff x="1181475" y="2041825"/>
                <a:chExt cx="620325" cy="877725"/>
              </a:xfrm>
            </p:grpSpPr>
            <p:sp>
              <p:nvSpPr>
                <p:cNvPr id="628" name="Google Shape;628;p20"/>
                <p:cNvSpPr/>
                <p:nvPr/>
              </p:nvSpPr>
              <p:spPr>
                <a:xfrm>
                  <a:off x="1185375" y="2377350"/>
                  <a:ext cx="119525" cy="119500"/>
                </a:xfrm>
                <a:custGeom>
                  <a:avLst/>
                  <a:gdLst/>
                  <a:ahLst/>
                  <a:cxnLst/>
                  <a:rect l="l" t="t" r="r" b="b"/>
                  <a:pathLst>
                    <a:path w="4781" h="4780" extrusionOk="0">
                      <a:moveTo>
                        <a:pt x="4780" y="0"/>
                      </a:moveTo>
                      <a:lnTo>
                        <a:pt x="2390" y="2390"/>
                      </a:lnTo>
                      <a:lnTo>
                        <a:pt x="1" y="4780"/>
                      </a:lnTo>
                      <a:lnTo>
                        <a:pt x="1362" y="4780"/>
                      </a:lnTo>
                      <a:lnTo>
                        <a:pt x="3071" y="3071"/>
                      </a:lnTo>
                      <a:lnTo>
                        <a:pt x="4780" y="1361"/>
                      </a:lnTo>
                      <a:lnTo>
                        <a:pt x="478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29" name="Google Shape;629;p20"/>
                <p:cNvSpPr/>
                <p:nvPr/>
              </p:nvSpPr>
              <p:spPr>
                <a:xfrm>
                  <a:off x="1767500" y="2041825"/>
                  <a:ext cx="34300" cy="29425"/>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0" name="Google Shape;630;p20"/>
                <p:cNvSpPr/>
                <p:nvPr/>
              </p:nvSpPr>
              <p:spPr>
                <a:xfrm>
                  <a:off x="1181475" y="2060725"/>
                  <a:ext cx="600250" cy="858825"/>
                </a:xfrm>
                <a:custGeom>
                  <a:avLst/>
                  <a:gdLst/>
                  <a:ahLst/>
                  <a:cxnLst/>
                  <a:rect l="l" t="t" r="r" b="b"/>
                  <a:pathLst>
                    <a:path w="24010" h="34353" extrusionOk="0">
                      <a:moveTo>
                        <a:pt x="23789" y="1"/>
                      </a:moveTo>
                      <a:lnTo>
                        <a:pt x="15584" y="8210"/>
                      </a:lnTo>
                      <a:lnTo>
                        <a:pt x="9043" y="8210"/>
                      </a:lnTo>
                      <a:lnTo>
                        <a:pt x="8995" y="8254"/>
                      </a:lnTo>
                      <a:lnTo>
                        <a:pt x="1" y="17249"/>
                      </a:lnTo>
                      <a:lnTo>
                        <a:pt x="1" y="20091"/>
                      </a:lnTo>
                      <a:lnTo>
                        <a:pt x="5493" y="25583"/>
                      </a:lnTo>
                      <a:lnTo>
                        <a:pt x="5493" y="30098"/>
                      </a:lnTo>
                      <a:lnTo>
                        <a:pt x="1458" y="34137"/>
                      </a:lnTo>
                      <a:lnTo>
                        <a:pt x="1678" y="34353"/>
                      </a:lnTo>
                      <a:lnTo>
                        <a:pt x="5805" y="30226"/>
                      </a:lnTo>
                      <a:lnTo>
                        <a:pt x="5805" y="25454"/>
                      </a:lnTo>
                      <a:lnTo>
                        <a:pt x="313" y="19963"/>
                      </a:lnTo>
                      <a:lnTo>
                        <a:pt x="313" y="17377"/>
                      </a:lnTo>
                      <a:lnTo>
                        <a:pt x="9171" y="8519"/>
                      </a:lnTo>
                      <a:lnTo>
                        <a:pt x="15712" y="8519"/>
                      </a:lnTo>
                      <a:lnTo>
                        <a:pt x="15756" y="8475"/>
                      </a:lnTo>
                      <a:lnTo>
                        <a:pt x="24010" y="221"/>
                      </a:lnTo>
                      <a:lnTo>
                        <a:pt x="237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1" name="Google Shape;631;p20"/>
                <p:cNvSpPr/>
                <p:nvPr/>
              </p:nvSpPr>
              <p:spPr>
                <a:xfrm>
                  <a:off x="1260925" y="2268575"/>
                  <a:ext cx="243200" cy="370575"/>
                </a:xfrm>
                <a:custGeom>
                  <a:avLst/>
                  <a:gdLst/>
                  <a:ahLst/>
                  <a:cxnLst/>
                  <a:rect l="l" t="t" r="r" b="b"/>
                  <a:pathLst>
                    <a:path w="9728" h="14823" extrusionOk="0">
                      <a:moveTo>
                        <a:pt x="9640" y="0"/>
                      </a:moveTo>
                      <a:lnTo>
                        <a:pt x="4148" y="5492"/>
                      </a:lnTo>
                      <a:lnTo>
                        <a:pt x="4148" y="10588"/>
                      </a:lnTo>
                      <a:lnTo>
                        <a:pt x="1" y="14735"/>
                      </a:lnTo>
                      <a:lnTo>
                        <a:pt x="89" y="14823"/>
                      </a:lnTo>
                      <a:lnTo>
                        <a:pt x="4272" y="10640"/>
                      </a:lnTo>
                      <a:lnTo>
                        <a:pt x="4272" y="5544"/>
                      </a:lnTo>
                      <a:lnTo>
                        <a:pt x="9728" y="88"/>
                      </a:lnTo>
                      <a:lnTo>
                        <a:pt x="964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2" name="Google Shape;632;p20"/>
                <p:cNvSpPr/>
                <p:nvPr/>
              </p:nvSpPr>
              <p:spPr>
                <a:xfrm>
                  <a:off x="1194400" y="2571875"/>
                  <a:ext cx="129400" cy="204375"/>
                </a:xfrm>
                <a:custGeom>
                  <a:avLst/>
                  <a:gdLst/>
                  <a:ahLst/>
                  <a:cxnLst/>
                  <a:rect l="l" t="t" r="r" b="b"/>
                  <a:pathLst>
                    <a:path w="5176" h="8175" extrusionOk="0">
                      <a:moveTo>
                        <a:pt x="0" y="1"/>
                      </a:moveTo>
                      <a:lnTo>
                        <a:pt x="0" y="3087"/>
                      </a:lnTo>
                      <a:lnTo>
                        <a:pt x="5088" y="8175"/>
                      </a:lnTo>
                      <a:lnTo>
                        <a:pt x="5176" y="8087"/>
                      </a:lnTo>
                      <a:lnTo>
                        <a:pt x="124" y="3035"/>
                      </a:lnTo>
                      <a:lnTo>
                        <a:pt x="1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33" name="Google Shape;633;p20"/>
              <p:cNvSpPr/>
              <p:nvPr/>
            </p:nvSpPr>
            <p:spPr>
              <a:xfrm>
                <a:off x="336260" y="3109317"/>
                <a:ext cx="130395" cy="111862"/>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634" name="Google Shape;634;p20"/>
          <p:cNvGrpSpPr/>
          <p:nvPr/>
        </p:nvGrpSpPr>
        <p:grpSpPr>
          <a:xfrm>
            <a:off x="10170518" y="-208455"/>
            <a:ext cx="4042334" cy="3449168"/>
            <a:chOff x="7628092" y="-156362"/>
            <a:chExt cx="3031826" cy="2586940"/>
          </a:xfrm>
        </p:grpSpPr>
        <p:sp>
          <p:nvSpPr>
            <p:cNvPr id="635" name="Google Shape;635;p20"/>
            <p:cNvSpPr/>
            <p:nvPr/>
          </p:nvSpPr>
          <p:spPr>
            <a:xfrm flipH="1">
              <a:off x="7628092" y="-156362"/>
              <a:ext cx="3031826" cy="2004580"/>
            </a:xfrm>
            <a:custGeom>
              <a:avLst/>
              <a:gdLst/>
              <a:ahLst/>
              <a:cxnLst/>
              <a:rect l="l" t="t" r="r" b="b"/>
              <a:pathLst>
                <a:path w="24054" h="15904" extrusionOk="0">
                  <a:moveTo>
                    <a:pt x="17228" y="0"/>
                  </a:moveTo>
                  <a:lnTo>
                    <a:pt x="9955" y="7274"/>
                  </a:lnTo>
                  <a:lnTo>
                    <a:pt x="6725" y="7274"/>
                  </a:lnTo>
                  <a:lnTo>
                    <a:pt x="2610" y="11384"/>
                  </a:lnTo>
                  <a:lnTo>
                    <a:pt x="2610" y="13298"/>
                  </a:lnTo>
                  <a:lnTo>
                    <a:pt x="0" y="15904"/>
                  </a:lnTo>
                  <a:lnTo>
                    <a:pt x="7093" y="15904"/>
                  </a:lnTo>
                  <a:lnTo>
                    <a:pt x="12993" y="10003"/>
                  </a:lnTo>
                  <a:lnTo>
                    <a:pt x="15207" y="10003"/>
                  </a:lnTo>
                  <a:lnTo>
                    <a:pt x="19494" y="5716"/>
                  </a:lnTo>
                  <a:lnTo>
                    <a:pt x="19494" y="4560"/>
                  </a:lnTo>
                  <a:lnTo>
                    <a:pt x="2405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36" name="Google Shape;636;p20"/>
            <p:cNvGrpSpPr/>
            <p:nvPr/>
          </p:nvGrpSpPr>
          <p:grpSpPr>
            <a:xfrm rot="-5400000">
              <a:off x="8418533" y="1585125"/>
              <a:ext cx="727567" cy="361051"/>
              <a:chOff x="1622300" y="2291700"/>
              <a:chExt cx="118800" cy="58950"/>
            </a:xfrm>
          </p:grpSpPr>
          <p:sp>
            <p:nvSpPr>
              <p:cNvPr id="637" name="Google Shape;637;p20"/>
              <p:cNvSpPr/>
              <p:nvPr/>
            </p:nvSpPr>
            <p:spPr>
              <a:xfrm>
                <a:off x="1672825" y="2291800"/>
                <a:ext cx="17950" cy="17825"/>
              </a:xfrm>
              <a:custGeom>
                <a:avLst/>
                <a:gdLst/>
                <a:ahLst/>
                <a:cxnLst/>
                <a:rect l="l" t="t" r="r" b="b"/>
                <a:pathLst>
                  <a:path w="718" h="713" extrusionOk="0">
                    <a:moveTo>
                      <a:pt x="101" y="0"/>
                    </a:moveTo>
                    <a:lnTo>
                      <a:pt x="1" y="96"/>
                    </a:lnTo>
                    <a:lnTo>
                      <a:pt x="621" y="713"/>
                    </a:lnTo>
                    <a:lnTo>
                      <a:pt x="717" y="617"/>
                    </a:lnTo>
                    <a:lnTo>
                      <a:pt x="10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8" name="Google Shape;638;p20"/>
              <p:cNvSpPr/>
              <p:nvPr/>
            </p:nvSpPr>
            <p:spPr>
              <a:xfrm>
                <a:off x="1672825" y="2291700"/>
                <a:ext cx="17950" cy="17925"/>
              </a:xfrm>
              <a:custGeom>
                <a:avLst/>
                <a:gdLst/>
                <a:ahLst/>
                <a:cxnLst/>
                <a:rect l="l" t="t" r="r" b="b"/>
                <a:pathLst>
                  <a:path w="718" h="717" extrusionOk="0">
                    <a:moveTo>
                      <a:pt x="621" y="0"/>
                    </a:moveTo>
                    <a:lnTo>
                      <a:pt x="1" y="621"/>
                    </a:lnTo>
                    <a:lnTo>
                      <a:pt x="101" y="717"/>
                    </a:lnTo>
                    <a:lnTo>
                      <a:pt x="717" y="100"/>
                    </a:lnTo>
                    <a:lnTo>
                      <a:pt x="62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9" name="Google Shape;639;p20"/>
              <p:cNvSpPr/>
              <p:nvPr/>
            </p:nvSpPr>
            <p:spPr>
              <a:xfrm>
                <a:off x="1723150" y="2291700"/>
                <a:ext cx="17950" cy="17925"/>
              </a:xfrm>
              <a:custGeom>
                <a:avLst/>
                <a:gdLst/>
                <a:ahLst/>
                <a:cxnLst/>
                <a:rect l="l" t="t" r="r" b="b"/>
                <a:pathLst>
                  <a:path w="718" h="717" extrusionOk="0">
                    <a:moveTo>
                      <a:pt x="97" y="0"/>
                    </a:moveTo>
                    <a:lnTo>
                      <a:pt x="1" y="100"/>
                    </a:lnTo>
                    <a:lnTo>
                      <a:pt x="617" y="717"/>
                    </a:lnTo>
                    <a:lnTo>
                      <a:pt x="718" y="621"/>
                    </a:lnTo>
                    <a:lnTo>
                      <a:pt x="9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0" name="Google Shape;640;p20"/>
              <p:cNvSpPr/>
              <p:nvPr/>
            </p:nvSpPr>
            <p:spPr>
              <a:xfrm>
                <a:off x="1723150" y="2291700"/>
                <a:ext cx="17950" cy="17925"/>
              </a:xfrm>
              <a:custGeom>
                <a:avLst/>
                <a:gdLst/>
                <a:ahLst/>
                <a:cxnLst/>
                <a:rect l="l" t="t" r="r" b="b"/>
                <a:pathLst>
                  <a:path w="718" h="717" extrusionOk="0">
                    <a:moveTo>
                      <a:pt x="617" y="0"/>
                    </a:moveTo>
                    <a:lnTo>
                      <a:pt x="1" y="621"/>
                    </a:lnTo>
                    <a:lnTo>
                      <a:pt x="101" y="717"/>
                    </a:lnTo>
                    <a:lnTo>
                      <a:pt x="718" y="100"/>
                    </a:lnTo>
                    <a:lnTo>
                      <a:pt x="6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1" name="Google Shape;641;p20"/>
              <p:cNvSpPr/>
              <p:nvPr/>
            </p:nvSpPr>
            <p:spPr>
              <a:xfrm>
                <a:off x="1622300" y="2332725"/>
                <a:ext cx="17825" cy="17925"/>
              </a:xfrm>
              <a:custGeom>
                <a:avLst/>
                <a:gdLst/>
                <a:ahLst/>
                <a:cxnLst/>
                <a:rect l="l" t="t" r="r" b="b"/>
                <a:pathLst>
                  <a:path w="713" h="717" extrusionOk="0">
                    <a:moveTo>
                      <a:pt x="96" y="0"/>
                    </a:moveTo>
                    <a:lnTo>
                      <a:pt x="0" y="96"/>
                    </a:lnTo>
                    <a:lnTo>
                      <a:pt x="617" y="717"/>
                    </a:lnTo>
                    <a:lnTo>
                      <a:pt x="713" y="617"/>
                    </a:lnTo>
                    <a:lnTo>
                      <a:pt x="9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2" name="Google Shape;642;p20"/>
              <p:cNvSpPr/>
              <p:nvPr/>
            </p:nvSpPr>
            <p:spPr>
              <a:xfrm>
                <a:off x="1622300" y="2332725"/>
                <a:ext cx="17825" cy="17925"/>
              </a:xfrm>
              <a:custGeom>
                <a:avLst/>
                <a:gdLst/>
                <a:ahLst/>
                <a:cxnLst/>
                <a:rect l="l" t="t" r="r" b="b"/>
                <a:pathLst>
                  <a:path w="713" h="717" extrusionOk="0">
                    <a:moveTo>
                      <a:pt x="617" y="0"/>
                    </a:moveTo>
                    <a:lnTo>
                      <a:pt x="0" y="617"/>
                    </a:lnTo>
                    <a:lnTo>
                      <a:pt x="96" y="717"/>
                    </a:lnTo>
                    <a:lnTo>
                      <a:pt x="713" y="96"/>
                    </a:lnTo>
                    <a:lnTo>
                      <a:pt x="6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3" name="Google Shape;643;p20"/>
              <p:cNvSpPr/>
              <p:nvPr/>
            </p:nvSpPr>
            <p:spPr>
              <a:xfrm>
                <a:off x="1672525" y="2332625"/>
                <a:ext cx="17950" cy="17925"/>
              </a:xfrm>
              <a:custGeom>
                <a:avLst/>
                <a:gdLst/>
                <a:ahLst/>
                <a:cxnLst/>
                <a:rect l="l" t="t" r="r" b="b"/>
                <a:pathLst>
                  <a:path w="718" h="717" extrusionOk="0">
                    <a:moveTo>
                      <a:pt x="101" y="0"/>
                    </a:moveTo>
                    <a:lnTo>
                      <a:pt x="1" y="100"/>
                    </a:lnTo>
                    <a:lnTo>
                      <a:pt x="621" y="717"/>
                    </a:lnTo>
                    <a:lnTo>
                      <a:pt x="717" y="621"/>
                    </a:lnTo>
                    <a:lnTo>
                      <a:pt x="10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4" name="Google Shape;644;p20"/>
              <p:cNvSpPr/>
              <p:nvPr/>
            </p:nvSpPr>
            <p:spPr>
              <a:xfrm>
                <a:off x="1672525" y="2332725"/>
                <a:ext cx="17950" cy="17925"/>
              </a:xfrm>
              <a:custGeom>
                <a:avLst/>
                <a:gdLst/>
                <a:ahLst/>
                <a:cxnLst/>
                <a:rect l="l" t="t" r="r" b="b"/>
                <a:pathLst>
                  <a:path w="718" h="717" extrusionOk="0">
                    <a:moveTo>
                      <a:pt x="621" y="0"/>
                    </a:moveTo>
                    <a:lnTo>
                      <a:pt x="1" y="617"/>
                    </a:lnTo>
                    <a:lnTo>
                      <a:pt x="101" y="717"/>
                    </a:lnTo>
                    <a:lnTo>
                      <a:pt x="717" y="96"/>
                    </a:lnTo>
                    <a:lnTo>
                      <a:pt x="62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sp>
          <p:nvSpPr>
            <p:cNvPr id="645" name="Google Shape;645;p20"/>
            <p:cNvSpPr/>
            <p:nvPr/>
          </p:nvSpPr>
          <p:spPr>
            <a:xfrm rot="10800000">
              <a:off x="8411505" y="-156360"/>
              <a:ext cx="1464987" cy="2586938"/>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46" name="Google Shape;646;p20"/>
          <p:cNvSpPr txBox="1">
            <a:spLocks noGrp="1"/>
          </p:cNvSpPr>
          <p:nvPr>
            <p:ph type="subTitle" idx="1"/>
          </p:nvPr>
        </p:nvSpPr>
        <p:spPr>
          <a:xfrm>
            <a:off x="2557600" y="5296490"/>
            <a:ext cx="7076700" cy="7896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647" name="Google Shape;647;p20"/>
          <p:cNvSpPr txBox="1">
            <a:spLocks noGrp="1"/>
          </p:cNvSpPr>
          <p:nvPr>
            <p:ph type="title"/>
          </p:nvPr>
        </p:nvSpPr>
        <p:spPr>
          <a:xfrm>
            <a:off x="960000" y="516800"/>
            <a:ext cx="10272000" cy="789600"/>
          </a:xfrm>
          <a:prstGeom prst="rect">
            <a:avLst/>
          </a:prstGeom>
          <a:noFill/>
        </p:spPr>
        <p:txBody>
          <a:bodyPr spcFirstLastPara="1" wrap="square" lIns="121900" tIns="121900" rIns="121900" bIns="121900" anchor="t" anchorCtr="0">
            <a:noAutofit/>
          </a:bodyPr>
          <a:lstStyle>
            <a:lvl1pPr lvl="0" algn="ctr" rtl="0">
              <a:spcBef>
                <a:spcPts val="0"/>
              </a:spcBef>
              <a:spcAft>
                <a:spcPts val="0"/>
              </a:spcAft>
              <a:buClr>
                <a:schemeClr val="dk2"/>
              </a:buClr>
              <a:buSzPts val="4000"/>
              <a:buFont typeface="Fredoka One"/>
              <a:buNone/>
              <a:defRPr/>
            </a:lvl1pPr>
            <a:lvl2pPr lvl="1"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grpSp>
        <p:nvGrpSpPr>
          <p:cNvPr id="52" name="Google Shape;52;p3"/>
          <p:cNvGrpSpPr/>
          <p:nvPr/>
        </p:nvGrpSpPr>
        <p:grpSpPr>
          <a:xfrm>
            <a:off x="-1830722" y="-1613154"/>
            <a:ext cx="15853140" cy="10084147"/>
            <a:chOff x="-1373076" y="-1366629"/>
            <a:chExt cx="11890152" cy="7563299"/>
          </a:xfrm>
        </p:grpSpPr>
        <p:sp>
          <p:nvSpPr>
            <p:cNvPr id="53" name="Google Shape;53;p3"/>
            <p:cNvSpPr/>
            <p:nvPr/>
          </p:nvSpPr>
          <p:spPr>
            <a:xfrm flipH="1">
              <a:off x="7225808" y="-184949"/>
              <a:ext cx="2698418" cy="1592456"/>
            </a:xfrm>
            <a:custGeom>
              <a:avLst/>
              <a:gdLst/>
              <a:ahLst/>
              <a:cxnLst/>
              <a:rect l="l" t="t" r="r" b="b"/>
              <a:pathLst>
                <a:path w="22289" h="13154" extrusionOk="0">
                  <a:moveTo>
                    <a:pt x="14063" y="0"/>
                  </a:moveTo>
                  <a:lnTo>
                    <a:pt x="11521" y="2542"/>
                  </a:lnTo>
                  <a:lnTo>
                    <a:pt x="10616" y="2542"/>
                  </a:lnTo>
                  <a:lnTo>
                    <a:pt x="1" y="13154"/>
                  </a:lnTo>
                  <a:lnTo>
                    <a:pt x="5249" y="13154"/>
                  </a:lnTo>
                  <a:lnTo>
                    <a:pt x="9572" y="8831"/>
                  </a:lnTo>
                  <a:lnTo>
                    <a:pt x="13515" y="8831"/>
                  </a:lnTo>
                  <a:lnTo>
                    <a:pt x="22289" y="52"/>
                  </a:lnTo>
                  <a:lnTo>
                    <a:pt x="1406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4" name="Google Shape;54;p3"/>
            <p:cNvGrpSpPr/>
            <p:nvPr/>
          </p:nvGrpSpPr>
          <p:grpSpPr>
            <a:xfrm>
              <a:off x="5467203" y="316173"/>
              <a:ext cx="5049873" cy="5880497"/>
              <a:chOff x="5462123" y="316173"/>
              <a:chExt cx="5049873" cy="5880497"/>
            </a:xfrm>
          </p:grpSpPr>
          <p:sp>
            <p:nvSpPr>
              <p:cNvPr id="55" name="Google Shape;55;p3"/>
              <p:cNvSpPr/>
              <p:nvPr/>
            </p:nvSpPr>
            <p:spPr>
              <a:xfrm>
                <a:off x="6129588" y="3610364"/>
                <a:ext cx="4382407" cy="2586307"/>
              </a:xfrm>
              <a:custGeom>
                <a:avLst/>
                <a:gdLst/>
                <a:ahLst/>
                <a:cxnLst/>
                <a:rect l="l" t="t" r="r" b="b"/>
                <a:pathLst>
                  <a:path w="22289" h="13154" extrusionOk="0">
                    <a:moveTo>
                      <a:pt x="17041" y="1"/>
                    </a:moveTo>
                    <a:lnTo>
                      <a:pt x="12718" y="4324"/>
                    </a:lnTo>
                    <a:lnTo>
                      <a:pt x="8779" y="4324"/>
                    </a:lnTo>
                    <a:lnTo>
                      <a:pt x="1" y="13102"/>
                    </a:lnTo>
                    <a:lnTo>
                      <a:pt x="8231" y="13154"/>
                    </a:lnTo>
                    <a:lnTo>
                      <a:pt x="10773" y="10612"/>
                    </a:lnTo>
                    <a:lnTo>
                      <a:pt x="11677" y="10612"/>
                    </a:lnTo>
                    <a:lnTo>
                      <a:pt x="2228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56" name="Google Shape;56;p3"/>
              <p:cNvGrpSpPr/>
              <p:nvPr/>
            </p:nvGrpSpPr>
            <p:grpSpPr>
              <a:xfrm>
                <a:off x="5462123" y="316173"/>
                <a:ext cx="3851865" cy="5347559"/>
                <a:chOff x="4825133" y="589757"/>
                <a:chExt cx="3851865" cy="5347559"/>
              </a:xfrm>
            </p:grpSpPr>
            <p:sp>
              <p:nvSpPr>
                <p:cNvPr id="57" name="Google Shape;57;p3"/>
                <p:cNvSpPr/>
                <p:nvPr/>
              </p:nvSpPr>
              <p:spPr>
                <a:xfrm>
                  <a:off x="4908115" y="679122"/>
                  <a:ext cx="3676746" cy="5123054"/>
                </a:xfrm>
                <a:custGeom>
                  <a:avLst/>
                  <a:gdLst/>
                  <a:ahLst/>
                  <a:cxnLst/>
                  <a:rect l="l" t="t" r="r" b="b"/>
                  <a:pathLst>
                    <a:path w="43776" h="60996" extrusionOk="0">
                      <a:moveTo>
                        <a:pt x="43432" y="1"/>
                      </a:moveTo>
                      <a:lnTo>
                        <a:pt x="33665" y="9768"/>
                      </a:lnTo>
                      <a:lnTo>
                        <a:pt x="33665" y="36891"/>
                      </a:lnTo>
                      <a:lnTo>
                        <a:pt x="20804" y="49752"/>
                      </a:lnTo>
                      <a:lnTo>
                        <a:pt x="1" y="49752"/>
                      </a:lnTo>
                      <a:lnTo>
                        <a:pt x="1" y="60996"/>
                      </a:lnTo>
                      <a:lnTo>
                        <a:pt x="489" y="60996"/>
                      </a:lnTo>
                      <a:lnTo>
                        <a:pt x="489" y="50240"/>
                      </a:lnTo>
                      <a:lnTo>
                        <a:pt x="21004" y="50240"/>
                      </a:lnTo>
                      <a:lnTo>
                        <a:pt x="21076" y="50168"/>
                      </a:lnTo>
                      <a:lnTo>
                        <a:pt x="34153" y="37091"/>
                      </a:lnTo>
                      <a:lnTo>
                        <a:pt x="34153" y="9972"/>
                      </a:lnTo>
                      <a:lnTo>
                        <a:pt x="43776" y="345"/>
                      </a:lnTo>
                      <a:lnTo>
                        <a:pt x="4343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 name="Google Shape;58;p3"/>
                <p:cNvSpPr/>
                <p:nvPr/>
              </p:nvSpPr>
              <p:spPr>
                <a:xfrm>
                  <a:off x="6907161" y="4010501"/>
                  <a:ext cx="633201" cy="633201"/>
                </a:xfrm>
                <a:custGeom>
                  <a:avLst/>
                  <a:gdLst/>
                  <a:ahLst/>
                  <a:cxnLst/>
                  <a:rect l="l" t="t" r="r" b="b"/>
                  <a:pathLst>
                    <a:path w="7539" h="7539" extrusionOk="0">
                      <a:moveTo>
                        <a:pt x="5389" y="1"/>
                      </a:moveTo>
                      <a:lnTo>
                        <a:pt x="2695" y="2699"/>
                      </a:lnTo>
                      <a:lnTo>
                        <a:pt x="1" y="5393"/>
                      </a:lnTo>
                      <a:lnTo>
                        <a:pt x="1" y="7538"/>
                      </a:lnTo>
                      <a:lnTo>
                        <a:pt x="3767" y="3771"/>
                      </a:lnTo>
                      <a:lnTo>
                        <a:pt x="7538"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9" name="Google Shape;59;p3"/>
                <p:cNvSpPr/>
                <p:nvPr/>
              </p:nvSpPr>
              <p:spPr>
                <a:xfrm>
                  <a:off x="4825133" y="5781599"/>
                  <a:ext cx="181250" cy="155717"/>
                </a:xfrm>
                <a:custGeom>
                  <a:avLst/>
                  <a:gdLst/>
                  <a:ahLst/>
                  <a:cxnLst/>
                  <a:rect l="l" t="t" r="r" b="b"/>
                  <a:pathLst>
                    <a:path w="2158" h="1854" extrusionOk="0">
                      <a:moveTo>
                        <a:pt x="1231" y="490"/>
                      </a:moveTo>
                      <a:cubicBezTo>
                        <a:pt x="1455" y="490"/>
                        <a:pt x="1669" y="663"/>
                        <a:pt x="1669" y="925"/>
                      </a:cubicBezTo>
                      <a:cubicBezTo>
                        <a:pt x="1669" y="1165"/>
                        <a:pt x="1477" y="1362"/>
                        <a:pt x="1237" y="1362"/>
                      </a:cubicBezTo>
                      <a:cubicBezTo>
                        <a:pt x="845" y="1362"/>
                        <a:pt x="653" y="893"/>
                        <a:pt x="925" y="617"/>
                      </a:cubicBezTo>
                      <a:cubicBezTo>
                        <a:pt x="1014" y="529"/>
                        <a:pt x="1124" y="490"/>
                        <a:pt x="1231" y="490"/>
                      </a:cubicBezTo>
                      <a:close/>
                      <a:moveTo>
                        <a:pt x="1237" y="1"/>
                      </a:moveTo>
                      <a:cubicBezTo>
                        <a:pt x="413" y="1"/>
                        <a:pt x="0" y="997"/>
                        <a:pt x="581" y="1582"/>
                      </a:cubicBezTo>
                      <a:cubicBezTo>
                        <a:pt x="769" y="1769"/>
                        <a:pt x="1001" y="1853"/>
                        <a:pt x="1227" y="1853"/>
                      </a:cubicBezTo>
                      <a:cubicBezTo>
                        <a:pt x="1703" y="1853"/>
                        <a:pt x="2158" y="1484"/>
                        <a:pt x="2158" y="925"/>
                      </a:cubicBezTo>
                      <a:cubicBezTo>
                        <a:pt x="2158" y="417"/>
                        <a:pt x="1745" y="5"/>
                        <a:pt x="12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 name="Google Shape;60;p3"/>
                <p:cNvSpPr/>
                <p:nvPr/>
              </p:nvSpPr>
              <p:spPr>
                <a:xfrm>
                  <a:off x="8495412" y="589757"/>
                  <a:ext cx="181586" cy="155298"/>
                </a:xfrm>
                <a:custGeom>
                  <a:avLst/>
                  <a:gdLst/>
                  <a:ahLst/>
                  <a:cxnLst/>
                  <a:rect l="l" t="t" r="r" b="b"/>
                  <a:pathLst>
                    <a:path w="2162" h="1849" extrusionOk="0">
                      <a:moveTo>
                        <a:pt x="1233" y="485"/>
                      </a:moveTo>
                      <a:cubicBezTo>
                        <a:pt x="1457" y="485"/>
                        <a:pt x="1673" y="658"/>
                        <a:pt x="1673" y="921"/>
                      </a:cubicBezTo>
                      <a:cubicBezTo>
                        <a:pt x="1673" y="1165"/>
                        <a:pt x="1477" y="1357"/>
                        <a:pt x="1237" y="1357"/>
                      </a:cubicBezTo>
                      <a:cubicBezTo>
                        <a:pt x="849" y="1357"/>
                        <a:pt x="653" y="889"/>
                        <a:pt x="929" y="613"/>
                      </a:cubicBezTo>
                      <a:cubicBezTo>
                        <a:pt x="1017" y="525"/>
                        <a:pt x="1126" y="485"/>
                        <a:pt x="1233" y="485"/>
                      </a:cubicBezTo>
                      <a:close/>
                      <a:moveTo>
                        <a:pt x="1237" y="0"/>
                      </a:moveTo>
                      <a:cubicBezTo>
                        <a:pt x="412" y="0"/>
                        <a:pt x="0" y="993"/>
                        <a:pt x="585" y="1577"/>
                      </a:cubicBezTo>
                      <a:cubicBezTo>
                        <a:pt x="772" y="1765"/>
                        <a:pt x="1003" y="1849"/>
                        <a:pt x="1229" y="1849"/>
                      </a:cubicBezTo>
                      <a:cubicBezTo>
                        <a:pt x="1705" y="1849"/>
                        <a:pt x="2162" y="1479"/>
                        <a:pt x="2162" y="921"/>
                      </a:cubicBezTo>
                      <a:cubicBezTo>
                        <a:pt x="2158" y="412"/>
                        <a:pt x="1745" y="0"/>
                        <a:pt x="123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 name="Google Shape;61;p3"/>
                <p:cNvSpPr/>
                <p:nvPr/>
              </p:nvSpPr>
              <p:spPr>
                <a:xfrm>
                  <a:off x="4922981" y="4878622"/>
                  <a:ext cx="948499" cy="556770"/>
                </a:xfrm>
                <a:custGeom>
                  <a:avLst/>
                  <a:gdLst/>
                  <a:ahLst/>
                  <a:cxnLst/>
                  <a:rect l="l" t="t" r="r" b="b"/>
                  <a:pathLst>
                    <a:path w="11293" h="6629" extrusionOk="0">
                      <a:moveTo>
                        <a:pt x="11152" y="0"/>
                      </a:moveTo>
                      <a:lnTo>
                        <a:pt x="8026" y="3126"/>
                      </a:lnTo>
                      <a:lnTo>
                        <a:pt x="3362" y="3126"/>
                      </a:lnTo>
                      <a:lnTo>
                        <a:pt x="0" y="6493"/>
                      </a:lnTo>
                      <a:lnTo>
                        <a:pt x="140" y="6629"/>
                      </a:lnTo>
                      <a:lnTo>
                        <a:pt x="3447" y="3322"/>
                      </a:lnTo>
                      <a:lnTo>
                        <a:pt x="8106" y="3322"/>
                      </a:lnTo>
                      <a:lnTo>
                        <a:pt x="11292" y="136"/>
                      </a:lnTo>
                      <a:lnTo>
                        <a:pt x="1115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62" name="Google Shape;62;p3"/>
            <p:cNvSpPr/>
            <p:nvPr/>
          </p:nvSpPr>
          <p:spPr>
            <a:xfrm flipH="1">
              <a:off x="-880479" y="4202588"/>
              <a:ext cx="2494083" cy="1471900"/>
            </a:xfrm>
            <a:custGeom>
              <a:avLst/>
              <a:gdLst/>
              <a:ahLst/>
              <a:cxnLst/>
              <a:rect l="l" t="t" r="r" b="b"/>
              <a:pathLst>
                <a:path w="22289" h="13154" extrusionOk="0">
                  <a:moveTo>
                    <a:pt x="14063" y="0"/>
                  </a:moveTo>
                  <a:lnTo>
                    <a:pt x="11521" y="2542"/>
                  </a:lnTo>
                  <a:lnTo>
                    <a:pt x="10616" y="2542"/>
                  </a:lnTo>
                  <a:lnTo>
                    <a:pt x="1" y="13154"/>
                  </a:lnTo>
                  <a:lnTo>
                    <a:pt x="5249" y="13154"/>
                  </a:lnTo>
                  <a:lnTo>
                    <a:pt x="9572" y="8831"/>
                  </a:lnTo>
                  <a:lnTo>
                    <a:pt x="13515" y="8831"/>
                  </a:lnTo>
                  <a:lnTo>
                    <a:pt x="22289" y="52"/>
                  </a:lnTo>
                  <a:lnTo>
                    <a:pt x="1406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3" name="Google Shape;63;p3"/>
            <p:cNvSpPr/>
            <p:nvPr/>
          </p:nvSpPr>
          <p:spPr>
            <a:xfrm>
              <a:off x="-1311941" y="-578758"/>
              <a:ext cx="4078254" cy="2696967"/>
            </a:xfrm>
            <a:custGeom>
              <a:avLst/>
              <a:gdLst/>
              <a:ahLst/>
              <a:cxnLst/>
              <a:rect l="l" t="t" r="r" b="b"/>
              <a:pathLst>
                <a:path w="31143" h="20595" extrusionOk="0">
                  <a:moveTo>
                    <a:pt x="21964" y="0"/>
                  </a:moveTo>
                  <a:lnTo>
                    <a:pt x="14323" y="7641"/>
                  </a:lnTo>
                  <a:lnTo>
                    <a:pt x="11457" y="7641"/>
                  </a:lnTo>
                  <a:lnTo>
                    <a:pt x="5905" y="13193"/>
                  </a:lnTo>
                  <a:lnTo>
                    <a:pt x="5905" y="14690"/>
                  </a:lnTo>
                  <a:lnTo>
                    <a:pt x="1" y="20595"/>
                  </a:lnTo>
                  <a:lnTo>
                    <a:pt x="8835" y="20595"/>
                  </a:lnTo>
                  <a:lnTo>
                    <a:pt x="18254" y="11176"/>
                  </a:lnTo>
                  <a:lnTo>
                    <a:pt x="22441" y="11176"/>
                  </a:lnTo>
                  <a:lnTo>
                    <a:pt x="27768" y="5848"/>
                  </a:lnTo>
                  <a:lnTo>
                    <a:pt x="27768" y="3374"/>
                  </a:lnTo>
                  <a:lnTo>
                    <a:pt x="3114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4" name="Google Shape;64;p3"/>
            <p:cNvGrpSpPr/>
            <p:nvPr/>
          </p:nvGrpSpPr>
          <p:grpSpPr>
            <a:xfrm flipH="1">
              <a:off x="1274215" y="4295411"/>
              <a:ext cx="647437" cy="321825"/>
              <a:chOff x="7990044" y="3252744"/>
              <a:chExt cx="516874" cy="256925"/>
            </a:xfrm>
          </p:grpSpPr>
          <p:sp>
            <p:nvSpPr>
              <p:cNvPr id="65" name="Google Shape;65;p3"/>
              <p:cNvSpPr/>
              <p:nvPr/>
            </p:nvSpPr>
            <p:spPr>
              <a:xfrm>
                <a:off x="8208922" y="3431894"/>
                <a:ext cx="78111" cy="77775"/>
              </a:xfrm>
              <a:custGeom>
                <a:avLst/>
                <a:gdLst/>
                <a:ahLst/>
                <a:cxnLst/>
                <a:rect l="l" t="t" r="r" b="b"/>
                <a:pathLst>
                  <a:path w="930" h="926" extrusionOk="0">
                    <a:moveTo>
                      <a:pt x="129" y="1"/>
                    </a:moveTo>
                    <a:lnTo>
                      <a:pt x="1" y="125"/>
                    </a:lnTo>
                    <a:lnTo>
                      <a:pt x="801" y="926"/>
                    </a:lnTo>
                    <a:lnTo>
                      <a:pt x="929" y="798"/>
                    </a:lnTo>
                    <a:lnTo>
                      <a:pt x="12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 name="Google Shape;66;p3"/>
              <p:cNvSpPr/>
              <p:nvPr/>
            </p:nvSpPr>
            <p:spPr>
              <a:xfrm>
                <a:off x="8208922" y="3431558"/>
                <a:ext cx="77775" cy="77775"/>
              </a:xfrm>
              <a:custGeom>
                <a:avLst/>
                <a:gdLst/>
                <a:ahLst/>
                <a:cxnLst/>
                <a:rect l="l" t="t" r="r" b="b"/>
                <a:pathLst>
                  <a:path w="926" h="926" extrusionOk="0">
                    <a:moveTo>
                      <a:pt x="801" y="1"/>
                    </a:moveTo>
                    <a:lnTo>
                      <a:pt x="1" y="798"/>
                    </a:lnTo>
                    <a:lnTo>
                      <a:pt x="125" y="926"/>
                    </a:lnTo>
                    <a:lnTo>
                      <a:pt x="925" y="125"/>
                    </a:lnTo>
                    <a:lnTo>
                      <a:pt x="80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 name="Google Shape;67;p3"/>
              <p:cNvSpPr/>
              <p:nvPr/>
            </p:nvSpPr>
            <p:spPr>
              <a:xfrm>
                <a:off x="7990044" y="3431894"/>
                <a:ext cx="78111" cy="77775"/>
              </a:xfrm>
              <a:custGeom>
                <a:avLst/>
                <a:gdLst/>
                <a:ahLst/>
                <a:cxnLst/>
                <a:rect l="l" t="t" r="r" b="b"/>
                <a:pathLst>
                  <a:path w="930" h="926" extrusionOk="0">
                    <a:moveTo>
                      <a:pt x="129" y="1"/>
                    </a:moveTo>
                    <a:lnTo>
                      <a:pt x="1" y="125"/>
                    </a:lnTo>
                    <a:lnTo>
                      <a:pt x="801" y="926"/>
                    </a:lnTo>
                    <a:lnTo>
                      <a:pt x="930" y="798"/>
                    </a:lnTo>
                    <a:lnTo>
                      <a:pt x="12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 name="Google Shape;68;p3"/>
              <p:cNvSpPr/>
              <p:nvPr/>
            </p:nvSpPr>
            <p:spPr>
              <a:xfrm>
                <a:off x="7990044" y="3431558"/>
                <a:ext cx="77775" cy="77775"/>
              </a:xfrm>
              <a:custGeom>
                <a:avLst/>
                <a:gdLst/>
                <a:ahLst/>
                <a:cxnLst/>
                <a:rect l="l" t="t" r="r" b="b"/>
                <a:pathLst>
                  <a:path w="926" h="926" extrusionOk="0">
                    <a:moveTo>
                      <a:pt x="801" y="1"/>
                    </a:moveTo>
                    <a:lnTo>
                      <a:pt x="1" y="798"/>
                    </a:lnTo>
                    <a:lnTo>
                      <a:pt x="129" y="926"/>
                    </a:lnTo>
                    <a:lnTo>
                      <a:pt x="926" y="125"/>
                    </a:lnTo>
                    <a:lnTo>
                      <a:pt x="80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 name="Google Shape;69;p3"/>
              <p:cNvSpPr/>
              <p:nvPr/>
            </p:nvSpPr>
            <p:spPr>
              <a:xfrm>
                <a:off x="8428808" y="3252744"/>
                <a:ext cx="78111" cy="78111"/>
              </a:xfrm>
              <a:custGeom>
                <a:avLst/>
                <a:gdLst/>
                <a:ahLst/>
                <a:cxnLst/>
                <a:rect l="l" t="t" r="r" b="b"/>
                <a:pathLst>
                  <a:path w="930" h="930" extrusionOk="0">
                    <a:moveTo>
                      <a:pt x="129" y="0"/>
                    </a:moveTo>
                    <a:lnTo>
                      <a:pt x="1" y="129"/>
                    </a:lnTo>
                    <a:lnTo>
                      <a:pt x="801" y="929"/>
                    </a:lnTo>
                    <a:lnTo>
                      <a:pt x="929" y="801"/>
                    </a:lnTo>
                    <a:lnTo>
                      <a:pt x="12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 name="Google Shape;70;p3"/>
              <p:cNvSpPr/>
              <p:nvPr/>
            </p:nvSpPr>
            <p:spPr>
              <a:xfrm>
                <a:off x="8429144" y="3253080"/>
                <a:ext cx="77775" cy="78111"/>
              </a:xfrm>
              <a:custGeom>
                <a:avLst/>
                <a:gdLst/>
                <a:ahLst/>
                <a:cxnLst/>
                <a:rect l="l" t="t" r="r" b="b"/>
                <a:pathLst>
                  <a:path w="926" h="930" extrusionOk="0">
                    <a:moveTo>
                      <a:pt x="797" y="0"/>
                    </a:moveTo>
                    <a:lnTo>
                      <a:pt x="1" y="801"/>
                    </a:lnTo>
                    <a:lnTo>
                      <a:pt x="125" y="929"/>
                    </a:lnTo>
                    <a:lnTo>
                      <a:pt x="925" y="129"/>
                    </a:lnTo>
                    <a:lnTo>
                      <a:pt x="79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 name="Google Shape;71;p3"/>
              <p:cNvSpPr/>
              <p:nvPr/>
            </p:nvSpPr>
            <p:spPr>
              <a:xfrm>
                <a:off x="8209930" y="3252744"/>
                <a:ext cx="78111" cy="78111"/>
              </a:xfrm>
              <a:custGeom>
                <a:avLst/>
                <a:gdLst/>
                <a:ahLst/>
                <a:cxnLst/>
                <a:rect l="l" t="t" r="r" b="b"/>
                <a:pathLst>
                  <a:path w="930" h="930" extrusionOk="0">
                    <a:moveTo>
                      <a:pt x="129" y="0"/>
                    </a:moveTo>
                    <a:lnTo>
                      <a:pt x="1" y="129"/>
                    </a:lnTo>
                    <a:lnTo>
                      <a:pt x="801" y="929"/>
                    </a:lnTo>
                    <a:lnTo>
                      <a:pt x="929" y="801"/>
                    </a:lnTo>
                    <a:lnTo>
                      <a:pt x="12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 name="Google Shape;72;p3"/>
              <p:cNvSpPr/>
              <p:nvPr/>
            </p:nvSpPr>
            <p:spPr>
              <a:xfrm>
                <a:off x="8210266" y="3253080"/>
                <a:ext cx="77775" cy="78111"/>
              </a:xfrm>
              <a:custGeom>
                <a:avLst/>
                <a:gdLst/>
                <a:ahLst/>
                <a:cxnLst/>
                <a:rect l="l" t="t" r="r" b="b"/>
                <a:pathLst>
                  <a:path w="926" h="930" extrusionOk="0">
                    <a:moveTo>
                      <a:pt x="801" y="0"/>
                    </a:moveTo>
                    <a:lnTo>
                      <a:pt x="1" y="801"/>
                    </a:lnTo>
                    <a:lnTo>
                      <a:pt x="125" y="929"/>
                    </a:lnTo>
                    <a:lnTo>
                      <a:pt x="925" y="129"/>
                    </a:lnTo>
                    <a:lnTo>
                      <a:pt x="80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a:off x="175385" y="-1366629"/>
              <a:ext cx="3039353" cy="3203144"/>
              <a:chOff x="7797455" y="1505164"/>
              <a:chExt cx="3773251" cy="3976591"/>
            </a:xfrm>
          </p:grpSpPr>
          <p:sp>
            <p:nvSpPr>
              <p:cNvPr id="74" name="Google Shape;74;p3"/>
              <p:cNvSpPr/>
              <p:nvPr/>
            </p:nvSpPr>
            <p:spPr>
              <a:xfrm>
                <a:off x="11404490" y="1966101"/>
                <a:ext cx="75759" cy="531321"/>
              </a:xfrm>
              <a:custGeom>
                <a:avLst/>
                <a:gdLst/>
                <a:ahLst/>
                <a:cxnLst/>
                <a:rect l="l" t="t" r="r" b="b"/>
                <a:pathLst>
                  <a:path w="902" h="6326" extrusionOk="0">
                    <a:moveTo>
                      <a:pt x="901" y="1"/>
                    </a:moveTo>
                    <a:lnTo>
                      <a:pt x="1" y="901"/>
                    </a:lnTo>
                    <a:lnTo>
                      <a:pt x="1" y="3163"/>
                    </a:lnTo>
                    <a:lnTo>
                      <a:pt x="1" y="5424"/>
                    </a:lnTo>
                    <a:lnTo>
                      <a:pt x="901" y="6325"/>
                    </a:lnTo>
                    <a:lnTo>
                      <a:pt x="901" y="3163"/>
                    </a:lnTo>
                    <a:lnTo>
                      <a:pt x="90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 name="Google Shape;75;p3"/>
              <p:cNvSpPr/>
              <p:nvPr/>
            </p:nvSpPr>
            <p:spPr>
              <a:xfrm>
                <a:off x="8507171" y="4423732"/>
                <a:ext cx="375603" cy="375939"/>
              </a:xfrm>
              <a:custGeom>
                <a:avLst/>
                <a:gdLst/>
                <a:ahLst/>
                <a:cxnLst/>
                <a:rect l="l" t="t" r="r" b="b"/>
                <a:pathLst>
                  <a:path w="4472" h="4476" extrusionOk="0">
                    <a:moveTo>
                      <a:pt x="4471" y="0"/>
                    </a:moveTo>
                    <a:lnTo>
                      <a:pt x="2234" y="2238"/>
                    </a:lnTo>
                    <a:lnTo>
                      <a:pt x="0" y="4475"/>
                    </a:lnTo>
                    <a:lnTo>
                      <a:pt x="1273" y="4475"/>
                    </a:lnTo>
                    <a:lnTo>
                      <a:pt x="2870" y="2874"/>
                    </a:lnTo>
                    <a:lnTo>
                      <a:pt x="4471" y="1273"/>
                    </a:lnTo>
                    <a:lnTo>
                      <a:pt x="447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 name="Google Shape;76;p3"/>
              <p:cNvSpPr/>
              <p:nvPr/>
            </p:nvSpPr>
            <p:spPr>
              <a:xfrm>
                <a:off x="7797455" y="5326373"/>
                <a:ext cx="181250" cy="155382"/>
              </a:xfrm>
              <a:custGeom>
                <a:avLst/>
                <a:gdLst/>
                <a:ahLst/>
                <a:cxnLst/>
                <a:rect l="l" t="t" r="r" b="b"/>
                <a:pathLst>
                  <a:path w="2158" h="1850" extrusionOk="0">
                    <a:moveTo>
                      <a:pt x="1231" y="488"/>
                    </a:moveTo>
                    <a:cubicBezTo>
                      <a:pt x="1455" y="488"/>
                      <a:pt x="1669" y="663"/>
                      <a:pt x="1669" y="925"/>
                    </a:cubicBezTo>
                    <a:cubicBezTo>
                      <a:pt x="1669" y="1166"/>
                      <a:pt x="1473" y="1362"/>
                      <a:pt x="1233" y="1362"/>
                    </a:cubicBezTo>
                    <a:cubicBezTo>
                      <a:pt x="845" y="1358"/>
                      <a:pt x="653" y="889"/>
                      <a:pt x="925" y="617"/>
                    </a:cubicBezTo>
                    <a:cubicBezTo>
                      <a:pt x="1014" y="528"/>
                      <a:pt x="1124" y="488"/>
                      <a:pt x="1231" y="488"/>
                    </a:cubicBezTo>
                    <a:close/>
                    <a:moveTo>
                      <a:pt x="1233" y="1"/>
                    </a:moveTo>
                    <a:cubicBezTo>
                      <a:pt x="413" y="1"/>
                      <a:pt x="0" y="998"/>
                      <a:pt x="581" y="1578"/>
                    </a:cubicBezTo>
                    <a:cubicBezTo>
                      <a:pt x="768" y="1765"/>
                      <a:pt x="999" y="1849"/>
                      <a:pt x="1226" y="1849"/>
                    </a:cubicBezTo>
                    <a:cubicBezTo>
                      <a:pt x="1701" y="1849"/>
                      <a:pt x="2158" y="1481"/>
                      <a:pt x="2158" y="925"/>
                    </a:cubicBezTo>
                    <a:cubicBezTo>
                      <a:pt x="2158" y="413"/>
                      <a:pt x="1746" y="1"/>
                      <a:pt x="12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 name="Google Shape;77;p3"/>
              <p:cNvSpPr/>
              <p:nvPr/>
            </p:nvSpPr>
            <p:spPr>
              <a:xfrm>
                <a:off x="11389036" y="1505164"/>
                <a:ext cx="181670" cy="155382"/>
              </a:xfrm>
              <a:custGeom>
                <a:avLst/>
                <a:gdLst/>
                <a:ahLst/>
                <a:cxnLst/>
                <a:rect l="l" t="t" r="r" b="b"/>
                <a:pathLst>
                  <a:path w="2163" h="1850" extrusionOk="0">
                    <a:moveTo>
                      <a:pt x="1233" y="488"/>
                    </a:moveTo>
                    <a:cubicBezTo>
                      <a:pt x="1457" y="488"/>
                      <a:pt x="1674" y="663"/>
                      <a:pt x="1674" y="925"/>
                    </a:cubicBezTo>
                    <a:cubicBezTo>
                      <a:pt x="1674" y="1166"/>
                      <a:pt x="1478" y="1358"/>
                      <a:pt x="1237" y="1362"/>
                    </a:cubicBezTo>
                    <a:cubicBezTo>
                      <a:pt x="849" y="1362"/>
                      <a:pt x="653" y="889"/>
                      <a:pt x="929" y="617"/>
                    </a:cubicBezTo>
                    <a:cubicBezTo>
                      <a:pt x="1017" y="528"/>
                      <a:pt x="1126" y="488"/>
                      <a:pt x="1233" y="488"/>
                    </a:cubicBezTo>
                    <a:close/>
                    <a:moveTo>
                      <a:pt x="1237" y="1"/>
                    </a:moveTo>
                    <a:cubicBezTo>
                      <a:pt x="413" y="1"/>
                      <a:pt x="1" y="998"/>
                      <a:pt x="585" y="1578"/>
                    </a:cubicBezTo>
                    <a:cubicBezTo>
                      <a:pt x="772" y="1765"/>
                      <a:pt x="1003" y="1849"/>
                      <a:pt x="1230" y="1849"/>
                    </a:cubicBezTo>
                    <a:cubicBezTo>
                      <a:pt x="1705" y="1849"/>
                      <a:pt x="2162" y="1481"/>
                      <a:pt x="2162" y="925"/>
                    </a:cubicBezTo>
                    <a:cubicBezTo>
                      <a:pt x="2162" y="413"/>
                      <a:pt x="1746" y="1"/>
                      <a:pt x="12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 name="Google Shape;78;p3"/>
              <p:cNvSpPr/>
              <p:nvPr/>
            </p:nvSpPr>
            <p:spPr>
              <a:xfrm>
                <a:off x="7919157" y="1639968"/>
                <a:ext cx="3594352" cy="3738983"/>
              </a:xfrm>
              <a:custGeom>
                <a:avLst/>
                <a:gdLst/>
                <a:ahLst/>
                <a:cxnLst/>
                <a:rect l="l" t="t" r="r" b="b"/>
                <a:pathLst>
                  <a:path w="42795" h="44517" extrusionOk="0">
                    <a:moveTo>
                      <a:pt x="42306" y="1"/>
                    </a:moveTo>
                    <a:lnTo>
                      <a:pt x="42306" y="12025"/>
                    </a:lnTo>
                    <a:lnTo>
                      <a:pt x="23925" y="30406"/>
                    </a:lnTo>
                    <a:lnTo>
                      <a:pt x="13762" y="30406"/>
                    </a:lnTo>
                    <a:lnTo>
                      <a:pt x="13690" y="30478"/>
                    </a:lnTo>
                    <a:lnTo>
                      <a:pt x="0" y="44172"/>
                    </a:lnTo>
                    <a:lnTo>
                      <a:pt x="345" y="44516"/>
                    </a:lnTo>
                    <a:lnTo>
                      <a:pt x="13966" y="30895"/>
                    </a:lnTo>
                    <a:lnTo>
                      <a:pt x="24125" y="30895"/>
                    </a:lnTo>
                    <a:lnTo>
                      <a:pt x="24197" y="30823"/>
                    </a:lnTo>
                    <a:lnTo>
                      <a:pt x="42795" y="12230"/>
                    </a:lnTo>
                    <a:lnTo>
                      <a:pt x="4279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 name="Google Shape;79;p3"/>
              <p:cNvSpPr/>
              <p:nvPr/>
            </p:nvSpPr>
            <p:spPr>
              <a:xfrm>
                <a:off x="10208640" y="2996574"/>
                <a:ext cx="956898" cy="954546"/>
              </a:xfrm>
              <a:custGeom>
                <a:avLst/>
                <a:gdLst/>
                <a:ahLst/>
                <a:cxnLst/>
                <a:rect l="l" t="t" r="r" b="b"/>
                <a:pathLst>
                  <a:path w="11393" h="11365" extrusionOk="0">
                    <a:moveTo>
                      <a:pt x="11196" y="0"/>
                    </a:moveTo>
                    <a:lnTo>
                      <a:pt x="11196" y="5008"/>
                    </a:lnTo>
                    <a:lnTo>
                      <a:pt x="5036" y="11168"/>
                    </a:lnTo>
                    <a:lnTo>
                      <a:pt x="1" y="11168"/>
                    </a:lnTo>
                    <a:lnTo>
                      <a:pt x="1" y="11364"/>
                    </a:lnTo>
                    <a:lnTo>
                      <a:pt x="5120" y="11364"/>
                    </a:lnTo>
                    <a:lnTo>
                      <a:pt x="11393" y="5088"/>
                    </a:lnTo>
                    <a:lnTo>
                      <a:pt x="11393"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a:off x="-1373076" y="1927074"/>
              <a:ext cx="2698431" cy="3917462"/>
              <a:chOff x="7726148" y="679122"/>
              <a:chExt cx="2698431" cy="3917462"/>
            </a:xfrm>
          </p:grpSpPr>
          <p:sp>
            <p:nvSpPr>
              <p:cNvPr id="81" name="Google Shape;81;p3"/>
              <p:cNvSpPr/>
              <p:nvPr/>
            </p:nvSpPr>
            <p:spPr>
              <a:xfrm>
                <a:off x="7726148" y="4468667"/>
                <a:ext cx="148998" cy="127917"/>
              </a:xfrm>
              <a:custGeom>
                <a:avLst/>
                <a:gdLst/>
                <a:ahLst/>
                <a:cxnLst/>
                <a:rect l="l" t="t" r="r" b="b"/>
                <a:pathLst>
                  <a:path w="1774" h="1523" extrusionOk="0">
                    <a:moveTo>
                      <a:pt x="757" y="406"/>
                    </a:moveTo>
                    <a:cubicBezTo>
                      <a:pt x="1077" y="406"/>
                      <a:pt x="1238" y="790"/>
                      <a:pt x="1009" y="1014"/>
                    </a:cubicBezTo>
                    <a:cubicBezTo>
                      <a:pt x="937" y="1087"/>
                      <a:pt x="847" y="1120"/>
                      <a:pt x="759" y="1120"/>
                    </a:cubicBezTo>
                    <a:cubicBezTo>
                      <a:pt x="576" y="1120"/>
                      <a:pt x="401" y="978"/>
                      <a:pt x="401" y="762"/>
                    </a:cubicBezTo>
                    <a:cubicBezTo>
                      <a:pt x="401" y="566"/>
                      <a:pt x="561" y="406"/>
                      <a:pt x="757" y="406"/>
                    </a:cubicBezTo>
                    <a:close/>
                    <a:moveTo>
                      <a:pt x="764" y="1"/>
                    </a:moveTo>
                    <a:cubicBezTo>
                      <a:pt x="374" y="1"/>
                      <a:pt x="1" y="305"/>
                      <a:pt x="1" y="762"/>
                    </a:cubicBezTo>
                    <a:cubicBezTo>
                      <a:pt x="1" y="1182"/>
                      <a:pt x="337" y="1519"/>
                      <a:pt x="757" y="1523"/>
                    </a:cubicBezTo>
                    <a:cubicBezTo>
                      <a:pt x="1434" y="1523"/>
                      <a:pt x="1774" y="702"/>
                      <a:pt x="1294" y="226"/>
                    </a:cubicBezTo>
                    <a:cubicBezTo>
                      <a:pt x="1139" y="70"/>
                      <a:pt x="950" y="1"/>
                      <a:pt x="76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 name="Google Shape;82;p3"/>
              <p:cNvSpPr/>
              <p:nvPr/>
            </p:nvSpPr>
            <p:spPr>
              <a:xfrm>
                <a:off x="9887546" y="2617023"/>
                <a:ext cx="520234" cy="519814"/>
              </a:xfrm>
              <a:custGeom>
                <a:avLst/>
                <a:gdLst/>
                <a:ahLst/>
                <a:cxnLst/>
                <a:rect l="l" t="t" r="r" b="b"/>
                <a:pathLst>
                  <a:path w="6194" h="6189" extrusionOk="0">
                    <a:moveTo>
                      <a:pt x="4428" y="0"/>
                    </a:moveTo>
                    <a:lnTo>
                      <a:pt x="2214" y="2214"/>
                    </a:lnTo>
                    <a:lnTo>
                      <a:pt x="1" y="4427"/>
                    </a:lnTo>
                    <a:lnTo>
                      <a:pt x="1" y="6188"/>
                    </a:lnTo>
                    <a:lnTo>
                      <a:pt x="3095" y="3094"/>
                    </a:lnTo>
                    <a:lnTo>
                      <a:pt x="6193"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 name="Google Shape;83;p3"/>
              <p:cNvSpPr/>
              <p:nvPr/>
            </p:nvSpPr>
            <p:spPr>
              <a:xfrm>
                <a:off x="10228462" y="679122"/>
                <a:ext cx="148998" cy="127833"/>
              </a:xfrm>
              <a:custGeom>
                <a:avLst/>
                <a:gdLst/>
                <a:ahLst/>
                <a:cxnLst/>
                <a:rect l="l" t="t" r="r" b="b"/>
                <a:pathLst>
                  <a:path w="1774" h="1522" extrusionOk="0">
                    <a:moveTo>
                      <a:pt x="761" y="401"/>
                    </a:moveTo>
                    <a:cubicBezTo>
                      <a:pt x="1082" y="401"/>
                      <a:pt x="1238" y="789"/>
                      <a:pt x="1013" y="1014"/>
                    </a:cubicBezTo>
                    <a:cubicBezTo>
                      <a:pt x="941" y="1086"/>
                      <a:pt x="851" y="1119"/>
                      <a:pt x="763" y="1119"/>
                    </a:cubicBezTo>
                    <a:cubicBezTo>
                      <a:pt x="580" y="1119"/>
                      <a:pt x="405" y="978"/>
                      <a:pt x="405" y="761"/>
                    </a:cubicBezTo>
                    <a:cubicBezTo>
                      <a:pt x="405" y="565"/>
                      <a:pt x="565" y="405"/>
                      <a:pt x="761" y="401"/>
                    </a:cubicBezTo>
                    <a:close/>
                    <a:moveTo>
                      <a:pt x="767" y="0"/>
                    </a:moveTo>
                    <a:cubicBezTo>
                      <a:pt x="376" y="0"/>
                      <a:pt x="1" y="304"/>
                      <a:pt x="1" y="761"/>
                    </a:cubicBezTo>
                    <a:cubicBezTo>
                      <a:pt x="1" y="1182"/>
                      <a:pt x="341" y="1518"/>
                      <a:pt x="761" y="1522"/>
                    </a:cubicBezTo>
                    <a:cubicBezTo>
                      <a:pt x="1438" y="1522"/>
                      <a:pt x="1774" y="701"/>
                      <a:pt x="1298" y="225"/>
                    </a:cubicBezTo>
                    <a:cubicBezTo>
                      <a:pt x="1144" y="70"/>
                      <a:pt x="953" y="0"/>
                      <a:pt x="76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 name="Google Shape;84;p3"/>
              <p:cNvSpPr/>
              <p:nvPr/>
            </p:nvSpPr>
            <p:spPr>
              <a:xfrm>
                <a:off x="7813245" y="777978"/>
                <a:ext cx="2611333" cy="3736295"/>
              </a:xfrm>
              <a:custGeom>
                <a:avLst/>
                <a:gdLst/>
                <a:ahLst/>
                <a:cxnLst/>
                <a:rect l="l" t="t" r="r" b="b"/>
                <a:pathLst>
                  <a:path w="31091" h="44485" extrusionOk="0">
                    <a:moveTo>
                      <a:pt x="28921" y="1"/>
                    </a:moveTo>
                    <a:lnTo>
                      <a:pt x="23577" y="5344"/>
                    </a:lnTo>
                    <a:lnTo>
                      <a:pt x="23577" y="11525"/>
                    </a:lnTo>
                    <a:lnTo>
                      <a:pt x="30686" y="18638"/>
                    </a:lnTo>
                    <a:lnTo>
                      <a:pt x="30686" y="21984"/>
                    </a:lnTo>
                    <a:lnTo>
                      <a:pt x="19218" y="33456"/>
                    </a:lnTo>
                    <a:lnTo>
                      <a:pt x="10744" y="33456"/>
                    </a:lnTo>
                    <a:lnTo>
                      <a:pt x="10688" y="33512"/>
                    </a:lnTo>
                    <a:lnTo>
                      <a:pt x="0" y="44200"/>
                    </a:lnTo>
                    <a:lnTo>
                      <a:pt x="285" y="44484"/>
                    </a:lnTo>
                    <a:lnTo>
                      <a:pt x="10912" y="33857"/>
                    </a:lnTo>
                    <a:lnTo>
                      <a:pt x="19382" y="33857"/>
                    </a:lnTo>
                    <a:lnTo>
                      <a:pt x="19442" y="33797"/>
                    </a:lnTo>
                    <a:lnTo>
                      <a:pt x="31090" y="22148"/>
                    </a:lnTo>
                    <a:lnTo>
                      <a:pt x="31090" y="18474"/>
                    </a:lnTo>
                    <a:lnTo>
                      <a:pt x="23977" y="11361"/>
                    </a:lnTo>
                    <a:lnTo>
                      <a:pt x="23977" y="5509"/>
                    </a:lnTo>
                    <a:lnTo>
                      <a:pt x="29205" y="285"/>
                    </a:lnTo>
                    <a:lnTo>
                      <a:pt x="2892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 name="Google Shape;85;p3"/>
              <p:cNvSpPr/>
              <p:nvPr/>
            </p:nvSpPr>
            <p:spPr>
              <a:xfrm>
                <a:off x="9020853" y="1998017"/>
                <a:ext cx="1057770" cy="1611852"/>
              </a:xfrm>
              <a:custGeom>
                <a:avLst/>
                <a:gdLst/>
                <a:ahLst/>
                <a:cxnLst/>
                <a:rect l="l" t="t" r="r" b="b"/>
                <a:pathLst>
                  <a:path w="12594" h="19191" extrusionOk="0">
                    <a:moveTo>
                      <a:pt x="12481" y="1"/>
                    </a:moveTo>
                    <a:lnTo>
                      <a:pt x="7066" y="5417"/>
                    </a:lnTo>
                    <a:lnTo>
                      <a:pt x="7066" y="12017"/>
                    </a:lnTo>
                    <a:lnTo>
                      <a:pt x="1" y="19078"/>
                    </a:lnTo>
                    <a:lnTo>
                      <a:pt x="117" y="19190"/>
                    </a:lnTo>
                    <a:lnTo>
                      <a:pt x="7226" y="12081"/>
                    </a:lnTo>
                    <a:lnTo>
                      <a:pt x="7226" y="5485"/>
                    </a:lnTo>
                    <a:lnTo>
                      <a:pt x="12593" y="113"/>
                    </a:lnTo>
                    <a:lnTo>
                      <a:pt x="1248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 name="Google Shape;86;p3"/>
              <p:cNvSpPr/>
              <p:nvPr/>
            </p:nvSpPr>
            <p:spPr>
              <a:xfrm>
                <a:off x="9805572" y="1401268"/>
                <a:ext cx="562817" cy="889370"/>
              </a:xfrm>
              <a:custGeom>
                <a:avLst/>
                <a:gdLst/>
                <a:ahLst/>
                <a:cxnLst/>
                <a:rect l="l" t="t" r="r" b="b"/>
                <a:pathLst>
                  <a:path w="6701" h="10589" extrusionOk="0">
                    <a:moveTo>
                      <a:pt x="112" y="1"/>
                    </a:moveTo>
                    <a:lnTo>
                      <a:pt x="0" y="117"/>
                    </a:lnTo>
                    <a:lnTo>
                      <a:pt x="6541" y="6658"/>
                    </a:lnTo>
                    <a:lnTo>
                      <a:pt x="6541" y="10588"/>
                    </a:lnTo>
                    <a:lnTo>
                      <a:pt x="6701" y="10588"/>
                    </a:lnTo>
                    <a:lnTo>
                      <a:pt x="6701" y="6590"/>
                    </a:lnTo>
                    <a:lnTo>
                      <a:pt x="112"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87" name="Google Shape;87;p3"/>
            <p:cNvGrpSpPr/>
            <p:nvPr/>
          </p:nvGrpSpPr>
          <p:grpSpPr>
            <a:xfrm>
              <a:off x="562194" y="410025"/>
              <a:ext cx="258605" cy="258941"/>
              <a:chOff x="8925357" y="2817675"/>
              <a:chExt cx="258605" cy="258941"/>
            </a:xfrm>
          </p:grpSpPr>
          <p:sp>
            <p:nvSpPr>
              <p:cNvPr id="88" name="Google Shape;88;p3"/>
              <p:cNvSpPr/>
              <p:nvPr/>
            </p:nvSpPr>
            <p:spPr>
              <a:xfrm>
                <a:off x="9033956" y="2817675"/>
                <a:ext cx="41155" cy="258941"/>
              </a:xfrm>
              <a:custGeom>
                <a:avLst/>
                <a:gdLst/>
                <a:ahLst/>
                <a:cxnLst/>
                <a:rect l="l" t="t" r="r" b="b"/>
                <a:pathLst>
                  <a:path w="490" h="3083" extrusionOk="0">
                    <a:moveTo>
                      <a:pt x="1" y="1"/>
                    </a:moveTo>
                    <a:lnTo>
                      <a:pt x="1" y="3083"/>
                    </a:lnTo>
                    <a:lnTo>
                      <a:pt x="489" y="3083"/>
                    </a:lnTo>
                    <a:lnTo>
                      <a:pt x="48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 name="Google Shape;89;p3"/>
              <p:cNvSpPr/>
              <p:nvPr/>
            </p:nvSpPr>
            <p:spPr>
              <a:xfrm>
                <a:off x="8925357" y="2926610"/>
                <a:ext cx="258605" cy="41155"/>
              </a:xfrm>
              <a:custGeom>
                <a:avLst/>
                <a:gdLst/>
                <a:ahLst/>
                <a:cxnLst/>
                <a:rect l="l" t="t" r="r" b="b"/>
                <a:pathLst>
                  <a:path w="3079" h="490" extrusionOk="0">
                    <a:moveTo>
                      <a:pt x="1" y="1"/>
                    </a:moveTo>
                    <a:lnTo>
                      <a:pt x="1" y="489"/>
                    </a:lnTo>
                    <a:lnTo>
                      <a:pt x="3079" y="489"/>
                    </a:lnTo>
                    <a:lnTo>
                      <a:pt x="30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467489" y="2523161"/>
              <a:ext cx="556854" cy="97176"/>
              <a:chOff x="8351789" y="4872911"/>
              <a:chExt cx="556854" cy="97176"/>
            </a:xfrm>
          </p:grpSpPr>
          <p:sp>
            <p:nvSpPr>
              <p:cNvPr id="91" name="Google Shape;91;p3"/>
              <p:cNvSpPr/>
              <p:nvPr/>
            </p:nvSpPr>
            <p:spPr>
              <a:xfrm>
                <a:off x="8351789" y="4872911"/>
                <a:ext cx="137324" cy="97176"/>
              </a:xfrm>
              <a:custGeom>
                <a:avLst/>
                <a:gdLst/>
                <a:ahLst/>
                <a:cxnLst/>
                <a:rect l="l" t="t" r="r" b="b"/>
                <a:pathLst>
                  <a:path w="1635" h="1157" extrusionOk="0">
                    <a:moveTo>
                      <a:pt x="1" y="0"/>
                    </a:moveTo>
                    <a:lnTo>
                      <a:pt x="954" y="1157"/>
                    </a:lnTo>
                    <a:lnTo>
                      <a:pt x="1634" y="1157"/>
                    </a:lnTo>
                    <a:lnTo>
                      <a:pt x="67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 name="Google Shape;92;p3"/>
              <p:cNvSpPr/>
              <p:nvPr/>
            </p:nvSpPr>
            <p:spPr>
              <a:xfrm>
                <a:off x="8456357" y="4872911"/>
                <a:ext cx="137576" cy="97176"/>
              </a:xfrm>
              <a:custGeom>
                <a:avLst/>
                <a:gdLst/>
                <a:ahLst/>
                <a:cxnLst/>
                <a:rect l="l" t="t" r="r" b="b"/>
                <a:pathLst>
                  <a:path w="1638" h="1157" extrusionOk="0">
                    <a:moveTo>
                      <a:pt x="1" y="0"/>
                    </a:moveTo>
                    <a:lnTo>
                      <a:pt x="958" y="1157"/>
                    </a:lnTo>
                    <a:lnTo>
                      <a:pt x="1638" y="1157"/>
                    </a:lnTo>
                    <a:lnTo>
                      <a:pt x="68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 name="Google Shape;93;p3"/>
              <p:cNvSpPr/>
              <p:nvPr/>
            </p:nvSpPr>
            <p:spPr>
              <a:xfrm>
                <a:off x="8561260" y="4872911"/>
                <a:ext cx="137576" cy="97176"/>
              </a:xfrm>
              <a:custGeom>
                <a:avLst/>
                <a:gdLst/>
                <a:ahLst/>
                <a:cxnLst/>
                <a:rect l="l" t="t" r="r" b="b"/>
                <a:pathLst>
                  <a:path w="1638" h="1157" extrusionOk="0">
                    <a:moveTo>
                      <a:pt x="1" y="0"/>
                    </a:moveTo>
                    <a:lnTo>
                      <a:pt x="957" y="1157"/>
                    </a:lnTo>
                    <a:lnTo>
                      <a:pt x="1638" y="1157"/>
                    </a:lnTo>
                    <a:lnTo>
                      <a:pt x="68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 name="Google Shape;94;p3"/>
              <p:cNvSpPr/>
              <p:nvPr/>
            </p:nvSpPr>
            <p:spPr>
              <a:xfrm>
                <a:off x="8666164" y="4872911"/>
                <a:ext cx="137576" cy="97176"/>
              </a:xfrm>
              <a:custGeom>
                <a:avLst/>
                <a:gdLst/>
                <a:ahLst/>
                <a:cxnLst/>
                <a:rect l="l" t="t" r="r" b="b"/>
                <a:pathLst>
                  <a:path w="1638" h="1157" extrusionOk="0">
                    <a:moveTo>
                      <a:pt x="1" y="0"/>
                    </a:moveTo>
                    <a:lnTo>
                      <a:pt x="957" y="1157"/>
                    </a:lnTo>
                    <a:lnTo>
                      <a:pt x="1638" y="1157"/>
                    </a:lnTo>
                    <a:lnTo>
                      <a:pt x="68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5" name="Google Shape;95;p3"/>
              <p:cNvSpPr/>
              <p:nvPr/>
            </p:nvSpPr>
            <p:spPr>
              <a:xfrm>
                <a:off x="8771067" y="4872911"/>
                <a:ext cx="137576" cy="97176"/>
              </a:xfrm>
              <a:custGeom>
                <a:avLst/>
                <a:gdLst/>
                <a:ahLst/>
                <a:cxnLst/>
                <a:rect l="l" t="t" r="r" b="b"/>
                <a:pathLst>
                  <a:path w="1638" h="1157" extrusionOk="0">
                    <a:moveTo>
                      <a:pt x="0" y="0"/>
                    </a:moveTo>
                    <a:lnTo>
                      <a:pt x="957" y="1157"/>
                    </a:lnTo>
                    <a:lnTo>
                      <a:pt x="1638" y="1157"/>
                    </a:lnTo>
                    <a:lnTo>
                      <a:pt x="681"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6" name="Google Shape;96;p3"/>
            <p:cNvSpPr/>
            <p:nvPr/>
          </p:nvSpPr>
          <p:spPr>
            <a:xfrm>
              <a:off x="7306875" y="4600447"/>
              <a:ext cx="2229499" cy="657745"/>
            </a:xfrm>
            <a:custGeom>
              <a:avLst/>
              <a:gdLst/>
              <a:ahLst/>
              <a:cxnLst/>
              <a:rect l="l" t="t" r="r" b="b"/>
              <a:pathLst>
                <a:path w="21985" h="6486" extrusionOk="0">
                  <a:moveTo>
                    <a:pt x="21784" y="1"/>
                  </a:moveTo>
                  <a:lnTo>
                    <a:pt x="19442" y="2342"/>
                  </a:lnTo>
                  <a:lnTo>
                    <a:pt x="3943" y="2342"/>
                  </a:lnTo>
                  <a:lnTo>
                    <a:pt x="0" y="6285"/>
                  </a:lnTo>
                  <a:lnTo>
                    <a:pt x="201" y="6485"/>
                  </a:lnTo>
                  <a:lnTo>
                    <a:pt x="4059" y="2626"/>
                  </a:lnTo>
                  <a:lnTo>
                    <a:pt x="19558" y="2626"/>
                  </a:lnTo>
                  <a:lnTo>
                    <a:pt x="21984" y="201"/>
                  </a:lnTo>
                  <a:lnTo>
                    <a:pt x="2178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7658071" y="-461281"/>
              <a:ext cx="1325446" cy="1878100"/>
            </a:xfrm>
            <a:custGeom>
              <a:avLst/>
              <a:gdLst/>
              <a:ahLst/>
              <a:cxnLst/>
              <a:rect l="l" t="t" r="r" b="b"/>
              <a:pathLst>
                <a:path w="15781" h="22361" extrusionOk="0">
                  <a:moveTo>
                    <a:pt x="15640" y="0"/>
                  </a:moveTo>
                  <a:lnTo>
                    <a:pt x="9404" y="6237"/>
                  </a:lnTo>
                  <a:lnTo>
                    <a:pt x="9404" y="12821"/>
                  </a:lnTo>
                  <a:lnTo>
                    <a:pt x="1" y="22224"/>
                  </a:lnTo>
                  <a:lnTo>
                    <a:pt x="141" y="22360"/>
                  </a:lnTo>
                  <a:lnTo>
                    <a:pt x="9600" y="12902"/>
                  </a:lnTo>
                  <a:lnTo>
                    <a:pt x="9600" y="6317"/>
                  </a:lnTo>
                  <a:lnTo>
                    <a:pt x="15780" y="137"/>
                  </a:lnTo>
                  <a:lnTo>
                    <a:pt x="1564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8" name="Google Shape;98;p3"/>
          <p:cNvSpPr txBox="1">
            <a:spLocks noGrp="1"/>
          </p:cNvSpPr>
          <p:nvPr>
            <p:ph type="title"/>
          </p:nvPr>
        </p:nvSpPr>
        <p:spPr>
          <a:xfrm>
            <a:off x="1760400" y="2795511"/>
            <a:ext cx="8671200" cy="14001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9300"/>
              <a:buNone/>
              <a:defRPr sz="7300"/>
            </a:lvl1pPr>
            <a:lvl2pPr lvl="1" algn="ctr" rtl="0">
              <a:lnSpc>
                <a:spcPct val="100000"/>
              </a:lnSpc>
              <a:spcBef>
                <a:spcPts val="0"/>
              </a:spcBef>
              <a:spcAft>
                <a:spcPts val="0"/>
              </a:spcAft>
              <a:buSzPts val="6700"/>
              <a:buNone/>
              <a:defRPr sz="6700"/>
            </a:lvl2pPr>
            <a:lvl3pPr lvl="2" algn="ctr" rtl="0">
              <a:lnSpc>
                <a:spcPct val="100000"/>
              </a:lnSpc>
              <a:spcBef>
                <a:spcPts val="0"/>
              </a:spcBef>
              <a:spcAft>
                <a:spcPts val="0"/>
              </a:spcAft>
              <a:buSzPts val="6700"/>
              <a:buNone/>
              <a:defRPr sz="6700"/>
            </a:lvl3pPr>
            <a:lvl4pPr lvl="3" algn="ctr" rtl="0">
              <a:lnSpc>
                <a:spcPct val="100000"/>
              </a:lnSpc>
              <a:spcBef>
                <a:spcPts val="0"/>
              </a:spcBef>
              <a:spcAft>
                <a:spcPts val="0"/>
              </a:spcAft>
              <a:buSzPts val="6700"/>
              <a:buNone/>
              <a:defRPr sz="6700"/>
            </a:lvl4pPr>
            <a:lvl5pPr lvl="4" algn="ctr" rtl="0">
              <a:lnSpc>
                <a:spcPct val="100000"/>
              </a:lnSpc>
              <a:spcBef>
                <a:spcPts val="0"/>
              </a:spcBef>
              <a:spcAft>
                <a:spcPts val="0"/>
              </a:spcAft>
              <a:buSzPts val="6700"/>
              <a:buNone/>
              <a:defRPr sz="6700"/>
            </a:lvl5pPr>
            <a:lvl6pPr lvl="5" algn="ctr" rtl="0">
              <a:lnSpc>
                <a:spcPct val="100000"/>
              </a:lnSpc>
              <a:spcBef>
                <a:spcPts val="0"/>
              </a:spcBef>
              <a:spcAft>
                <a:spcPts val="0"/>
              </a:spcAft>
              <a:buSzPts val="6700"/>
              <a:buNone/>
              <a:defRPr sz="6700"/>
            </a:lvl6pPr>
            <a:lvl7pPr lvl="6" algn="ctr" rtl="0">
              <a:lnSpc>
                <a:spcPct val="100000"/>
              </a:lnSpc>
              <a:spcBef>
                <a:spcPts val="0"/>
              </a:spcBef>
              <a:spcAft>
                <a:spcPts val="0"/>
              </a:spcAft>
              <a:buSzPts val="6700"/>
              <a:buNone/>
              <a:defRPr sz="6700"/>
            </a:lvl7pPr>
            <a:lvl8pPr lvl="7" algn="ctr" rtl="0">
              <a:lnSpc>
                <a:spcPct val="100000"/>
              </a:lnSpc>
              <a:spcBef>
                <a:spcPts val="0"/>
              </a:spcBef>
              <a:spcAft>
                <a:spcPts val="0"/>
              </a:spcAft>
              <a:buSzPts val="6700"/>
              <a:buNone/>
              <a:defRPr sz="6700"/>
            </a:lvl8pPr>
            <a:lvl9pPr lvl="8" algn="ctr" rtl="0">
              <a:lnSpc>
                <a:spcPct val="100000"/>
              </a:lnSpc>
              <a:spcBef>
                <a:spcPts val="0"/>
              </a:spcBef>
              <a:spcAft>
                <a:spcPts val="0"/>
              </a:spcAft>
              <a:buSzPts val="6700"/>
              <a:buNone/>
              <a:defRPr sz="6700"/>
            </a:lvl9pPr>
          </a:lstStyle>
          <a:p>
            <a:endParaRPr/>
          </a:p>
        </p:txBody>
      </p:sp>
      <p:sp>
        <p:nvSpPr>
          <p:cNvPr id="99" name="Google Shape;99;p3"/>
          <p:cNvSpPr txBox="1">
            <a:spLocks noGrp="1"/>
          </p:cNvSpPr>
          <p:nvPr>
            <p:ph type="title" idx="2" hasCustomPrompt="1"/>
          </p:nvPr>
        </p:nvSpPr>
        <p:spPr>
          <a:xfrm>
            <a:off x="5220600" y="1550736"/>
            <a:ext cx="1750800" cy="1028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6700"/>
              <a:buNone/>
              <a:defRPr sz="7300"/>
            </a:lvl1pPr>
            <a:lvl2pPr lvl="1" algn="ctr" rtl="0">
              <a:lnSpc>
                <a:spcPct val="100000"/>
              </a:lnSpc>
              <a:spcBef>
                <a:spcPts val="0"/>
              </a:spcBef>
              <a:spcAft>
                <a:spcPts val="0"/>
              </a:spcAft>
              <a:buSzPts val="6700"/>
              <a:buNone/>
              <a:defRPr sz="6700"/>
            </a:lvl2pPr>
            <a:lvl3pPr lvl="2" algn="ctr" rtl="0">
              <a:lnSpc>
                <a:spcPct val="100000"/>
              </a:lnSpc>
              <a:spcBef>
                <a:spcPts val="0"/>
              </a:spcBef>
              <a:spcAft>
                <a:spcPts val="0"/>
              </a:spcAft>
              <a:buSzPts val="6700"/>
              <a:buNone/>
              <a:defRPr sz="6700"/>
            </a:lvl3pPr>
            <a:lvl4pPr lvl="3" algn="ctr" rtl="0">
              <a:lnSpc>
                <a:spcPct val="100000"/>
              </a:lnSpc>
              <a:spcBef>
                <a:spcPts val="0"/>
              </a:spcBef>
              <a:spcAft>
                <a:spcPts val="0"/>
              </a:spcAft>
              <a:buSzPts val="6700"/>
              <a:buNone/>
              <a:defRPr sz="6700"/>
            </a:lvl4pPr>
            <a:lvl5pPr lvl="4" algn="ctr" rtl="0">
              <a:lnSpc>
                <a:spcPct val="100000"/>
              </a:lnSpc>
              <a:spcBef>
                <a:spcPts val="0"/>
              </a:spcBef>
              <a:spcAft>
                <a:spcPts val="0"/>
              </a:spcAft>
              <a:buSzPts val="6700"/>
              <a:buNone/>
              <a:defRPr sz="6700"/>
            </a:lvl5pPr>
            <a:lvl6pPr lvl="5" algn="ctr" rtl="0">
              <a:lnSpc>
                <a:spcPct val="100000"/>
              </a:lnSpc>
              <a:spcBef>
                <a:spcPts val="0"/>
              </a:spcBef>
              <a:spcAft>
                <a:spcPts val="0"/>
              </a:spcAft>
              <a:buSzPts val="6700"/>
              <a:buNone/>
              <a:defRPr sz="6700"/>
            </a:lvl6pPr>
            <a:lvl7pPr lvl="6" algn="ctr" rtl="0">
              <a:lnSpc>
                <a:spcPct val="100000"/>
              </a:lnSpc>
              <a:spcBef>
                <a:spcPts val="0"/>
              </a:spcBef>
              <a:spcAft>
                <a:spcPts val="0"/>
              </a:spcAft>
              <a:buSzPts val="6700"/>
              <a:buNone/>
              <a:defRPr sz="6700"/>
            </a:lvl7pPr>
            <a:lvl8pPr lvl="7" algn="ctr" rtl="0">
              <a:lnSpc>
                <a:spcPct val="100000"/>
              </a:lnSpc>
              <a:spcBef>
                <a:spcPts val="0"/>
              </a:spcBef>
              <a:spcAft>
                <a:spcPts val="0"/>
              </a:spcAft>
              <a:buSzPts val="6700"/>
              <a:buNone/>
              <a:defRPr sz="6700"/>
            </a:lvl8pPr>
            <a:lvl9pPr lvl="8" algn="ctr" rtl="0">
              <a:lnSpc>
                <a:spcPct val="100000"/>
              </a:lnSpc>
              <a:spcBef>
                <a:spcPts val="0"/>
              </a:spcBef>
              <a:spcAft>
                <a:spcPts val="0"/>
              </a:spcAft>
              <a:buSzPts val="6700"/>
              <a:buNone/>
              <a:defRPr sz="6700"/>
            </a:lvl9pPr>
          </a:lstStyle>
          <a:p>
            <a:r>
              <a:t>xx%</a:t>
            </a:r>
          </a:p>
        </p:txBody>
      </p:sp>
      <p:sp>
        <p:nvSpPr>
          <p:cNvPr id="100" name="Google Shape;100;p3"/>
          <p:cNvSpPr txBox="1">
            <a:spLocks noGrp="1"/>
          </p:cNvSpPr>
          <p:nvPr>
            <p:ph type="subTitle" idx="1"/>
          </p:nvPr>
        </p:nvSpPr>
        <p:spPr>
          <a:xfrm>
            <a:off x="4069800" y="4356371"/>
            <a:ext cx="4052400" cy="933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400"/>
            </a:lvl1pPr>
            <a:lvl2pPr lvl="1" algn="ctr" rtl="0">
              <a:lnSpc>
                <a:spcPct val="100000"/>
              </a:lnSpc>
              <a:spcBef>
                <a:spcPts val="0"/>
              </a:spcBef>
              <a:spcAft>
                <a:spcPts val="0"/>
              </a:spcAft>
              <a:buNone/>
              <a:defRPr sz="2400"/>
            </a:lvl2pPr>
            <a:lvl3pPr lvl="2" algn="ctr" rtl="0">
              <a:lnSpc>
                <a:spcPct val="100000"/>
              </a:lnSpc>
              <a:spcBef>
                <a:spcPts val="0"/>
              </a:spcBef>
              <a:spcAft>
                <a:spcPts val="0"/>
              </a:spcAft>
              <a:buNone/>
              <a:defRPr sz="2400"/>
            </a:lvl3pPr>
            <a:lvl4pPr lvl="3" algn="ctr" rtl="0">
              <a:lnSpc>
                <a:spcPct val="100000"/>
              </a:lnSpc>
              <a:spcBef>
                <a:spcPts val="0"/>
              </a:spcBef>
              <a:spcAft>
                <a:spcPts val="0"/>
              </a:spcAft>
              <a:buNone/>
              <a:defRPr sz="2400"/>
            </a:lvl4pPr>
            <a:lvl5pPr lvl="4" algn="ctr" rtl="0">
              <a:lnSpc>
                <a:spcPct val="100000"/>
              </a:lnSpc>
              <a:spcBef>
                <a:spcPts val="0"/>
              </a:spcBef>
              <a:spcAft>
                <a:spcPts val="0"/>
              </a:spcAft>
              <a:buNone/>
              <a:defRPr sz="2400"/>
            </a:lvl5pPr>
            <a:lvl6pPr lvl="5" algn="ctr" rtl="0">
              <a:lnSpc>
                <a:spcPct val="100000"/>
              </a:lnSpc>
              <a:spcBef>
                <a:spcPts val="0"/>
              </a:spcBef>
              <a:spcAft>
                <a:spcPts val="0"/>
              </a:spcAft>
              <a:buNone/>
              <a:defRPr sz="2400"/>
            </a:lvl6pPr>
            <a:lvl7pPr lvl="6" algn="ctr" rtl="0">
              <a:lnSpc>
                <a:spcPct val="100000"/>
              </a:lnSpc>
              <a:spcBef>
                <a:spcPts val="0"/>
              </a:spcBef>
              <a:spcAft>
                <a:spcPts val="0"/>
              </a:spcAft>
              <a:buNone/>
              <a:defRPr sz="2400"/>
            </a:lvl7pPr>
            <a:lvl8pPr lvl="7" algn="ctr" rtl="0">
              <a:lnSpc>
                <a:spcPct val="100000"/>
              </a:lnSpc>
              <a:spcBef>
                <a:spcPts val="0"/>
              </a:spcBef>
              <a:spcAft>
                <a:spcPts val="0"/>
              </a:spcAft>
              <a:buNone/>
              <a:defRPr sz="2400"/>
            </a:lvl8pPr>
            <a:lvl9pPr lvl="8" algn="ctr" rtl="0">
              <a:lnSpc>
                <a:spcPct val="100000"/>
              </a:lnSpc>
              <a:spcBef>
                <a:spcPts val="0"/>
              </a:spcBef>
              <a:spcAft>
                <a:spcPts val="0"/>
              </a:spcAft>
              <a:buNone/>
              <a:defRPr sz="24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10_1_1_1_1_1_1_1_1_1">
    <p:spTree>
      <p:nvGrpSpPr>
        <p:cNvPr id="1" name="Shape 648"/>
        <p:cNvGrpSpPr/>
        <p:nvPr/>
      </p:nvGrpSpPr>
      <p:grpSpPr>
        <a:xfrm>
          <a:off x="0" y="0"/>
          <a:ext cx="0" cy="0"/>
          <a:chOff x="0" y="0"/>
          <a:chExt cx="0" cy="0"/>
        </a:xfrm>
      </p:grpSpPr>
      <p:sp>
        <p:nvSpPr>
          <p:cNvPr id="649" name="Google Shape;649;p21"/>
          <p:cNvSpPr txBox="1">
            <a:spLocks noGrp="1"/>
          </p:cNvSpPr>
          <p:nvPr>
            <p:ph type="body" idx="1"/>
          </p:nvPr>
        </p:nvSpPr>
        <p:spPr>
          <a:xfrm>
            <a:off x="963167" y="1506600"/>
            <a:ext cx="10272000" cy="4638000"/>
          </a:xfrm>
          <a:prstGeom prst="rect">
            <a:avLst/>
          </a:prstGeom>
        </p:spPr>
        <p:txBody>
          <a:bodyPr spcFirstLastPara="1" wrap="square" lIns="121900" tIns="121900" rIns="121900" bIns="121900" anchor="t" anchorCtr="0">
            <a:noAutofit/>
          </a:bodyPr>
          <a:lstStyle>
            <a:lvl1pPr marL="457200" lvl="0" indent="-355600" rtl="0">
              <a:lnSpc>
                <a:spcPct val="100000"/>
              </a:lnSpc>
              <a:spcBef>
                <a:spcPts val="0"/>
              </a:spcBef>
              <a:spcAft>
                <a:spcPts val="0"/>
              </a:spcAft>
              <a:buSzPts val="2000"/>
              <a:buChar char="●"/>
              <a:defRPr/>
            </a:lvl1pPr>
            <a:lvl2pPr marL="914400" lvl="1" indent="-355600" rtl="0">
              <a:lnSpc>
                <a:spcPct val="100000"/>
              </a:lnSpc>
              <a:spcBef>
                <a:spcPts val="1300"/>
              </a:spcBef>
              <a:spcAft>
                <a:spcPts val="0"/>
              </a:spcAft>
              <a:buSzPts val="2000"/>
              <a:buChar char="○"/>
              <a:defRPr/>
            </a:lvl2pPr>
            <a:lvl3pPr marL="1371600" lvl="2" indent="-355600" rtl="0">
              <a:lnSpc>
                <a:spcPct val="100000"/>
              </a:lnSpc>
              <a:spcBef>
                <a:spcPts val="0"/>
              </a:spcBef>
              <a:spcAft>
                <a:spcPts val="0"/>
              </a:spcAft>
              <a:buSzPts val="2000"/>
              <a:buChar char="■"/>
              <a:defRPr/>
            </a:lvl3pPr>
            <a:lvl4pPr marL="1828800" lvl="3" indent="-355600" rtl="0">
              <a:lnSpc>
                <a:spcPct val="100000"/>
              </a:lnSpc>
              <a:spcBef>
                <a:spcPts val="0"/>
              </a:spcBef>
              <a:spcAft>
                <a:spcPts val="0"/>
              </a:spcAft>
              <a:buSzPts val="2000"/>
              <a:buChar char="●"/>
              <a:defRPr/>
            </a:lvl4pPr>
            <a:lvl5pPr marL="2286000" lvl="4" indent="-355600" rtl="0">
              <a:lnSpc>
                <a:spcPct val="100000"/>
              </a:lnSpc>
              <a:spcBef>
                <a:spcPts val="0"/>
              </a:spcBef>
              <a:spcAft>
                <a:spcPts val="0"/>
              </a:spcAft>
              <a:buSzPts val="2000"/>
              <a:buChar char="○"/>
              <a:defRPr/>
            </a:lvl5pPr>
            <a:lvl6pPr marL="2743200" lvl="5" indent="-355600" rtl="0">
              <a:lnSpc>
                <a:spcPct val="100000"/>
              </a:lnSpc>
              <a:spcBef>
                <a:spcPts val="0"/>
              </a:spcBef>
              <a:spcAft>
                <a:spcPts val="0"/>
              </a:spcAft>
              <a:buSzPts val="2000"/>
              <a:buChar char="■"/>
              <a:defRPr/>
            </a:lvl6pPr>
            <a:lvl7pPr marL="3200400" lvl="6" indent="-355600" rtl="0">
              <a:lnSpc>
                <a:spcPct val="100000"/>
              </a:lnSpc>
              <a:spcBef>
                <a:spcPts val="0"/>
              </a:spcBef>
              <a:spcAft>
                <a:spcPts val="0"/>
              </a:spcAft>
              <a:buSzPts val="2000"/>
              <a:buChar char="●"/>
              <a:defRPr/>
            </a:lvl7pPr>
            <a:lvl8pPr marL="3657600" lvl="7" indent="-355600" rtl="0">
              <a:lnSpc>
                <a:spcPct val="100000"/>
              </a:lnSpc>
              <a:spcBef>
                <a:spcPts val="0"/>
              </a:spcBef>
              <a:spcAft>
                <a:spcPts val="0"/>
              </a:spcAft>
              <a:buSzPts val="2000"/>
              <a:buChar char="○"/>
              <a:defRPr/>
            </a:lvl8pPr>
            <a:lvl9pPr marL="4114800" lvl="8" indent="-355600" rtl="0">
              <a:lnSpc>
                <a:spcPct val="100000"/>
              </a:lnSpc>
              <a:spcBef>
                <a:spcPts val="0"/>
              </a:spcBef>
              <a:spcAft>
                <a:spcPts val="0"/>
              </a:spcAft>
              <a:buSzPts val="2000"/>
              <a:buChar char="■"/>
              <a:defRPr/>
            </a:lvl9pPr>
          </a:lstStyle>
          <a:p>
            <a:endParaRPr/>
          </a:p>
        </p:txBody>
      </p:sp>
      <p:sp>
        <p:nvSpPr>
          <p:cNvPr id="650" name="Google Shape;650;p21"/>
          <p:cNvSpPr txBox="1">
            <a:spLocks noGrp="1"/>
          </p:cNvSpPr>
          <p:nvPr>
            <p:ph type="title"/>
          </p:nvPr>
        </p:nvSpPr>
        <p:spPr>
          <a:xfrm>
            <a:off x="960000" y="516800"/>
            <a:ext cx="10272000" cy="789600"/>
          </a:xfrm>
          <a:prstGeom prst="rect">
            <a:avLst/>
          </a:prstGeom>
          <a:noFill/>
        </p:spPr>
        <p:txBody>
          <a:bodyPr spcFirstLastPara="1" wrap="square" lIns="121900" tIns="121900" rIns="121900" bIns="121900" anchor="t" anchorCtr="0">
            <a:noAutofit/>
          </a:bodyPr>
          <a:lstStyle>
            <a:lvl1pPr lvl="0" rtl="0">
              <a:spcBef>
                <a:spcPts val="0"/>
              </a:spcBef>
              <a:spcAft>
                <a:spcPts val="0"/>
              </a:spcAft>
              <a:buSzPts val="4000"/>
              <a:buNone/>
              <a:defRPr/>
            </a:lvl1pPr>
            <a:lvl2pPr lvl="1" algn="ctr" rtl="0">
              <a:spcBef>
                <a:spcPts val="0"/>
              </a:spcBef>
              <a:spcAft>
                <a:spcPts val="0"/>
              </a:spcAft>
              <a:buSzPts val="4000"/>
              <a:buNone/>
              <a:defRPr sz="4000"/>
            </a:lvl2pPr>
            <a:lvl3pPr lvl="2" algn="ctr" rtl="0">
              <a:spcBef>
                <a:spcPts val="0"/>
              </a:spcBef>
              <a:spcAft>
                <a:spcPts val="0"/>
              </a:spcAft>
              <a:buSzPts val="4000"/>
              <a:buNone/>
              <a:defRPr sz="4000"/>
            </a:lvl3pPr>
            <a:lvl4pPr lvl="3" algn="ctr" rtl="0">
              <a:spcBef>
                <a:spcPts val="0"/>
              </a:spcBef>
              <a:spcAft>
                <a:spcPts val="0"/>
              </a:spcAft>
              <a:buSzPts val="4000"/>
              <a:buNone/>
              <a:defRPr sz="4000"/>
            </a:lvl4pPr>
            <a:lvl5pPr lvl="4" algn="ctr" rtl="0">
              <a:spcBef>
                <a:spcPts val="0"/>
              </a:spcBef>
              <a:spcAft>
                <a:spcPts val="0"/>
              </a:spcAft>
              <a:buSzPts val="4000"/>
              <a:buNone/>
              <a:defRPr sz="4000"/>
            </a:lvl5pPr>
            <a:lvl6pPr lvl="5" algn="ctr" rtl="0">
              <a:spcBef>
                <a:spcPts val="0"/>
              </a:spcBef>
              <a:spcAft>
                <a:spcPts val="0"/>
              </a:spcAft>
              <a:buSzPts val="4000"/>
              <a:buNone/>
              <a:defRPr sz="4000"/>
            </a:lvl6pPr>
            <a:lvl7pPr lvl="6" algn="ctr" rtl="0">
              <a:spcBef>
                <a:spcPts val="0"/>
              </a:spcBef>
              <a:spcAft>
                <a:spcPts val="0"/>
              </a:spcAft>
              <a:buSzPts val="4000"/>
              <a:buNone/>
              <a:defRPr sz="4000"/>
            </a:lvl7pPr>
            <a:lvl8pPr lvl="7" algn="ctr" rtl="0">
              <a:spcBef>
                <a:spcPts val="0"/>
              </a:spcBef>
              <a:spcAft>
                <a:spcPts val="0"/>
              </a:spcAft>
              <a:buSzPts val="4000"/>
              <a:buNone/>
              <a:defRPr sz="4000"/>
            </a:lvl8pPr>
            <a:lvl9pPr lvl="8" algn="ctr" rtl="0">
              <a:spcBef>
                <a:spcPts val="0"/>
              </a:spcBef>
              <a:spcAft>
                <a:spcPts val="0"/>
              </a:spcAft>
              <a:buSzPts val="4000"/>
              <a:buNone/>
              <a:defRPr sz="4000"/>
            </a:lvl9pPr>
          </a:lstStyle>
          <a:p>
            <a:endParaRPr/>
          </a:p>
        </p:txBody>
      </p:sp>
      <p:grpSp>
        <p:nvGrpSpPr>
          <p:cNvPr id="651" name="Google Shape;651;p21"/>
          <p:cNvGrpSpPr/>
          <p:nvPr/>
        </p:nvGrpSpPr>
        <p:grpSpPr>
          <a:xfrm flipH="1">
            <a:off x="6586874" y="5015364"/>
            <a:ext cx="6479762" cy="3597818"/>
            <a:chOff x="-788304" y="3837819"/>
            <a:chExt cx="4859943" cy="2698431"/>
          </a:xfrm>
        </p:grpSpPr>
        <p:sp>
          <p:nvSpPr>
            <p:cNvPr id="652" name="Google Shape;652;p21"/>
            <p:cNvSpPr/>
            <p:nvPr/>
          </p:nvSpPr>
          <p:spPr>
            <a:xfrm flipH="1">
              <a:off x="-788304" y="4174967"/>
              <a:ext cx="2494083" cy="1471900"/>
            </a:xfrm>
            <a:custGeom>
              <a:avLst/>
              <a:gdLst/>
              <a:ahLst/>
              <a:cxnLst/>
              <a:rect l="l" t="t" r="r" b="b"/>
              <a:pathLst>
                <a:path w="22289" h="13154" extrusionOk="0">
                  <a:moveTo>
                    <a:pt x="14063" y="0"/>
                  </a:moveTo>
                  <a:lnTo>
                    <a:pt x="11521" y="2542"/>
                  </a:lnTo>
                  <a:lnTo>
                    <a:pt x="10616" y="2542"/>
                  </a:lnTo>
                  <a:lnTo>
                    <a:pt x="1" y="13154"/>
                  </a:lnTo>
                  <a:lnTo>
                    <a:pt x="5249" y="13154"/>
                  </a:lnTo>
                  <a:lnTo>
                    <a:pt x="9572" y="8831"/>
                  </a:lnTo>
                  <a:lnTo>
                    <a:pt x="13515" y="8831"/>
                  </a:lnTo>
                  <a:lnTo>
                    <a:pt x="22289" y="52"/>
                  </a:lnTo>
                  <a:lnTo>
                    <a:pt x="1406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53" name="Google Shape;653;p21"/>
            <p:cNvGrpSpPr/>
            <p:nvPr/>
          </p:nvGrpSpPr>
          <p:grpSpPr>
            <a:xfrm flipH="1">
              <a:off x="1320304" y="4461358"/>
              <a:ext cx="647437" cy="321825"/>
              <a:chOff x="7990044" y="3252744"/>
              <a:chExt cx="516874" cy="256925"/>
            </a:xfrm>
          </p:grpSpPr>
          <p:sp>
            <p:nvSpPr>
              <p:cNvPr id="654" name="Google Shape;654;p21"/>
              <p:cNvSpPr/>
              <p:nvPr/>
            </p:nvSpPr>
            <p:spPr>
              <a:xfrm>
                <a:off x="8208922" y="3431894"/>
                <a:ext cx="78111" cy="77775"/>
              </a:xfrm>
              <a:custGeom>
                <a:avLst/>
                <a:gdLst/>
                <a:ahLst/>
                <a:cxnLst/>
                <a:rect l="l" t="t" r="r" b="b"/>
                <a:pathLst>
                  <a:path w="930" h="926" extrusionOk="0">
                    <a:moveTo>
                      <a:pt x="129" y="1"/>
                    </a:moveTo>
                    <a:lnTo>
                      <a:pt x="1" y="125"/>
                    </a:lnTo>
                    <a:lnTo>
                      <a:pt x="801" y="926"/>
                    </a:lnTo>
                    <a:lnTo>
                      <a:pt x="929" y="798"/>
                    </a:lnTo>
                    <a:lnTo>
                      <a:pt x="12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5" name="Google Shape;655;p21"/>
              <p:cNvSpPr/>
              <p:nvPr/>
            </p:nvSpPr>
            <p:spPr>
              <a:xfrm>
                <a:off x="8208922" y="3431558"/>
                <a:ext cx="77775" cy="77775"/>
              </a:xfrm>
              <a:custGeom>
                <a:avLst/>
                <a:gdLst/>
                <a:ahLst/>
                <a:cxnLst/>
                <a:rect l="l" t="t" r="r" b="b"/>
                <a:pathLst>
                  <a:path w="926" h="926" extrusionOk="0">
                    <a:moveTo>
                      <a:pt x="801" y="1"/>
                    </a:moveTo>
                    <a:lnTo>
                      <a:pt x="1" y="798"/>
                    </a:lnTo>
                    <a:lnTo>
                      <a:pt x="125" y="926"/>
                    </a:lnTo>
                    <a:lnTo>
                      <a:pt x="925" y="125"/>
                    </a:lnTo>
                    <a:lnTo>
                      <a:pt x="8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6" name="Google Shape;656;p21"/>
              <p:cNvSpPr/>
              <p:nvPr/>
            </p:nvSpPr>
            <p:spPr>
              <a:xfrm>
                <a:off x="7990044" y="3431894"/>
                <a:ext cx="78111" cy="77775"/>
              </a:xfrm>
              <a:custGeom>
                <a:avLst/>
                <a:gdLst/>
                <a:ahLst/>
                <a:cxnLst/>
                <a:rect l="l" t="t" r="r" b="b"/>
                <a:pathLst>
                  <a:path w="930" h="926" extrusionOk="0">
                    <a:moveTo>
                      <a:pt x="129" y="1"/>
                    </a:moveTo>
                    <a:lnTo>
                      <a:pt x="1" y="125"/>
                    </a:lnTo>
                    <a:lnTo>
                      <a:pt x="801" y="926"/>
                    </a:lnTo>
                    <a:lnTo>
                      <a:pt x="930" y="798"/>
                    </a:lnTo>
                    <a:lnTo>
                      <a:pt x="12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7" name="Google Shape;657;p21"/>
              <p:cNvSpPr/>
              <p:nvPr/>
            </p:nvSpPr>
            <p:spPr>
              <a:xfrm>
                <a:off x="7990044" y="3431558"/>
                <a:ext cx="77775" cy="77775"/>
              </a:xfrm>
              <a:custGeom>
                <a:avLst/>
                <a:gdLst/>
                <a:ahLst/>
                <a:cxnLst/>
                <a:rect l="l" t="t" r="r" b="b"/>
                <a:pathLst>
                  <a:path w="926" h="926" extrusionOk="0">
                    <a:moveTo>
                      <a:pt x="801" y="1"/>
                    </a:moveTo>
                    <a:lnTo>
                      <a:pt x="1" y="798"/>
                    </a:lnTo>
                    <a:lnTo>
                      <a:pt x="129" y="926"/>
                    </a:lnTo>
                    <a:lnTo>
                      <a:pt x="926" y="125"/>
                    </a:lnTo>
                    <a:lnTo>
                      <a:pt x="801"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8" name="Google Shape;658;p21"/>
              <p:cNvSpPr/>
              <p:nvPr/>
            </p:nvSpPr>
            <p:spPr>
              <a:xfrm>
                <a:off x="8428808" y="3252744"/>
                <a:ext cx="78111" cy="78111"/>
              </a:xfrm>
              <a:custGeom>
                <a:avLst/>
                <a:gdLst/>
                <a:ahLst/>
                <a:cxnLst/>
                <a:rect l="l" t="t" r="r" b="b"/>
                <a:pathLst>
                  <a:path w="930" h="930" extrusionOk="0">
                    <a:moveTo>
                      <a:pt x="129" y="0"/>
                    </a:moveTo>
                    <a:lnTo>
                      <a:pt x="1" y="129"/>
                    </a:lnTo>
                    <a:lnTo>
                      <a:pt x="801" y="929"/>
                    </a:lnTo>
                    <a:lnTo>
                      <a:pt x="929" y="801"/>
                    </a:lnTo>
                    <a:lnTo>
                      <a:pt x="12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9" name="Google Shape;659;p21"/>
              <p:cNvSpPr/>
              <p:nvPr/>
            </p:nvSpPr>
            <p:spPr>
              <a:xfrm>
                <a:off x="8429144" y="3253080"/>
                <a:ext cx="77775" cy="78111"/>
              </a:xfrm>
              <a:custGeom>
                <a:avLst/>
                <a:gdLst/>
                <a:ahLst/>
                <a:cxnLst/>
                <a:rect l="l" t="t" r="r" b="b"/>
                <a:pathLst>
                  <a:path w="926" h="930" extrusionOk="0">
                    <a:moveTo>
                      <a:pt x="797" y="0"/>
                    </a:moveTo>
                    <a:lnTo>
                      <a:pt x="1" y="801"/>
                    </a:lnTo>
                    <a:lnTo>
                      <a:pt x="125" y="929"/>
                    </a:lnTo>
                    <a:lnTo>
                      <a:pt x="925" y="129"/>
                    </a:lnTo>
                    <a:lnTo>
                      <a:pt x="79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0" name="Google Shape;660;p21"/>
              <p:cNvSpPr/>
              <p:nvPr/>
            </p:nvSpPr>
            <p:spPr>
              <a:xfrm>
                <a:off x="8209930" y="3252744"/>
                <a:ext cx="78111" cy="78111"/>
              </a:xfrm>
              <a:custGeom>
                <a:avLst/>
                <a:gdLst/>
                <a:ahLst/>
                <a:cxnLst/>
                <a:rect l="l" t="t" r="r" b="b"/>
                <a:pathLst>
                  <a:path w="930" h="930" extrusionOk="0">
                    <a:moveTo>
                      <a:pt x="129" y="0"/>
                    </a:moveTo>
                    <a:lnTo>
                      <a:pt x="1" y="129"/>
                    </a:lnTo>
                    <a:lnTo>
                      <a:pt x="801" y="929"/>
                    </a:lnTo>
                    <a:lnTo>
                      <a:pt x="929" y="801"/>
                    </a:lnTo>
                    <a:lnTo>
                      <a:pt x="12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1" name="Google Shape;661;p21"/>
              <p:cNvSpPr/>
              <p:nvPr/>
            </p:nvSpPr>
            <p:spPr>
              <a:xfrm>
                <a:off x="8210266" y="3253080"/>
                <a:ext cx="77775" cy="78111"/>
              </a:xfrm>
              <a:custGeom>
                <a:avLst/>
                <a:gdLst/>
                <a:ahLst/>
                <a:cxnLst/>
                <a:rect l="l" t="t" r="r" b="b"/>
                <a:pathLst>
                  <a:path w="926" h="930" extrusionOk="0">
                    <a:moveTo>
                      <a:pt x="801" y="0"/>
                    </a:moveTo>
                    <a:lnTo>
                      <a:pt x="1" y="801"/>
                    </a:lnTo>
                    <a:lnTo>
                      <a:pt x="125" y="929"/>
                    </a:lnTo>
                    <a:lnTo>
                      <a:pt x="925" y="129"/>
                    </a:lnTo>
                    <a:lnTo>
                      <a:pt x="80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62" name="Google Shape;662;p21"/>
            <p:cNvGrpSpPr/>
            <p:nvPr/>
          </p:nvGrpSpPr>
          <p:grpSpPr>
            <a:xfrm rot="5400000">
              <a:off x="813121" y="3277732"/>
              <a:ext cx="2698431" cy="3818605"/>
              <a:chOff x="7726148" y="777978"/>
              <a:chExt cx="2698431" cy="3818605"/>
            </a:xfrm>
          </p:grpSpPr>
          <p:sp>
            <p:nvSpPr>
              <p:cNvPr id="663" name="Google Shape;663;p21"/>
              <p:cNvSpPr/>
              <p:nvPr/>
            </p:nvSpPr>
            <p:spPr>
              <a:xfrm>
                <a:off x="7726148" y="4468667"/>
                <a:ext cx="148998" cy="127917"/>
              </a:xfrm>
              <a:custGeom>
                <a:avLst/>
                <a:gdLst/>
                <a:ahLst/>
                <a:cxnLst/>
                <a:rect l="l" t="t" r="r" b="b"/>
                <a:pathLst>
                  <a:path w="1774" h="1523" extrusionOk="0">
                    <a:moveTo>
                      <a:pt x="757" y="406"/>
                    </a:moveTo>
                    <a:cubicBezTo>
                      <a:pt x="1077" y="406"/>
                      <a:pt x="1238" y="790"/>
                      <a:pt x="1009" y="1014"/>
                    </a:cubicBezTo>
                    <a:cubicBezTo>
                      <a:pt x="937" y="1087"/>
                      <a:pt x="847" y="1120"/>
                      <a:pt x="759" y="1120"/>
                    </a:cubicBezTo>
                    <a:cubicBezTo>
                      <a:pt x="576" y="1120"/>
                      <a:pt x="401" y="978"/>
                      <a:pt x="401" y="762"/>
                    </a:cubicBezTo>
                    <a:cubicBezTo>
                      <a:pt x="401" y="566"/>
                      <a:pt x="561" y="406"/>
                      <a:pt x="757" y="406"/>
                    </a:cubicBezTo>
                    <a:close/>
                    <a:moveTo>
                      <a:pt x="764" y="1"/>
                    </a:moveTo>
                    <a:cubicBezTo>
                      <a:pt x="374" y="1"/>
                      <a:pt x="1" y="305"/>
                      <a:pt x="1" y="762"/>
                    </a:cubicBezTo>
                    <a:cubicBezTo>
                      <a:pt x="1" y="1182"/>
                      <a:pt x="337" y="1519"/>
                      <a:pt x="757" y="1523"/>
                    </a:cubicBezTo>
                    <a:cubicBezTo>
                      <a:pt x="1434" y="1523"/>
                      <a:pt x="1774" y="702"/>
                      <a:pt x="1294" y="226"/>
                    </a:cubicBezTo>
                    <a:cubicBezTo>
                      <a:pt x="1139" y="70"/>
                      <a:pt x="950" y="1"/>
                      <a:pt x="76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4" name="Google Shape;664;p21"/>
              <p:cNvSpPr/>
              <p:nvPr/>
            </p:nvSpPr>
            <p:spPr>
              <a:xfrm>
                <a:off x="9887546" y="2617023"/>
                <a:ext cx="520234" cy="519814"/>
              </a:xfrm>
              <a:custGeom>
                <a:avLst/>
                <a:gdLst/>
                <a:ahLst/>
                <a:cxnLst/>
                <a:rect l="l" t="t" r="r" b="b"/>
                <a:pathLst>
                  <a:path w="6194" h="6189" extrusionOk="0">
                    <a:moveTo>
                      <a:pt x="4428" y="0"/>
                    </a:moveTo>
                    <a:lnTo>
                      <a:pt x="2214" y="2214"/>
                    </a:lnTo>
                    <a:lnTo>
                      <a:pt x="1" y="4427"/>
                    </a:lnTo>
                    <a:lnTo>
                      <a:pt x="1" y="6188"/>
                    </a:lnTo>
                    <a:lnTo>
                      <a:pt x="3095" y="3094"/>
                    </a:lnTo>
                    <a:lnTo>
                      <a:pt x="6193"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5" name="Google Shape;665;p21"/>
              <p:cNvSpPr/>
              <p:nvPr/>
            </p:nvSpPr>
            <p:spPr>
              <a:xfrm>
                <a:off x="7813245" y="777978"/>
                <a:ext cx="2611333" cy="3736295"/>
              </a:xfrm>
              <a:custGeom>
                <a:avLst/>
                <a:gdLst/>
                <a:ahLst/>
                <a:cxnLst/>
                <a:rect l="l" t="t" r="r" b="b"/>
                <a:pathLst>
                  <a:path w="31091" h="44485" extrusionOk="0">
                    <a:moveTo>
                      <a:pt x="28921" y="1"/>
                    </a:moveTo>
                    <a:lnTo>
                      <a:pt x="23577" y="5344"/>
                    </a:lnTo>
                    <a:lnTo>
                      <a:pt x="23577" y="11525"/>
                    </a:lnTo>
                    <a:lnTo>
                      <a:pt x="30686" y="18638"/>
                    </a:lnTo>
                    <a:lnTo>
                      <a:pt x="30686" y="21984"/>
                    </a:lnTo>
                    <a:lnTo>
                      <a:pt x="19218" y="33456"/>
                    </a:lnTo>
                    <a:lnTo>
                      <a:pt x="10744" y="33456"/>
                    </a:lnTo>
                    <a:lnTo>
                      <a:pt x="10688" y="33512"/>
                    </a:lnTo>
                    <a:lnTo>
                      <a:pt x="0" y="44200"/>
                    </a:lnTo>
                    <a:lnTo>
                      <a:pt x="285" y="44484"/>
                    </a:lnTo>
                    <a:lnTo>
                      <a:pt x="10912" y="33857"/>
                    </a:lnTo>
                    <a:lnTo>
                      <a:pt x="19382" y="33857"/>
                    </a:lnTo>
                    <a:lnTo>
                      <a:pt x="19442" y="33797"/>
                    </a:lnTo>
                    <a:lnTo>
                      <a:pt x="31090" y="22148"/>
                    </a:lnTo>
                    <a:lnTo>
                      <a:pt x="31090" y="18474"/>
                    </a:lnTo>
                    <a:lnTo>
                      <a:pt x="23977" y="11361"/>
                    </a:lnTo>
                    <a:lnTo>
                      <a:pt x="23977" y="5509"/>
                    </a:lnTo>
                    <a:lnTo>
                      <a:pt x="29205" y="285"/>
                    </a:lnTo>
                    <a:lnTo>
                      <a:pt x="2892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666" name="Google Shape;666;p21"/>
          <p:cNvGrpSpPr/>
          <p:nvPr/>
        </p:nvGrpSpPr>
        <p:grpSpPr>
          <a:xfrm flipH="1">
            <a:off x="7660202" y="-2503639"/>
            <a:ext cx="5406439" cy="4920804"/>
            <a:chOff x="-626842" y="-1801575"/>
            <a:chExt cx="4054931" cy="3690696"/>
          </a:xfrm>
        </p:grpSpPr>
        <p:sp>
          <p:nvSpPr>
            <p:cNvPr id="667" name="Google Shape;667;p21"/>
            <p:cNvSpPr/>
            <p:nvPr/>
          </p:nvSpPr>
          <p:spPr>
            <a:xfrm>
              <a:off x="-626842" y="-190870"/>
              <a:ext cx="2698418" cy="1592456"/>
            </a:xfrm>
            <a:custGeom>
              <a:avLst/>
              <a:gdLst/>
              <a:ahLst/>
              <a:cxnLst/>
              <a:rect l="l" t="t" r="r" b="b"/>
              <a:pathLst>
                <a:path w="22289" h="13154" extrusionOk="0">
                  <a:moveTo>
                    <a:pt x="14063" y="0"/>
                  </a:moveTo>
                  <a:lnTo>
                    <a:pt x="11521" y="2542"/>
                  </a:lnTo>
                  <a:lnTo>
                    <a:pt x="10616" y="2542"/>
                  </a:lnTo>
                  <a:lnTo>
                    <a:pt x="1" y="13154"/>
                  </a:lnTo>
                  <a:lnTo>
                    <a:pt x="5249" y="13154"/>
                  </a:lnTo>
                  <a:lnTo>
                    <a:pt x="9572" y="8831"/>
                  </a:lnTo>
                  <a:lnTo>
                    <a:pt x="13515" y="8831"/>
                  </a:lnTo>
                  <a:lnTo>
                    <a:pt x="22289" y="52"/>
                  </a:lnTo>
                  <a:lnTo>
                    <a:pt x="1406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68" name="Google Shape;668;p21"/>
            <p:cNvGrpSpPr/>
            <p:nvPr/>
          </p:nvGrpSpPr>
          <p:grpSpPr>
            <a:xfrm rot="10800000">
              <a:off x="388735" y="-1801575"/>
              <a:ext cx="3039353" cy="3203144"/>
              <a:chOff x="7797455" y="1505164"/>
              <a:chExt cx="3773251" cy="3976591"/>
            </a:xfrm>
          </p:grpSpPr>
          <p:sp>
            <p:nvSpPr>
              <p:cNvPr id="669" name="Google Shape;669;p21"/>
              <p:cNvSpPr/>
              <p:nvPr/>
            </p:nvSpPr>
            <p:spPr>
              <a:xfrm>
                <a:off x="8507171" y="4423732"/>
                <a:ext cx="375603" cy="375939"/>
              </a:xfrm>
              <a:custGeom>
                <a:avLst/>
                <a:gdLst/>
                <a:ahLst/>
                <a:cxnLst/>
                <a:rect l="l" t="t" r="r" b="b"/>
                <a:pathLst>
                  <a:path w="4472" h="4476" extrusionOk="0">
                    <a:moveTo>
                      <a:pt x="4471" y="0"/>
                    </a:moveTo>
                    <a:lnTo>
                      <a:pt x="2234" y="2238"/>
                    </a:lnTo>
                    <a:lnTo>
                      <a:pt x="0" y="4475"/>
                    </a:lnTo>
                    <a:lnTo>
                      <a:pt x="1273" y="4475"/>
                    </a:lnTo>
                    <a:lnTo>
                      <a:pt x="2870" y="2874"/>
                    </a:lnTo>
                    <a:lnTo>
                      <a:pt x="4471" y="1273"/>
                    </a:lnTo>
                    <a:lnTo>
                      <a:pt x="447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0" name="Google Shape;670;p21"/>
              <p:cNvSpPr/>
              <p:nvPr/>
            </p:nvSpPr>
            <p:spPr>
              <a:xfrm>
                <a:off x="7797455" y="5326373"/>
                <a:ext cx="181250" cy="155382"/>
              </a:xfrm>
              <a:custGeom>
                <a:avLst/>
                <a:gdLst/>
                <a:ahLst/>
                <a:cxnLst/>
                <a:rect l="l" t="t" r="r" b="b"/>
                <a:pathLst>
                  <a:path w="2158" h="1850" extrusionOk="0">
                    <a:moveTo>
                      <a:pt x="1231" y="488"/>
                    </a:moveTo>
                    <a:cubicBezTo>
                      <a:pt x="1455" y="488"/>
                      <a:pt x="1669" y="663"/>
                      <a:pt x="1669" y="925"/>
                    </a:cubicBezTo>
                    <a:cubicBezTo>
                      <a:pt x="1669" y="1166"/>
                      <a:pt x="1473" y="1362"/>
                      <a:pt x="1233" y="1362"/>
                    </a:cubicBezTo>
                    <a:cubicBezTo>
                      <a:pt x="845" y="1358"/>
                      <a:pt x="653" y="889"/>
                      <a:pt x="925" y="617"/>
                    </a:cubicBezTo>
                    <a:cubicBezTo>
                      <a:pt x="1014" y="528"/>
                      <a:pt x="1124" y="488"/>
                      <a:pt x="1231" y="488"/>
                    </a:cubicBezTo>
                    <a:close/>
                    <a:moveTo>
                      <a:pt x="1233" y="1"/>
                    </a:moveTo>
                    <a:cubicBezTo>
                      <a:pt x="413" y="1"/>
                      <a:pt x="0" y="998"/>
                      <a:pt x="581" y="1578"/>
                    </a:cubicBezTo>
                    <a:cubicBezTo>
                      <a:pt x="768" y="1765"/>
                      <a:pt x="999" y="1849"/>
                      <a:pt x="1226" y="1849"/>
                    </a:cubicBezTo>
                    <a:cubicBezTo>
                      <a:pt x="1701" y="1849"/>
                      <a:pt x="2158" y="1481"/>
                      <a:pt x="2158" y="925"/>
                    </a:cubicBezTo>
                    <a:cubicBezTo>
                      <a:pt x="2158" y="413"/>
                      <a:pt x="1746" y="1"/>
                      <a:pt x="123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1" name="Google Shape;671;p21"/>
              <p:cNvSpPr/>
              <p:nvPr/>
            </p:nvSpPr>
            <p:spPr>
              <a:xfrm>
                <a:off x="11389036" y="1505164"/>
                <a:ext cx="181670" cy="155382"/>
              </a:xfrm>
              <a:custGeom>
                <a:avLst/>
                <a:gdLst/>
                <a:ahLst/>
                <a:cxnLst/>
                <a:rect l="l" t="t" r="r" b="b"/>
                <a:pathLst>
                  <a:path w="2163" h="1850" extrusionOk="0">
                    <a:moveTo>
                      <a:pt x="1233" y="488"/>
                    </a:moveTo>
                    <a:cubicBezTo>
                      <a:pt x="1457" y="488"/>
                      <a:pt x="1674" y="663"/>
                      <a:pt x="1674" y="925"/>
                    </a:cubicBezTo>
                    <a:cubicBezTo>
                      <a:pt x="1674" y="1166"/>
                      <a:pt x="1478" y="1358"/>
                      <a:pt x="1237" y="1362"/>
                    </a:cubicBezTo>
                    <a:cubicBezTo>
                      <a:pt x="849" y="1362"/>
                      <a:pt x="653" y="889"/>
                      <a:pt x="929" y="617"/>
                    </a:cubicBezTo>
                    <a:cubicBezTo>
                      <a:pt x="1017" y="528"/>
                      <a:pt x="1126" y="488"/>
                      <a:pt x="1233" y="488"/>
                    </a:cubicBezTo>
                    <a:close/>
                    <a:moveTo>
                      <a:pt x="1237" y="1"/>
                    </a:moveTo>
                    <a:cubicBezTo>
                      <a:pt x="413" y="1"/>
                      <a:pt x="1" y="998"/>
                      <a:pt x="585" y="1578"/>
                    </a:cubicBezTo>
                    <a:cubicBezTo>
                      <a:pt x="772" y="1765"/>
                      <a:pt x="1003" y="1849"/>
                      <a:pt x="1230" y="1849"/>
                    </a:cubicBezTo>
                    <a:cubicBezTo>
                      <a:pt x="1705" y="1849"/>
                      <a:pt x="2162" y="1481"/>
                      <a:pt x="2162" y="925"/>
                    </a:cubicBezTo>
                    <a:cubicBezTo>
                      <a:pt x="2162" y="413"/>
                      <a:pt x="1746" y="1"/>
                      <a:pt x="1237"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2" name="Google Shape;672;p21"/>
              <p:cNvSpPr/>
              <p:nvPr/>
            </p:nvSpPr>
            <p:spPr>
              <a:xfrm>
                <a:off x="7919157" y="1639968"/>
                <a:ext cx="3594352" cy="3738983"/>
              </a:xfrm>
              <a:custGeom>
                <a:avLst/>
                <a:gdLst/>
                <a:ahLst/>
                <a:cxnLst/>
                <a:rect l="l" t="t" r="r" b="b"/>
                <a:pathLst>
                  <a:path w="42795" h="44517" extrusionOk="0">
                    <a:moveTo>
                      <a:pt x="42306" y="1"/>
                    </a:moveTo>
                    <a:lnTo>
                      <a:pt x="42306" y="12025"/>
                    </a:lnTo>
                    <a:lnTo>
                      <a:pt x="23925" y="30406"/>
                    </a:lnTo>
                    <a:lnTo>
                      <a:pt x="13762" y="30406"/>
                    </a:lnTo>
                    <a:lnTo>
                      <a:pt x="13690" y="30478"/>
                    </a:lnTo>
                    <a:lnTo>
                      <a:pt x="0" y="44172"/>
                    </a:lnTo>
                    <a:lnTo>
                      <a:pt x="345" y="44516"/>
                    </a:lnTo>
                    <a:lnTo>
                      <a:pt x="13966" y="30895"/>
                    </a:lnTo>
                    <a:lnTo>
                      <a:pt x="24125" y="30895"/>
                    </a:lnTo>
                    <a:lnTo>
                      <a:pt x="24197" y="30823"/>
                    </a:lnTo>
                    <a:lnTo>
                      <a:pt x="42795" y="12230"/>
                    </a:lnTo>
                    <a:lnTo>
                      <a:pt x="4279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73" name="Google Shape;673;p21"/>
            <p:cNvGrpSpPr/>
            <p:nvPr/>
          </p:nvGrpSpPr>
          <p:grpSpPr>
            <a:xfrm>
              <a:off x="331330" y="1630180"/>
              <a:ext cx="258605" cy="258941"/>
              <a:chOff x="8925357" y="2817675"/>
              <a:chExt cx="258605" cy="258941"/>
            </a:xfrm>
          </p:grpSpPr>
          <p:sp>
            <p:nvSpPr>
              <p:cNvPr id="674" name="Google Shape;674;p21"/>
              <p:cNvSpPr/>
              <p:nvPr/>
            </p:nvSpPr>
            <p:spPr>
              <a:xfrm>
                <a:off x="9033956" y="2817675"/>
                <a:ext cx="41155" cy="258941"/>
              </a:xfrm>
              <a:custGeom>
                <a:avLst/>
                <a:gdLst/>
                <a:ahLst/>
                <a:cxnLst/>
                <a:rect l="l" t="t" r="r" b="b"/>
                <a:pathLst>
                  <a:path w="490" h="3083" extrusionOk="0">
                    <a:moveTo>
                      <a:pt x="1" y="1"/>
                    </a:moveTo>
                    <a:lnTo>
                      <a:pt x="1" y="3083"/>
                    </a:lnTo>
                    <a:lnTo>
                      <a:pt x="489" y="3083"/>
                    </a:lnTo>
                    <a:lnTo>
                      <a:pt x="48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5" name="Google Shape;675;p21"/>
              <p:cNvSpPr/>
              <p:nvPr/>
            </p:nvSpPr>
            <p:spPr>
              <a:xfrm>
                <a:off x="8925357" y="2926610"/>
                <a:ext cx="258605" cy="41155"/>
              </a:xfrm>
              <a:custGeom>
                <a:avLst/>
                <a:gdLst/>
                <a:ahLst/>
                <a:cxnLst/>
                <a:rect l="l" t="t" r="r" b="b"/>
                <a:pathLst>
                  <a:path w="3079" h="490" extrusionOk="0">
                    <a:moveTo>
                      <a:pt x="1" y="1"/>
                    </a:moveTo>
                    <a:lnTo>
                      <a:pt x="1" y="489"/>
                    </a:lnTo>
                    <a:lnTo>
                      <a:pt x="3079" y="489"/>
                    </a:lnTo>
                    <a:lnTo>
                      <a:pt x="307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CUSTOM_20">
    <p:spTree>
      <p:nvGrpSpPr>
        <p:cNvPr id="1" name="Shape 676"/>
        <p:cNvGrpSpPr/>
        <p:nvPr/>
      </p:nvGrpSpPr>
      <p:grpSpPr>
        <a:xfrm>
          <a:off x="0" y="0"/>
          <a:ext cx="0" cy="0"/>
          <a:chOff x="0" y="0"/>
          <a:chExt cx="0" cy="0"/>
        </a:xfrm>
      </p:grpSpPr>
      <p:grpSp>
        <p:nvGrpSpPr>
          <p:cNvPr id="677" name="Google Shape;677;p22"/>
          <p:cNvGrpSpPr/>
          <p:nvPr/>
        </p:nvGrpSpPr>
        <p:grpSpPr>
          <a:xfrm>
            <a:off x="8849449" y="4689741"/>
            <a:ext cx="4284262" cy="4705640"/>
            <a:chOff x="6484849" y="3631196"/>
            <a:chExt cx="3213277" cy="3529318"/>
          </a:xfrm>
        </p:grpSpPr>
        <p:sp>
          <p:nvSpPr>
            <p:cNvPr id="678" name="Google Shape;678;p22"/>
            <p:cNvSpPr/>
            <p:nvPr/>
          </p:nvSpPr>
          <p:spPr>
            <a:xfrm>
              <a:off x="7145128" y="4325492"/>
              <a:ext cx="2552998" cy="1507261"/>
            </a:xfrm>
            <a:custGeom>
              <a:avLst/>
              <a:gdLst/>
              <a:ahLst/>
              <a:cxnLst/>
              <a:rect l="l" t="t" r="r" b="b"/>
              <a:pathLst>
                <a:path w="17209" h="10160" extrusionOk="0">
                  <a:moveTo>
                    <a:pt x="13158" y="0"/>
                  </a:moveTo>
                  <a:lnTo>
                    <a:pt x="9820" y="3343"/>
                  </a:lnTo>
                  <a:lnTo>
                    <a:pt x="6778" y="3343"/>
                  </a:lnTo>
                  <a:lnTo>
                    <a:pt x="1" y="10119"/>
                  </a:lnTo>
                  <a:lnTo>
                    <a:pt x="6353" y="10159"/>
                  </a:lnTo>
                  <a:lnTo>
                    <a:pt x="8319" y="8198"/>
                  </a:lnTo>
                  <a:lnTo>
                    <a:pt x="9015" y="8198"/>
                  </a:lnTo>
                  <a:lnTo>
                    <a:pt x="1720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79" name="Google Shape;679;p22"/>
            <p:cNvGrpSpPr/>
            <p:nvPr/>
          </p:nvGrpSpPr>
          <p:grpSpPr>
            <a:xfrm rot="10800000" flipH="1">
              <a:off x="6484849" y="3631196"/>
              <a:ext cx="2431677" cy="3529318"/>
              <a:chOff x="6769513" y="299393"/>
              <a:chExt cx="1308620" cy="1899525"/>
            </a:xfrm>
          </p:grpSpPr>
          <p:sp>
            <p:nvSpPr>
              <p:cNvPr id="680" name="Google Shape;680;p22"/>
              <p:cNvSpPr/>
              <p:nvPr/>
            </p:nvSpPr>
            <p:spPr>
              <a:xfrm>
                <a:off x="7817889" y="1007055"/>
                <a:ext cx="252070" cy="252070"/>
              </a:xfrm>
              <a:custGeom>
                <a:avLst/>
                <a:gdLst/>
                <a:ahLst/>
                <a:cxnLst/>
                <a:rect l="l" t="t" r="r" b="b"/>
                <a:pathLst>
                  <a:path w="4564" h="4564" extrusionOk="0">
                    <a:moveTo>
                      <a:pt x="0" y="1"/>
                    </a:moveTo>
                    <a:lnTo>
                      <a:pt x="0" y="1302"/>
                    </a:lnTo>
                    <a:lnTo>
                      <a:pt x="1629" y="2931"/>
                    </a:lnTo>
                    <a:lnTo>
                      <a:pt x="3263" y="4564"/>
                    </a:lnTo>
                    <a:lnTo>
                      <a:pt x="4563" y="4564"/>
                    </a:lnTo>
                    <a:lnTo>
                      <a:pt x="2282" y="2282"/>
                    </a:lnTo>
                    <a:lnTo>
                      <a:pt x="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1" name="Google Shape;681;p22"/>
              <p:cNvSpPr/>
              <p:nvPr/>
            </p:nvSpPr>
            <p:spPr>
              <a:xfrm>
                <a:off x="7983027" y="2137006"/>
                <a:ext cx="72351" cy="61913"/>
              </a:xfrm>
              <a:custGeom>
                <a:avLst/>
                <a:gdLst/>
                <a:ahLst/>
                <a:cxnLst/>
                <a:rect l="l" t="t" r="r" b="b"/>
                <a:pathLst>
                  <a:path w="1310" h="1121" extrusionOk="0">
                    <a:moveTo>
                      <a:pt x="563" y="294"/>
                    </a:moveTo>
                    <a:cubicBezTo>
                      <a:pt x="628" y="294"/>
                      <a:pt x="695" y="318"/>
                      <a:pt x="749" y="372"/>
                    </a:cubicBezTo>
                    <a:cubicBezTo>
                      <a:pt x="913" y="536"/>
                      <a:pt x="797" y="821"/>
                      <a:pt x="561" y="821"/>
                    </a:cubicBezTo>
                    <a:cubicBezTo>
                      <a:pt x="417" y="821"/>
                      <a:pt x="297" y="704"/>
                      <a:pt x="297" y="560"/>
                    </a:cubicBezTo>
                    <a:cubicBezTo>
                      <a:pt x="297" y="400"/>
                      <a:pt x="427" y="294"/>
                      <a:pt x="563" y="294"/>
                    </a:cubicBezTo>
                    <a:close/>
                    <a:moveTo>
                      <a:pt x="561" y="0"/>
                    </a:moveTo>
                    <a:cubicBezTo>
                      <a:pt x="252" y="0"/>
                      <a:pt x="0" y="248"/>
                      <a:pt x="0" y="560"/>
                    </a:cubicBezTo>
                    <a:cubicBezTo>
                      <a:pt x="0" y="897"/>
                      <a:pt x="278" y="1121"/>
                      <a:pt x="566" y="1121"/>
                    </a:cubicBezTo>
                    <a:cubicBezTo>
                      <a:pt x="704" y="1121"/>
                      <a:pt x="843" y="1070"/>
                      <a:pt x="957" y="957"/>
                    </a:cubicBezTo>
                    <a:cubicBezTo>
                      <a:pt x="1309" y="600"/>
                      <a:pt x="1061" y="0"/>
                      <a:pt x="56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2" name="Google Shape;682;p22"/>
              <p:cNvSpPr/>
              <p:nvPr/>
            </p:nvSpPr>
            <p:spPr>
              <a:xfrm>
                <a:off x="6769513" y="299393"/>
                <a:ext cx="61968" cy="61747"/>
              </a:xfrm>
              <a:custGeom>
                <a:avLst/>
                <a:gdLst/>
                <a:ahLst/>
                <a:cxnLst/>
                <a:rect l="l" t="t" r="r" b="b"/>
                <a:pathLst>
                  <a:path w="1122" h="1118" extrusionOk="0">
                    <a:moveTo>
                      <a:pt x="561" y="293"/>
                    </a:moveTo>
                    <a:cubicBezTo>
                      <a:pt x="705" y="293"/>
                      <a:pt x="825" y="413"/>
                      <a:pt x="825" y="557"/>
                    </a:cubicBezTo>
                    <a:cubicBezTo>
                      <a:pt x="825" y="705"/>
                      <a:pt x="705" y="821"/>
                      <a:pt x="561" y="821"/>
                    </a:cubicBezTo>
                    <a:cubicBezTo>
                      <a:pt x="417" y="821"/>
                      <a:pt x="297" y="705"/>
                      <a:pt x="297" y="557"/>
                    </a:cubicBezTo>
                    <a:cubicBezTo>
                      <a:pt x="297" y="413"/>
                      <a:pt x="417" y="293"/>
                      <a:pt x="561" y="293"/>
                    </a:cubicBezTo>
                    <a:close/>
                    <a:moveTo>
                      <a:pt x="554" y="1"/>
                    </a:moveTo>
                    <a:cubicBezTo>
                      <a:pt x="249" y="1"/>
                      <a:pt x="1" y="251"/>
                      <a:pt x="1" y="557"/>
                    </a:cubicBezTo>
                    <a:cubicBezTo>
                      <a:pt x="1" y="865"/>
                      <a:pt x="253" y="1117"/>
                      <a:pt x="561" y="1117"/>
                    </a:cubicBezTo>
                    <a:cubicBezTo>
                      <a:pt x="869" y="1117"/>
                      <a:pt x="1122" y="865"/>
                      <a:pt x="1122" y="557"/>
                    </a:cubicBezTo>
                    <a:cubicBezTo>
                      <a:pt x="1122" y="249"/>
                      <a:pt x="869" y="1"/>
                      <a:pt x="561" y="1"/>
                    </a:cubicBezTo>
                    <a:cubicBezTo>
                      <a:pt x="559" y="1"/>
                      <a:pt x="556" y="1"/>
                      <a:pt x="5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3" name="Google Shape;683;p22"/>
              <p:cNvSpPr/>
              <p:nvPr/>
            </p:nvSpPr>
            <p:spPr>
              <a:xfrm>
                <a:off x="6811985" y="339214"/>
                <a:ext cx="1266148" cy="1811765"/>
              </a:xfrm>
              <a:custGeom>
                <a:avLst/>
                <a:gdLst/>
                <a:ahLst/>
                <a:cxnLst/>
                <a:rect l="l" t="t" r="r" b="b"/>
                <a:pathLst>
                  <a:path w="22925" h="32804" extrusionOk="0">
                    <a:moveTo>
                      <a:pt x="208" y="0"/>
                    </a:moveTo>
                    <a:lnTo>
                      <a:pt x="0" y="208"/>
                    </a:lnTo>
                    <a:lnTo>
                      <a:pt x="7878" y="8090"/>
                    </a:lnTo>
                    <a:lnTo>
                      <a:pt x="7922" y="8134"/>
                    </a:lnTo>
                    <a:lnTo>
                      <a:pt x="14170" y="8134"/>
                    </a:lnTo>
                    <a:lnTo>
                      <a:pt x="22628" y="16592"/>
                    </a:lnTo>
                    <a:lnTo>
                      <a:pt x="22628" y="19058"/>
                    </a:lnTo>
                    <a:lnTo>
                      <a:pt x="17385" y="24301"/>
                    </a:lnTo>
                    <a:lnTo>
                      <a:pt x="17385" y="28860"/>
                    </a:lnTo>
                    <a:lnTo>
                      <a:pt x="21323" y="32803"/>
                    </a:lnTo>
                    <a:lnTo>
                      <a:pt x="21532" y="32595"/>
                    </a:lnTo>
                    <a:lnTo>
                      <a:pt x="17681" y="28740"/>
                    </a:lnTo>
                    <a:lnTo>
                      <a:pt x="17681" y="24425"/>
                    </a:lnTo>
                    <a:lnTo>
                      <a:pt x="22925" y="19182"/>
                    </a:lnTo>
                    <a:lnTo>
                      <a:pt x="22925" y="16468"/>
                    </a:lnTo>
                    <a:lnTo>
                      <a:pt x="14334" y="7878"/>
                    </a:lnTo>
                    <a:lnTo>
                      <a:pt x="14290" y="7838"/>
                    </a:lnTo>
                    <a:lnTo>
                      <a:pt x="8046" y="7838"/>
                    </a:lnTo>
                    <a:lnTo>
                      <a:pt x="20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4" name="Google Shape;684;p22"/>
              <p:cNvSpPr/>
              <p:nvPr/>
            </p:nvSpPr>
            <p:spPr>
              <a:xfrm>
                <a:off x="7397589" y="777575"/>
                <a:ext cx="512976" cy="781781"/>
              </a:xfrm>
              <a:custGeom>
                <a:avLst/>
                <a:gdLst/>
                <a:ahLst/>
                <a:cxnLst/>
                <a:rect l="l" t="t" r="r" b="b"/>
                <a:pathLst>
                  <a:path w="9288" h="14155" extrusionOk="0">
                    <a:moveTo>
                      <a:pt x="81" y="1"/>
                    </a:moveTo>
                    <a:lnTo>
                      <a:pt x="1" y="85"/>
                    </a:lnTo>
                    <a:lnTo>
                      <a:pt x="5209" y="5292"/>
                    </a:lnTo>
                    <a:lnTo>
                      <a:pt x="5209" y="10160"/>
                    </a:lnTo>
                    <a:lnTo>
                      <a:pt x="9203" y="14155"/>
                    </a:lnTo>
                    <a:lnTo>
                      <a:pt x="9287" y="14071"/>
                    </a:lnTo>
                    <a:lnTo>
                      <a:pt x="5325" y="10108"/>
                    </a:lnTo>
                    <a:lnTo>
                      <a:pt x="5325" y="5244"/>
                    </a:lnTo>
                    <a:lnTo>
                      <a:pt x="8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85" name="Google Shape;685;p22"/>
              <p:cNvSpPr/>
              <p:nvPr/>
            </p:nvSpPr>
            <p:spPr>
              <a:xfrm>
                <a:off x="7777847" y="1417359"/>
                <a:ext cx="273112" cy="431181"/>
              </a:xfrm>
              <a:custGeom>
                <a:avLst/>
                <a:gdLst/>
                <a:ahLst/>
                <a:cxnLst/>
                <a:rect l="l" t="t" r="r" b="b"/>
                <a:pathLst>
                  <a:path w="4945" h="7807" extrusionOk="0">
                    <a:moveTo>
                      <a:pt x="4824" y="1"/>
                    </a:moveTo>
                    <a:lnTo>
                      <a:pt x="4824" y="2899"/>
                    </a:lnTo>
                    <a:lnTo>
                      <a:pt x="1" y="7722"/>
                    </a:lnTo>
                    <a:lnTo>
                      <a:pt x="85" y="7806"/>
                    </a:lnTo>
                    <a:lnTo>
                      <a:pt x="4944" y="2951"/>
                    </a:lnTo>
                    <a:lnTo>
                      <a:pt x="494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686" name="Google Shape;686;p22"/>
          <p:cNvGrpSpPr/>
          <p:nvPr/>
        </p:nvGrpSpPr>
        <p:grpSpPr>
          <a:xfrm>
            <a:off x="-3879932" y="-5108153"/>
            <a:ext cx="8872706" cy="10182021"/>
            <a:chOff x="-2910022" y="-3831210"/>
            <a:chExt cx="6654696" cy="7636707"/>
          </a:xfrm>
        </p:grpSpPr>
        <p:sp>
          <p:nvSpPr>
            <p:cNvPr id="687" name="Google Shape;687;p22"/>
            <p:cNvSpPr/>
            <p:nvPr/>
          </p:nvSpPr>
          <p:spPr>
            <a:xfrm rot="10800000" flipH="1">
              <a:off x="-2910022" y="-3831210"/>
              <a:ext cx="6654696" cy="7636707"/>
            </a:xfrm>
            <a:custGeom>
              <a:avLst/>
              <a:gdLst/>
              <a:ahLst/>
              <a:cxnLst/>
              <a:rect l="l" t="t" r="r" b="b"/>
              <a:pathLst>
                <a:path w="71832" h="82432" extrusionOk="0">
                  <a:moveTo>
                    <a:pt x="205" y="1"/>
                  </a:moveTo>
                  <a:lnTo>
                    <a:pt x="1" y="205"/>
                  </a:lnTo>
                  <a:lnTo>
                    <a:pt x="27924" y="28129"/>
                  </a:lnTo>
                  <a:lnTo>
                    <a:pt x="27924" y="38728"/>
                  </a:lnTo>
                  <a:lnTo>
                    <a:pt x="36526" y="47330"/>
                  </a:lnTo>
                  <a:lnTo>
                    <a:pt x="45629" y="56433"/>
                  </a:lnTo>
                  <a:lnTo>
                    <a:pt x="71627" y="82431"/>
                  </a:lnTo>
                  <a:lnTo>
                    <a:pt x="71831" y="82227"/>
                  </a:lnTo>
                  <a:lnTo>
                    <a:pt x="46493" y="56889"/>
                  </a:lnTo>
                  <a:lnTo>
                    <a:pt x="46493" y="47935"/>
                  </a:lnTo>
                  <a:lnTo>
                    <a:pt x="53711" y="40954"/>
                  </a:lnTo>
                  <a:lnTo>
                    <a:pt x="51481" y="38724"/>
                  </a:lnTo>
                  <a:lnTo>
                    <a:pt x="37095" y="38724"/>
                  </a:lnTo>
                  <a:lnTo>
                    <a:pt x="32496" y="34125"/>
                  </a:lnTo>
                  <a:lnTo>
                    <a:pt x="32496" y="32288"/>
                  </a:lnTo>
                  <a:lnTo>
                    <a:pt x="27924" y="27712"/>
                  </a:lnTo>
                  <a:lnTo>
                    <a:pt x="27924" y="27720"/>
                  </a:lnTo>
                  <a:lnTo>
                    <a:pt x="20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88" name="Google Shape;688;p22"/>
            <p:cNvGrpSpPr/>
            <p:nvPr/>
          </p:nvGrpSpPr>
          <p:grpSpPr>
            <a:xfrm flipH="1">
              <a:off x="-831771" y="-192647"/>
              <a:ext cx="2586938" cy="1464987"/>
              <a:chOff x="7545816" y="-192997"/>
              <a:chExt cx="2586938" cy="1464987"/>
            </a:xfrm>
          </p:grpSpPr>
          <p:sp>
            <p:nvSpPr>
              <p:cNvPr id="689" name="Google Shape;689;p22"/>
              <p:cNvSpPr/>
              <p:nvPr/>
            </p:nvSpPr>
            <p:spPr>
              <a:xfrm rot="5400000" flipH="1">
                <a:off x="8106792" y="-753973"/>
                <a:ext cx="1464987" cy="2586938"/>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90" name="Google Shape;690;p22"/>
              <p:cNvGrpSpPr/>
              <p:nvPr/>
            </p:nvGrpSpPr>
            <p:grpSpPr>
              <a:xfrm>
                <a:off x="7545825" y="435764"/>
                <a:ext cx="827314" cy="410158"/>
                <a:chOff x="5989375" y="1843575"/>
                <a:chExt cx="136525" cy="67675"/>
              </a:xfrm>
            </p:grpSpPr>
            <p:sp>
              <p:nvSpPr>
                <p:cNvPr id="691" name="Google Shape;691;p22"/>
                <p:cNvSpPr/>
                <p:nvPr/>
              </p:nvSpPr>
              <p:spPr>
                <a:xfrm>
                  <a:off x="6047225" y="1843575"/>
                  <a:ext cx="20525" cy="20550"/>
                </a:xfrm>
                <a:custGeom>
                  <a:avLst/>
                  <a:gdLst/>
                  <a:ahLst/>
                  <a:cxnLst/>
                  <a:rect l="l" t="t" r="r" b="b"/>
                  <a:pathLst>
                    <a:path w="821" h="822" extrusionOk="0">
                      <a:moveTo>
                        <a:pt x="709" y="0"/>
                      </a:moveTo>
                      <a:lnTo>
                        <a:pt x="0" y="709"/>
                      </a:lnTo>
                      <a:lnTo>
                        <a:pt x="112" y="821"/>
                      </a:lnTo>
                      <a:lnTo>
                        <a:pt x="821" y="113"/>
                      </a:lnTo>
                      <a:lnTo>
                        <a:pt x="70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2" name="Google Shape;692;p22"/>
                <p:cNvSpPr/>
                <p:nvPr/>
              </p:nvSpPr>
              <p:spPr>
                <a:xfrm>
                  <a:off x="6047225" y="1843575"/>
                  <a:ext cx="20525" cy="20550"/>
                </a:xfrm>
                <a:custGeom>
                  <a:avLst/>
                  <a:gdLst/>
                  <a:ahLst/>
                  <a:cxnLst/>
                  <a:rect l="l" t="t" r="r" b="b"/>
                  <a:pathLst>
                    <a:path w="821" h="822" extrusionOk="0">
                      <a:moveTo>
                        <a:pt x="112" y="0"/>
                      </a:moveTo>
                      <a:lnTo>
                        <a:pt x="0" y="113"/>
                      </a:lnTo>
                      <a:lnTo>
                        <a:pt x="709" y="821"/>
                      </a:lnTo>
                      <a:lnTo>
                        <a:pt x="821" y="709"/>
                      </a:lnTo>
                      <a:lnTo>
                        <a:pt x="11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3" name="Google Shape;693;p22"/>
                <p:cNvSpPr/>
                <p:nvPr/>
              </p:nvSpPr>
              <p:spPr>
                <a:xfrm>
                  <a:off x="5989475" y="1843675"/>
                  <a:ext cx="20650" cy="20550"/>
                </a:xfrm>
                <a:custGeom>
                  <a:avLst/>
                  <a:gdLst/>
                  <a:ahLst/>
                  <a:cxnLst/>
                  <a:rect l="l" t="t" r="r" b="b"/>
                  <a:pathLst>
                    <a:path w="826" h="822" extrusionOk="0">
                      <a:moveTo>
                        <a:pt x="713" y="0"/>
                      </a:moveTo>
                      <a:lnTo>
                        <a:pt x="1" y="709"/>
                      </a:lnTo>
                      <a:lnTo>
                        <a:pt x="113" y="821"/>
                      </a:lnTo>
                      <a:lnTo>
                        <a:pt x="825" y="113"/>
                      </a:lnTo>
                      <a:lnTo>
                        <a:pt x="71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4" name="Google Shape;694;p22"/>
                <p:cNvSpPr/>
                <p:nvPr/>
              </p:nvSpPr>
              <p:spPr>
                <a:xfrm>
                  <a:off x="5989375" y="1843575"/>
                  <a:ext cx="20650" cy="20550"/>
                </a:xfrm>
                <a:custGeom>
                  <a:avLst/>
                  <a:gdLst/>
                  <a:ahLst/>
                  <a:cxnLst/>
                  <a:rect l="l" t="t" r="r" b="b"/>
                  <a:pathLst>
                    <a:path w="826" h="822" extrusionOk="0">
                      <a:moveTo>
                        <a:pt x="117" y="0"/>
                      </a:moveTo>
                      <a:lnTo>
                        <a:pt x="1" y="113"/>
                      </a:lnTo>
                      <a:lnTo>
                        <a:pt x="713" y="821"/>
                      </a:lnTo>
                      <a:lnTo>
                        <a:pt x="825" y="709"/>
                      </a:lnTo>
                      <a:lnTo>
                        <a:pt x="1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5" name="Google Shape;695;p22"/>
                <p:cNvSpPr/>
                <p:nvPr/>
              </p:nvSpPr>
              <p:spPr>
                <a:xfrm>
                  <a:off x="6105350" y="1890600"/>
                  <a:ext cx="20550" cy="20650"/>
                </a:xfrm>
                <a:custGeom>
                  <a:avLst/>
                  <a:gdLst/>
                  <a:ahLst/>
                  <a:cxnLst/>
                  <a:rect l="l" t="t" r="r" b="b"/>
                  <a:pathLst>
                    <a:path w="822" h="826" extrusionOk="0">
                      <a:moveTo>
                        <a:pt x="709" y="1"/>
                      </a:moveTo>
                      <a:lnTo>
                        <a:pt x="1" y="713"/>
                      </a:lnTo>
                      <a:lnTo>
                        <a:pt x="113" y="825"/>
                      </a:lnTo>
                      <a:lnTo>
                        <a:pt x="821" y="113"/>
                      </a:lnTo>
                      <a:lnTo>
                        <a:pt x="70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6" name="Google Shape;696;p22"/>
                <p:cNvSpPr/>
                <p:nvPr/>
              </p:nvSpPr>
              <p:spPr>
                <a:xfrm>
                  <a:off x="6105350" y="1890600"/>
                  <a:ext cx="20550" cy="20650"/>
                </a:xfrm>
                <a:custGeom>
                  <a:avLst/>
                  <a:gdLst/>
                  <a:ahLst/>
                  <a:cxnLst/>
                  <a:rect l="l" t="t" r="r" b="b"/>
                  <a:pathLst>
                    <a:path w="822" h="826" extrusionOk="0">
                      <a:moveTo>
                        <a:pt x="113" y="1"/>
                      </a:moveTo>
                      <a:lnTo>
                        <a:pt x="1" y="113"/>
                      </a:lnTo>
                      <a:lnTo>
                        <a:pt x="709" y="825"/>
                      </a:lnTo>
                      <a:lnTo>
                        <a:pt x="821" y="709"/>
                      </a:lnTo>
                      <a:lnTo>
                        <a:pt x="1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7" name="Google Shape;697;p22"/>
                <p:cNvSpPr/>
                <p:nvPr/>
              </p:nvSpPr>
              <p:spPr>
                <a:xfrm>
                  <a:off x="6047525" y="1890600"/>
                  <a:ext cx="20625" cy="20650"/>
                </a:xfrm>
                <a:custGeom>
                  <a:avLst/>
                  <a:gdLst/>
                  <a:ahLst/>
                  <a:cxnLst/>
                  <a:rect l="l" t="t" r="r" b="b"/>
                  <a:pathLst>
                    <a:path w="825" h="826" extrusionOk="0">
                      <a:moveTo>
                        <a:pt x="713" y="1"/>
                      </a:moveTo>
                      <a:lnTo>
                        <a:pt x="0" y="709"/>
                      </a:lnTo>
                      <a:lnTo>
                        <a:pt x="116" y="825"/>
                      </a:lnTo>
                      <a:lnTo>
                        <a:pt x="825" y="113"/>
                      </a:lnTo>
                      <a:lnTo>
                        <a:pt x="7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98" name="Google Shape;698;p22"/>
                <p:cNvSpPr/>
                <p:nvPr/>
              </p:nvSpPr>
              <p:spPr>
                <a:xfrm>
                  <a:off x="6047525" y="1890600"/>
                  <a:ext cx="20625" cy="20650"/>
                </a:xfrm>
                <a:custGeom>
                  <a:avLst/>
                  <a:gdLst/>
                  <a:ahLst/>
                  <a:cxnLst/>
                  <a:rect l="l" t="t" r="r" b="b"/>
                  <a:pathLst>
                    <a:path w="825" h="826" extrusionOk="0">
                      <a:moveTo>
                        <a:pt x="112" y="1"/>
                      </a:moveTo>
                      <a:lnTo>
                        <a:pt x="0" y="113"/>
                      </a:lnTo>
                      <a:lnTo>
                        <a:pt x="713" y="825"/>
                      </a:lnTo>
                      <a:lnTo>
                        <a:pt x="825" y="709"/>
                      </a:lnTo>
                      <a:lnTo>
                        <a:pt x="1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sp>
        <p:nvSpPr>
          <p:cNvPr id="699" name="Google Shape;699;p22"/>
          <p:cNvSpPr txBox="1">
            <a:spLocks noGrp="1"/>
          </p:cNvSpPr>
          <p:nvPr>
            <p:ph type="title"/>
          </p:nvPr>
        </p:nvSpPr>
        <p:spPr>
          <a:xfrm>
            <a:off x="960000" y="516800"/>
            <a:ext cx="10272000" cy="789600"/>
          </a:xfrm>
          <a:prstGeom prst="rect">
            <a:avLst/>
          </a:prstGeom>
          <a:noFill/>
        </p:spPr>
        <p:txBody>
          <a:bodyPr spcFirstLastPara="1" wrap="square" lIns="121900" tIns="121900" rIns="121900" bIns="121900" anchor="t" anchorCtr="0">
            <a:noAutofit/>
          </a:bodyPr>
          <a:lstStyle>
            <a:lvl1pPr lvl="0" algn="ctr" rtl="0">
              <a:spcBef>
                <a:spcPts val="0"/>
              </a:spcBef>
              <a:spcAft>
                <a:spcPts val="0"/>
              </a:spcAft>
              <a:buClr>
                <a:schemeClr val="dk2"/>
              </a:buClr>
              <a:buSzPts val="4000"/>
              <a:buNone/>
              <a:defRPr/>
            </a:lvl1pPr>
            <a:lvl2pPr lvl="1" rtl="0">
              <a:spcBef>
                <a:spcPts val="0"/>
              </a:spcBef>
              <a:spcAft>
                <a:spcPts val="0"/>
              </a:spcAft>
              <a:buClr>
                <a:schemeClr val="dk1"/>
              </a:buClr>
              <a:buSzPts val="4000"/>
              <a:buNone/>
              <a:defRPr sz="4000">
                <a:solidFill>
                  <a:schemeClr val="dk1"/>
                </a:solidFill>
              </a:defRPr>
            </a:lvl2pPr>
            <a:lvl3pPr lvl="2" rtl="0">
              <a:spcBef>
                <a:spcPts val="0"/>
              </a:spcBef>
              <a:spcAft>
                <a:spcPts val="0"/>
              </a:spcAft>
              <a:buClr>
                <a:schemeClr val="dk1"/>
              </a:buClr>
              <a:buSzPts val="4000"/>
              <a:buNone/>
              <a:defRPr sz="4000">
                <a:solidFill>
                  <a:schemeClr val="dk1"/>
                </a:solidFill>
              </a:defRPr>
            </a:lvl3pPr>
            <a:lvl4pPr lvl="3" rtl="0">
              <a:spcBef>
                <a:spcPts val="0"/>
              </a:spcBef>
              <a:spcAft>
                <a:spcPts val="0"/>
              </a:spcAft>
              <a:buClr>
                <a:schemeClr val="dk1"/>
              </a:buClr>
              <a:buSzPts val="4000"/>
              <a:buNone/>
              <a:defRPr sz="4000">
                <a:solidFill>
                  <a:schemeClr val="dk1"/>
                </a:solidFill>
              </a:defRPr>
            </a:lvl4pPr>
            <a:lvl5pPr lvl="4" rtl="0">
              <a:spcBef>
                <a:spcPts val="0"/>
              </a:spcBef>
              <a:spcAft>
                <a:spcPts val="0"/>
              </a:spcAft>
              <a:buClr>
                <a:schemeClr val="dk1"/>
              </a:buClr>
              <a:buSzPts val="4000"/>
              <a:buNone/>
              <a:defRPr sz="4000">
                <a:solidFill>
                  <a:schemeClr val="dk1"/>
                </a:solidFill>
              </a:defRPr>
            </a:lvl5pPr>
            <a:lvl6pPr lvl="5" rtl="0">
              <a:spcBef>
                <a:spcPts val="0"/>
              </a:spcBef>
              <a:spcAft>
                <a:spcPts val="0"/>
              </a:spcAft>
              <a:buClr>
                <a:schemeClr val="dk1"/>
              </a:buClr>
              <a:buSzPts val="4000"/>
              <a:buNone/>
              <a:defRPr sz="4000">
                <a:solidFill>
                  <a:schemeClr val="dk1"/>
                </a:solidFill>
              </a:defRPr>
            </a:lvl6pPr>
            <a:lvl7pPr lvl="6" rtl="0">
              <a:spcBef>
                <a:spcPts val="0"/>
              </a:spcBef>
              <a:spcAft>
                <a:spcPts val="0"/>
              </a:spcAft>
              <a:buClr>
                <a:schemeClr val="dk1"/>
              </a:buClr>
              <a:buSzPts val="4000"/>
              <a:buNone/>
              <a:defRPr sz="4000">
                <a:solidFill>
                  <a:schemeClr val="dk1"/>
                </a:solidFill>
              </a:defRPr>
            </a:lvl7pPr>
            <a:lvl8pPr lvl="7" rtl="0">
              <a:spcBef>
                <a:spcPts val="0"/>
              </a:spcBef>
              <a:spcAft>
                <a:spcPts val="0"/>
              </a:spcAft>
              <a:buClr>
                <a:schemeClr val="dk1"/>
              </a:buClr>
              <a:buSzPts val="4000"/>
              <a:buNone/>
              <a:defRPr sz="4000">
                <a:solidFill>
                  <a:schemeClr val="dk1"/>
                </a:solidFill>
              </a:defRPr>
            </a:lvl8pPr>
            <a:lvl9pPr lvl="8" rtl="0">
              <a:spcBef>
                <a:spcPts val="0"/>
              </a:spcBef>
              <a:spcAft>
                <a:spcPts val="0"/>
              </a:spcAft>
              <a:buClr>
                <a:schemeClr val="dk1"/>
              </a:buClr>
              <a:buSzPts val="4000"/>
              <a:buNone/>
              <a:defRPr sz="4000">
                <a:solidFill>
                  <a:schemeClr val="dk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p:cSld name="CUSTOM_20_1">
    <p:spTree>
      <p:nvGrpSpPr>
        <p:cNvPr id="1" name="Shape 700"/>
        <p:cNvGrpSpPr/>
        <p:nvPr/>
      </p:nvGrpSpPr>
      <p:grpSpPr>
        <a:xfrm>
          <a:off x="0" y="0"/>
          <a:ext cx="0" cy="0"/>
          <a:chOff x="0" y="0"/>
          <a:chExt cx="0" cy="0"/>
        </a:xfrm>
      </p:grpSpPr>
      <p:sp>
        <p:nvSpPr>
          <p:cNvPr id="701" name="Google Shape;701;p23"/>
          <p:cNvSpPr txBox="1">
            <a:spLocks noGrp="1"/>
          </p:cNvSpPr>
          <p:nvPr>
            <p:ph type="title"/>
          </p:nvPr>
        </p:nvSpPr>
        <p:spPr>
          <a:xfrm>
            <a:off x="960000" y="516800"/>
            <a:ext cx="10272000" cy="789600"/>
          </a:xfrm>
          <a:prstGeom prst="rect">
            <a:avLst/>
          </a:prstGeom>
          <a:noFill/>
        </p:spPr>
        <p:txBody>
          <a:bodyPr spcFirstLastPara="1" wrap="square" lIns="121900" tIns="121900" rIns="121900" bIns="121900" anchor="t" anchorCtr="0">
            <a:noAutofit/>
          </a:bodyPr>
          <a:lstStyle>
            <a:lvl1pPr lvl="0" rtl="0">
              <a:spcBef>
                <a:spcPts val="0"/>
              </a:spcBef>
              <a:spcAft>
                <a:spcPts val="0"/>
              </a:spcAft>
              <a:buClr>
                <a:schemeClr val="dk2"/>
              </a:buClr>
              <a:buSzPts val="4000"/>
              <a:buFont typeface="Fredoka One"/>
              <a:buNone/>
              <a:defRPr/>
            </a:lvl1pPr>
            <a:lvl2pPr lvl="1"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9pPr>
          </a:lstStyle>
          <a:p>
            <a:endParaRPr/>
          </a:p>
        </p:txBody>
      </p:sp>
      <p:grpSp>
        <p:nvGrpSpPr>
          <p:cNvPr id="702" name="Google Shape;702;p23"/>
          <p:cNvGrpSpPr/>
          <p:nvPr/>
        </p:nvGrpSpPr>
        <p:grpSpPr>
          <a:xfrm rot="10800000" flipH="1">
            <a:off x="10670232" y="-1191282"/>
            <a:ext cx="2132470" cy="2918220"/>
            <a:chOff x="8051125" y="4018221"/>
            <a:chExt cx="1599393" cy="2188720"/>
          </a:xfrm>
        </p:grpSpPr>
        <p:sp>
          <p:nvSpPr>
            <p:cNvPr id="703" name="Google Shape;703;p23"/>
            <p:cNvSpPr/>
            <p:nvPr/>
          </p:nvSpPr>
          <p:spPr>
            <a:xfrm>
              <a:off x="8051125" y="4157250"/>
              <a:ext cx="1311339" cy="1311189"/>
            </a:xfrm>
            <a:custGeom>
              <a:avLst/>
              <a:gdLst/>
              <a:ahLst/>
              <a:cxnLst/>
              <a:rect l="l" t="t" r="r" b="b"/>
              <a:pathLst>
                <a:path w="8763" h="8762" extrusionOk="0">
                  <a:moveTo>
                    <a:pt x="8762" y="1"/>
                  </a:moveTo>
                  <a:lnTo>
                    <a:pt x="4382" y="4381"/>
                  </a:lnTo>
                  <a:lnTo>
                    <a:pt x="1" y="8762"/>
                  </a:lnTo>
                  <a:lnTo>
                    <a:pt x="2496" y="8762"/>
                  </a:lnTo>
                  <a:lnTo>
                    <a:pt x="5602" y="5657"/>
                  </a:lnTo>
                  <a:lnTo>
                    <a:pt x="8762" y="2496"/>
                  </a:lnTo>
                  <a:lnTo>
                    <a:pt x="876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704" name="Google Shape;704;p23"/>
            <p:cNvGrpSpPr/>
            <p:nvPr/>
          </p:nvGrpSpPr>
          <p:grpSpPr>
            <a:xfrm>
              <a:off x="8421632" y="4018221"/>
              <a:ext cx="1228886" cy="2188720"/>
              <a:chOff x="8389396" y="1055350"/>
              <a:chExt cx="1228886" cy="2188720"/>
            </a:xfrm>
          </p:grpSpPr>
          <p:sp>
            <p:nvSpPr>
              <p:cNvPr id="705" name="Google Shape;705;p23"/>
              <p:cNvSpPr/>
              <p:nvPr/>
            </p:nvSpPr>
            <p:spPr>
              <a:xfrm>
                <a:off x="8421616" y="1130946"/>
                <a:ext cx="1196665" cy="2113124"/>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6" name="Google Shape;706;p23"/>
              <p:cNvSpPr/>
              <p:nvPr/>
            </p:nvSpPr>
            <p:spPr>
              <a:xfrm>
                <a:off x="8389396" y="1055350"/>
                <a:ext cx="95651" cy="95575"/>
              </a:xfrm>
              <a:custGeom>
                <a:avLst/>
                <a:gdLst/>
                <a:ahLst/>
                <a:cxnLst/>
                <a:rect l="l" t="t" r="r" b="b"/>
                <a:pathLst>
                  <a:path w="1374" h="1373" extrusionOk="0">
                    <a:moveTo>
                      <a:pt x="689" y="364"/>
                    </a:moveTo>
                    <a:cubicBezTo>
                      <a:pt x="866" y="364"/>
                      <a:pt x="1010" y="508"/>
                      <a:pt x="1014" y="684"/>
                    </a:cubicBezTo>
                    <a:cubicBezTo>
                      <a:pt x="1014" y="865"/>
                      <a:pt x="866" y="1009"/>
                      <a:pt x="689" y="1009"/>
                    </a:cubicBezTo>
                    <a:cubicBezTo>
                      <a:pt x="509" y="1009"/>
                      <a:pt x="365" y="865"/>
                      <a:pt x="365" y="684"/>
                    </a:cubicBezTo>
                    <a:cubicBezTo>
                      <a:pt x="365" y="508"/>
                      <a:pt x="509" y="364"/>
                      <a:pt x="689" y="364"/>
                    </a:cubicBezTo>
                    <a:close/>
                    <a:moveTo>
                      <a:pt x="689" y="0"/>
                    </a:moveTo>
                    <a:cubicBezTo>
                      <a:pt x="309" y="0"/>
                      <a:pt x="1" y="308"/>
                      <a:pt x="1" y="684"/>
                    </a:cubicBezTo>
                    <a:cubicBezTo>
                      <a:pt x="1" y="1065"/>
                      <a:pt x="309" y="1373"/>
                      <a:pt x="689" y="1373"/>
                    </a:cubicBezTo>
                    <a:cubicBezTo>
                      <a:pt x="1066" y="1373"/>
                      <a:pt x="1374" y="1065"/>
                      <a:pt x="1374" y="684"/>
                    </a:cubicBezTo>
                    <a:cubicBezTo>
                      <a:pt x="1374" y="308"/>
                      <a:pt x="1066" y="0"/>
                      <a:pt x="6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707" name="Google Shape;707;p23"/>
          <p:cNvGrpSpPr/>
          <p:nvPr/>
        </p:nvGrpSpPr>
        <p:grpSpPr>
          <a:xfrm>
            <a:off x="-3148879" y="1504129"/>
            <a:ext cx="8429274" cy="9673153"/>
            <a:chOff x="-2361718" y="747115"/>
            <a:chExt cx="6322114" cy="7255046"/>
          </a:xfrm>
        </p:grpSpPr>
        <p:grpSp>
          <p:nvGrpSpPr>
            <p:cNvPr id="708" name="Google Shape;708;p23"/>
            <p:cNvGrpSpPr/>
            <p:nvPr/>
          </p:nvGrpSpPr>
          <p:grpSpPr>
            <a:xfrm rot="10800000">
              <a:off x="-2361718" y="747115"/>
              <a:ext cx="6322114" cy="7255046"/>
              <a:chOff x="-2504900" y="1005827"/>
              <a:chExt cx="6322114" cy="7255046"/>
            </a:xfrm>
          </p:grpSpPr>
          <p:sp>
            <p:nvSpPr>
              <p:cNvPr id="709" name="Google Shape;709;p23"/>
              <p:cNvSpPr/>
              <p:nvPr/>
            </p:nvSpPr>
            <p:spPr>
              <a:xfrm>
                <a:off x="-2504900" y="1005827"/>
                <a:ext cx="6322114" cy="7255046"/>
              </a:xfrm>
              <a:custGeom>
                <a:avLst/>
                <a:gdLst/>
                <a:ahLst/>
                <a:cxnLst/>
                <a:rect l="l" t="t" r="r" b="b"/>
                <a:pathLst>
                  <a:path w="71832" h="82432" extrusionOk="0">
                    <a:moveTo>
                      <a:pt x="205" y="1"/>
                    </a:moveTo>
                    <a:lnTo>
                      <a:pt x="1" y="205"/>
                    </a:lnTo>
                    <a:lnTo>
                      <a:pt x="27924" y="28129"/>
                    </a:lnTo>
                    <a:lnTo>
                      <a:pt x="27924" y="38728"/>
                    </a:lnTo>
                    <a:lnTo>
                      <a:pt x="36526" y="47330"/>
                    </a:lnTo>
                    <a:lnTo>
                      <a:pt x="45629" y="56433"/>
                    </a:lnTo>
                    <a:lnTo>
                      <a:pt x="71627" y="82431"/>
                    </a:lnTo>
                    <a:lnTo>
                      <a:pt x="71831" y="82227"/>
                    </a:lnTo>
                    <a:lnTo>
                      <a:pt x="46493" y="56889"/>
                    </a:lnTo>
                    <a:lnTo>
                      <a:pt x="46493" y="47935"/>
                    </a:lnTo>
                    <a:lnTo>
                      <a:pt x="53711" y="40954"/>
                    </a:lnTo>
                    <a:lnTo>
                      <a:pt x="51481" y="38724"/>
                    </a:lnTo>
                    <a:lnTo>
                      <a:pt x="37095" y="38724"/>
                    </a:lnTo>
                    <a:lnTo>
                      <a:pt x="32496" y="34125"/>
                    </a:lnTo>
                    <a:lnTo>
                      <a:pt x="32496" y="32288"/>
                    </a:lnTo>
                    <a:lnTo>
                      <a:pt x="27924" y="27712"/>
                    </a:lnTo>
                    <a:lnTo>
                      <a:pt x="27924" y="27720"/>
                    </a:lnTo>
                    <a:lnTo>
                      <a:pt x="20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0" name="Google Shape;710;p23"/>
              <p:cNvSpPr/>
              <p:nvPr/>
            </p:nvSpPr>
            <p:spPr>
              <a:xfrm>
                <a:off x="498666" y="3857823"/>
                <a:ext cx="1196665" cy="2113124"/>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grpSp>
          <p:nvGrpSpPr>
            <p:cNvPr id="711" name="Google Shape;711;p23"/>
            <p:cNvGrpSpPr/>
            <p:nvPr/>
          </p:nvGrpSpPr>
          <p:grpSpPr>
            <a:xfrm rot="-5400000" flipH="1">
              <a:off x="413271" y="3223016"/>
              <a:ext cx="618213" cy="306426"/>
              <a:chOff x="5989375" y="1843575"/>
              <a:chExt cx="136525" cy="67675"/>
            </a:xfrm>
          </p:grpSpPr>
          <p:sp>
            <p:nvSpPr>
              <p:cNvPr id="712" name="Google Shape;712;p23"/>
              <p:cNvSpPr/>
              <p:nvPr/>
            </p:nvSpPr>
            <p:spPr>
              <a:xfrm>
                <a:off x="6047225" y="1843575"/>
                <a:ext cx="20525" cy="20550"/>
              </a:xfrm>
              <a:custGeom>
                <a:avLst/>
                <a:gdLst/>
                <a:ahLst/>
                <a:cxnLst/>
                <a:rect l="l" t="t" r="r" b="b"/>
                <a:pathLst>
                  <a:path w="821" h="822" extrusionOk="0">
                    <a:moveTo>
                      <a:pt x="709" y="0"/>
                    </a:moveTo>
                    <a:lnTo>
                      <a:pt x="0" y="709"/>
                    </a:lnTo>
                    <a:lnTo>
                      <a:pt x="112" y="821"/>
                    </a:lnTo>
                    <a:lnTo>
                      <a:pt x="821" y="113"/>
                    </a:lnTo>
                    <a:lnTo>
                      <a:pt x="70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3" name="Google Shape;713;p23"/>
              <p:cNvSpPr/>
              <p:nvPr/>
            </p:nvSpPr>
            <p:spPr>
              <a:xfrm>
                <a:off x="6047225" y="1843575"/>
                <a:ext cx="20525" cy="20550"/>
              </a:xfrm>
              <a:custGeom>
                <a:avLst/>
                <a:gdLst/>
                <a:ahLst/>
                <a:cxnLst/>
                <a:rect l="l" t="t" r="r" b="b"/>
                <a:pathLst>
                  <a:path w="821" h="822" extrusionOk="0">
                    <a:moveTo>
                      <a:pt x="112" y="0"/>
                    </a:moveTo>
                    <a:lnTo>
                      <a:pt x="0" y="113"/>
                    </a:lnTo>
                    <a:lnTo>
                      <a:pt x="709" y="821"/>
                    </a:lnTo>
                    <a:lnTo>
                      <a:pt x="821" y="709"/>
                    </a:lnTo>
                    <a:lnTo>
                      <a:pt x="11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4" name="Google Shape;714;p23"/>
              <p:cNvSpPr/>
              <p:nvPr/>
            </p:nvSpPr>
            <p:spPr>
              <a:xfrm>
                <a:off x="5989475" y="1843675"/>
                <a:ext cx="20650" cy="20550"/>
              </a:xfrm>
              <a:custGeom>
                <a:avLst/>
                <a:gdLst/>
                <a:ahLst/>
                <a:cxnLst/>
                <a:rect l="l" t="t" r="r" b="b"/>
                <a:pathLst>
                  <a:path w="826" h="822" extrusionOk="0">
                    <a:moveTo>
                      <a:pt x="713" y="0"/>
                    </a:moveTo>
                    <a:lnTo>
                      <a:pt x="1" y="709"/>
                    </a:lnTo>
                    <a:lnTo>
                      <a:pt x="113" y="821"/>
                    </a:lnTo>
                    <a:lnTo>
                      <a:pt x="825" y="113"/>
                    </a:lnTo>
                    <a:lnTo>
                      <a:pt x="71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5" name="Google Shape;715;p23"/>
              <p:cNvSpPr/>
              <p:nvPr/>
            </p:nvSpPr>
            <p:spPr>
              <a:xfrm>
                <a:off x="5989375" y="1843575"/>
                <a:ext cx="20650" cy="20550"/>
              </a:xfrm>
              <a:custGeom>
                <a:avLst/>
                <a:gdLst/>
                <a:ahLst/>
                <a:cxnLst/>
                <a:rect l="l" t="t" r="r" b="b"/>
                <a:pathLst>
                  <a:path w="826" h="822" extrusionOk="0">
                    <a:moveTo>
                      <a:pt x="117" y="0"/>
                    </a:moveTo>
                    <a:lnTo>
                      <a:pt x="1" y="113"/>
                    </a:lnTo>
                    <a:lnTo>
                      <a:pt x="713" y="821"/>
                    </a:lnTo>
                    <a:lnTo>
                      <a:pt x="825" y="709"/>
                    </a:lnTo>
                    <a:lnTo>
                      <a:pt x="11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6" name="Google Shape;716;p23"/>
              <p:cNvSpPr/>
              <p:nvPr/>
            </p:nvSpPr>
            <p:spPr>
              <a:xfrm>
                <a:off x="6105350" y="1890600"/>
                <a:ext cx="20550" cy="20650"/>
              </a:xfrm>
              <a:custGeom>
                <a:avLst/>
                <a:gdLst/>
                <a:ahLst/>
                <a:cxnLst/>
                <a:rect l="l" t="t" r="r" b="b"/>
                <a:pathLst>
                  <a:path w="822" h="826" extrusionOk="0">
                    <a:moveTo>
                      <a:pt x="709" y="1"/>
                    </a:moveTo>
                    <a:lnTo>
                      <a:pt x="1" y="713"/>
                    </a:lnTo>
                    <a:lnTo>
                      <a:pt x="113" y="825"/>
                    </a:lnTo>
                    <a:lnTo>
                      <a:pt x="821" y="113"/>
                    </a:lnTo>
                    <a:lnTo>
                      <a:pt x="70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7" name="Google Shape;717;p23"/>
              <p:cNvSpPr/>
              <p:nvPr/>
            </p:nvSpPr>
            <p:spPr>
              <a:xfrm>
                <a:off x="6105350" y="1890600"/>
                <a:ext cx="20550" cy="20650"/>
              </a:xfrm>
              <a:custGeom>
                <a:avLst/>
                <a:gdLst/>
                <a:ahLst/>
                <a:cxnLst/>
                <a:rect l="l" t="t" r="r" b="b"/>
                <a:pathLst>
                  <a:path w="822" h="826" extrusionOk="0">
                    <a:moveTo>
                      <a:pt x="113" y="1"/>
                    </a:moveTo>
                    <a:lnTo>
                      <a:pt x="1" y="113"/>
                    </a:lnTo>
                    <a:lnTo>
                      <a:pt x="709" y="825"/>
                    </a:lnTo>
                    <a:lnTo>
                      <a:pt x="821" y="709"/>
                    </a:lnTo>
                    <a:lnTo>
                      <a:pt x="113"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8" name="Google Shape;718;p23"/>
              <p:cNvSpPr/>
              <p:nvPr/>
            </p:nvSpPr>
            <p:spPr>
              <a:xfrm>
                <a:off x="6047525" y="1890600"/>
                <a:ext cx="20625" cy="20650"/>
              </a:xfrm>
              <a:custGeom>
                <a:avLst/>
                <a:gdLst/>
                <a:ahLst/>
                <a:cxnLst/>
                <a:rect l="l" t="t" r="r" b="b"/>
                <a:pathLst>
                  <a:path w="825" h="826" extrusionOk="0">
                    <a:moveTo>
                      <a:pt x="713" y="1"/>
                    </a:moveTo>
                    <a:lnTo>
                      <a:pt x="0" y="709"/>
                    </a:lnTo>
                    <a:lnTo>
                      <a:pt x="116" y="825"/>
                    </a:lnTo>
                    <a:lnTo>
                      <a:pt x="825" y="113"/>
                    </a:lnTo>
                    <a:lnTo>
                      <a:pt x="713"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9" name="Google Shape;719;p23"/>
              <p:cNvSpPr/>
              <p:nvPr/>
            </p:nvSpPr>
            <p:spPr>
              <a:xfrm>
                <a:off x="6047525" y="1890600"/>
                <a:ext cx="20625" cy="20650"/>
              </a:xfrm>
              <a:custGeom>
                <a:avLst/>
                <a:gdLst/>
                <a:ahLst/>
                <a:cxnLst/>
                <a:rect l="l" t="t" r="r" b="b"/>
                <a:pathLst>
                  <a:path w="825" h="826" extrusionOk="0">
                    <a:moveTo>
                      <a:pt x="112" y="1"/>
                    </a:moveTo>
                    <a:lnTo>
                      <a:pt x="0" y="113"/>
                    </a:lnTo>
                    <a:lnTo>
                      <a:pt x="713" y="825"/>
                    </a:lnTo>
                    <a:lnTo>
                      <a:pt x="825" y="709"/>
                    </a:lnTo>
                    <a:lnTo>
                      <a:pt x="11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12_1">
    <p:spTree>
      <p:nvGrpSpPr>
        <p:cNvPr id="1" name="Shape 720"/>
        <p:cNvGrpSpPr/>
        <p:nvPr/>
      </p:nvGrpSpPr>
      <p:grpSpPr>
        <a:xfrm>
          <a:off x="0" y="0"/>
          <a:ext cx="0" cy="0"/>
          <a:chOff x="0" y="0"/>
          <a:chExt cx="0" cy="0"/>
        </a:xfrm>
      </p:grpSpPr>
      <p:grpSp>
        <p:nvGrpSpPr>
          <p:cNvPr id="721" name="Google Shape;721;p24"/>
          <p:cNvGrpSpPr/>
          <p:nvPr/>
        </p:nvGrpSpPr>
        <p:grpSpPr>
          <a:xfrm>
            <a:off x="8402969" y="-1005272"/>
            <a:ext cx="6450834" cy="11649312"/>
            <a:chOff x="6149980" y="-753973"/>
            <a:chExt cx="4838246" cy="8737202"/>
          </a:xfrm>
        </p:grpSpPr>
        <p:sp>
          <p:nvSpPr>
            <p:cNvPr id="722" name="Google Shape;722;p24"/>
            <p:cNvSpPr/>
            <p:nvPr/>
          </p:nvSpPr>
          <p:spPr>
            <a:xfrm rot="10800000">
              <a:off x="6501374" y="2350375"/>
              <a:ext cx="4486853" cy="2966613"/>
            </a:xfrm>
            <a:custGeom>
              <a:avLst/>
              <a:gdLst/>
              <a:ahLst/>
              <a:cxnLst/>
              <a:rect l="l" t="t" r="r" b="b"/>
              <a:pathLst>
                <a:path w="24054" h="15904" extrusionOk="0">
                  <a:moveTo>
                    <a:pt x="17228" y="0"/>
                  </a:moveTo>
                  <a:lnTo>
                    <a:pt x="9955" y="7274"/>
                  </a:lnTo>
                  <a:lnTo>
                    <a:pt x="6725" y="7274"/>
                  </a:lnTo>
                  <a:lnTo>
                    <a:pt x="2610" y="11384"/>
                  </a:lnTo>
                  <a:lnTo>
                    <a:pt x="2610" y="13298"/>
                  </a:lnTo>
                  <a:lnTo>
                    <a:pt x="0" y="15904"/>
                  </a:lnTo>
                  <a:lnTo>
                    <a:pt x="7093" y="15904"/>
                  </a:lnTo>
                  <a:lnTo>
                    <a:pt x="12993" y="10003"/>
                  </a:lnTo>
                  <a:lnTo>
                    <a:pt x="15207" y="10003"/>
                  </a:lnTo>
                  <a:lnTo>
                    <a:pt x="19494" y="5716"/>
                  </a:lnTo>
                  <a:lnTo>
                    <a:pt x="19494" y="4560"/>
                  </a:lnTo>
                  <a:lnTo>
                    <a:pt x="2405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723" name="Google Shape;723;p24"/>
            <p:cNvGrpSpPr/>
            <p:nvPr/>
          </p:nvGrpSpPr>
          <p:grpSpPr>
            <a:xfrm flipH="1">
              <a:off x="7623943" y="2421824"/>
              <a:ext cx="300359" cy="299855"/>
              <a:chOff x="1466575" y="2391250"/>
              <a:chExt cx="59575" cy="59475"/>
            </a:xfrm>
          </p:grpSpPr>
          <p:sp>
            <p:nvSpPr>
              <p:cNvPr id="724" name="Google Shape;724;p24"/>
              <p:cNvSpPr/>
              <p:nvPr/>
            </p:nvSpPr>
            <p:spPr>
              <a:xfrm>
                <a:off x="1491600" y="2391250"/>
                <a:ext cx="9425" cy="59475"/>
              </a:xfrm>
              <a:custGeom>
                <a:avLst/>
                <a:gdLst/>
                <a:ahLst/>
                <a:cxnLst/>
                <a:rect l="l" t="t" r="r" b="b"/>
                <a:pathLst>
                  <a:path w="377" h="2379" extrusionOk="0">
                    <a:moveTo>
                      <a:pt x="0" y="1"/>
                    </a:moveTo>
                    <a:lnTo>
                      <a:pt x="0" y="2379"/>
                    </a:lnTo>
                    <a:lnTo>
                      <a:pt x="377" y="2379"/>
                    </a:lnTo>
                    <a:lnTo>
                      <a:pt x="37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5" name="Google Shape;725;p24"/>
              <p:cNvSpPr/>
              <p:nvPr/>
            </p:nvSpPr>
            <p:spPr>
              <a:xfrm>
                <a:off x="1466575" y="2416275"/>
                <a:ext cx="59575" cy="9425"/>
              </a:xfrm>
              <a:custGeom>
                <a:avLst/>
                <a:gdLst/>
                <a:ahLst/>
                <a:cxnLst/>
                <a:rect l="l" t="t" r="r" b="b"/>
                <a:pathLst>
                  <a:path w="2383" h="377" extrusionOk="0">
                    <a:moveTo>
                      <a:pt x="1" y="1"/>
                    </a:moveTo>
                    <a:lnTo>
                      <a:pt x="1" y="377"/>
                    </a:lnTo>
                    <a:lnTo>
                      <a:pt x="2382" y="377"/>
                    </a:lnTo>
                    <a:lnTo>
                      <a:pt x="238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26" name="Google Shape;726;p24"/>
            <p:cNvGrpSpPr/>
            <p:nvPr/>
          </p:nvGrpSpPr>
          <p:grpSpPr>
            <a:xfrm flipH="1">
              <a:off x="6149980" y="-661273"/>
              <a:ext cx="2817846" cy="4069237"/>
              <a:chOff x="278245" y="-184325"/>
              <a:chExt cx="2358228" cy="3405504"/>
            </a:xfrm>
          </p:grpSpPr>
          <p:grpSp>
            <p:nvGrpSpPr>
              <p:cNvPr id="727" name="Google Shape;727;p24"/>
              <p:cNvGrpSpPr/>
              <p:nvPr/>
            </p:nvGrpSpPr>
            <p:grpSpPr>
              <a:xfrm>
                <a:off x="278245" y="-184325"/>
                <a:ext cx="2358228" cy="3336759"/>
                <a:chOff x="1181475" y="2041825"/>
                <a:chExt cx="620325" cy="877725"/>
              </a:xfrm>
            </p:grpSpPr>
            <p:sp>
              <p:nvSpPr>
                <p:cNvPr id="728" name="Google Shape;728;p24"/>
                <p:cNvSpPr/>
                <p:nvPr/>
              </p:nvSpPr>
              <p:spPr>
                <a:xfrm>
                  <a:off x="1185375" y="2377350"/>
                  <a:ext cx="119525" cy="119500"/>
                </a:xfrm>
                <a:custGeom>
                  <a:avLst/>
                  <a:gdLst/>
                  <a:ahLst/>
                  <a:cxnLst/>
                  <a:rect l="l" t="t" r="r" b="b"/>
                  <a:pathLst>
                    <a:path w="4781" h="4780" extrusionOk="0">
                      <a:moveTo>
                        <a:pt x="4780" y="0"/>
                      </a:moveTo>
                      <a:lnTo>
                        <a:pt x="2390" y="2390"/>
                      </a:lnTo>
                      <a:lnTo>
                        <a:pt x="1" y="4780"/>
                      </a:lnTo>
                      <a:lnTo>
                        <a:pt x="1362" y="4780"/>
                      </a:lnTo>
                      <a:lnTo>
                        <a:pt x="3071" y="3071"/>
                      </a:lnTo>
                      <a:lnTo>
                        <a:pt x="4780" y="1361"/>
                      </a:lnTo>
                      <a:lnTo>
                        <a:pt x="478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29" name="Google Shape;729;p24"/>
                <p:cNvSpPr/>
                <p:nvPr/>
              </p:nvSpPr>
              <p:spPr>
                <a:xfrm>
                  <a:off x="1767500" y="2041825"/>
                  <a:ext cx="34300" cy="29425"/>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0" name="Google Shape;730;p24"/>
                <p:cNvSpPr/>
                <p:nvPr/>
              </p:nvSpPr>
              <p:spPr>
                <a:xfrm>
                  <a:off x="1181475" y="2060725"/>
                  <a:ext cx="600250" cy="858825"/>
                </a:xfrm>
                <a:custGeom>
                  <a:avLst/>
                  <a:gdLst/>
                  <a:ahLst/>
                  <a:cxnLst/>
                  <a:rect l="l" t="t" r="r" b="b"/>
                  <a:pathLst>
                    <a:path w="24010" h="34353" extrusionOk="0">
                      <a:moveTo>
                        <a:pt x="23789" y="1"/>
                      </a:moveTo>
                      <a:lnTo>
                        <a:pt x="15584" y="8210"/>
                      </a:lnTo>
                      <a:lnTo>
                        <a:pt x="9043" y="8210"/>
                      </a:lnTo>
                      <a:lnTo>
                        <a:pt x="8995" y="8254"/>
                      </a:lnTo>
                      <a:lnTo>
                        <a:pt x="1" y="17249"/>
                      </a:lnTo>
                      <a:lnTo>
                        <a:pt x="1" y="20091"/>
                      </a:lnTo>
                      <a:lnTo>
                        <a:pt x="5493" y="25583"/>
                      </a:lnTo>
                      <a:lnTo>
                        <a:pt x="5493" y="30098"/>
                      </a:lnTo>
                      <a:lnTo>
                        <a:pt x="1458" y="34137"/>
                      </a:lnTo>
                      <a:lnTo>
                        <a:pt x="1678" y="34353"/>
                      </a:lnTo>
                      <a:lnTo>
                        <a:pt x="5805" y="30226"/>
                      </a:lnTo>
                      <a:lnTo>
                        <a:pt x="5805" y="25454"/>
                      </a:lnTo>
                      <a:lnTo>
                        <a:pt x="313" y="19963"/>
                      </a:lnTo>
                      <a:lnTo>
                        <a:pt x="313" y="17377"/>
                      </a:lnTo>
                      <a:lnTo>
                        <a:pt x="9171" y="8519"/>
                      </a:lnTo>
                      <a:lnTo>
                        <a:pt x="15712" y="8519"/>
                      </a:lnTo>
                      <a:lnTo>
                        <a:pt x="15756" y="8475"/>
                      </a:lnTo>
                      <a:lnTo>
                        <a:pt x="24010" y="221"/>
                      </a:lnTo>
                      <a:lnTo>
                        <a:pt x="237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1" name="Google Shape;731;p24"/>
                <p:cNvSpPr/>
                <p:nvPr/>
              </p:nvSpPr>
              <p:spPr>
                <a:xfrm>
                  <a:off x="1260925" y="2268575"/>
                  <a:ext cx="243200" cy="370575"/>
                </a:xfrm>
                <a:custGeom>
                  <a:avLst/>
                  <a:gdLst/>
                  <a:ahLst/>
                  <a:cxnLst/>
                  <a:rect l="l" t="t" r="r" b="b"/>
                  <a:pathLst>
                    <a:path w="9728" h="14823" extrusionOk="0">
                      <a:moveTo>
                        <a:pt x="9640" y="0"/>
                      </a:moveTo>
                      <a:lnTo>
                        <a:pt x="4148" y="5492"/>
                      </a:lnTo>
                      <a:lnTo>
                        <a:pt x="4148" y="10588"/>
                      </a:lnTo>
                      <a:lnTo>
                        <a:pt x="1" y="14735"/>
                      </a:lnTo>
                      <a:lnTo>
                        <a:pt x="89" y="14823"/>
                      </a:lnTo>
                      <a:lnTo>
                        <a:pt x="4272" y="10640"/>
                      </a:lnTo>
                      <a:lnTo>
                        <a:pt x="4272" y="5544"/>
                      </a:lnTo>
                      <a:lnTo>
                        <a:pt x="9728" y="88"/>
                      </a:lnTo>
                      <a:lnTo>
                        <a:pt x="964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2" name="Google Shape;732;p24"/>
                <p:cNvSpPr/>
                <p:nvPr/>
              </p:nvSpPr>
              <p:spPr>
                <a:xfrm>
                  <a:off x="1194400" y="2571875"/>
                  <a:ext cx="129400" cy="204375"/>
                </a:xfrm>
                <a:custGeom>
                  <a:avLst/>
                  <a:gdLst/>
                  <a:ahLst/>
                  <a:cxnLst/>
                  <a:rect l="l" t="t" r="r" b="b"/>
                  <a:pathLst>
                    <a:path w="5176" h="8175" extrusionOk="0">
                      <a:moveTo>
                        <a:pt x="0" y="1"/>
                      </a:moveTo>
                      <a:lnTo>
                        <a:pt x="0" y="3087"/>
                      </a:lnTo>
                      <a:lnTo>
                        <a:pt x="5088" y="8175"/>
                      </a:lnTo>
                      <a:lnTo>
                        <a:pt x="5176" y="8087"/>
                      </a:lnTo>
                      <a:lnTo>
                        <a:pt x="124" y="3035"/>
                      </a:lnTo>
                      <a:lnTo>
                        <a:pt x="1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33" name="Google Shape;733;p24"/>
              <p:cNvSpPr/>
              <p:nvPr/>
            </p:nvSpPr>
            <p:spPr>
              <a:xfrm>
                <a:off x="336260" y="3109317"/>
                <a:ext cx="130395" cy="111862"/>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34" name="Google Shape;734;p24"/>
            <p:cNvSpPr/>
            <p:nvPr/>
          </p:nvSpPr>
          <p:spPr>
            <a:xfrm rot="10800000">
              <a:off x="8012311" y="-753973"/>
              <a:ext cx="1464987" cy="2586938"/>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735" name="Google Shape;735;p24"/>
            <p:cNvGrpSpPr/>
            <p:nvPr/>
          </p:nvGrpSpPr>
          <p:grpSpPr>
            <a:xfrm>
              <a:off x="7560791" y="3580603"/>
              <a:ext cx="3173104" cy="4402627"/>
              <a:chOff x="2132995" y="960308"/>
              <a:chExt cx="496177" cy="688438"/>
            </a:xfrm>
          </p:grpSpPr>
          <p:sp>
            <p:nvSpPr>
              <p:cNvPr id="736" name="Google Shape;736;p24"/>
              <p:cNvSpPr/>
              <p:nvPr/>
            </p:nvSpPr>
            <p:spPr>
              <a:xfrm>
                <a:off x="2143863" y="977753"/>
                <a:ext cx="473252" cy="659302"/>
              </a:xfrm>
              <a:custGeom>
                <a:avLst/>
                <a:gdLst/>
                <a:ahLst/>
                <a:cxnLst/>
                <a:rect l="l" t="t" r="r" b="b"/>
                <a:pathLst>
                  <a:path w="10363" h="14437" extrusionOk="0">
                    <a:moveTo>
                      <a:pt x="1" y="1"/>
                    </a:moveTo>
                    <a:lnTo>
                      <a:pt x="1" y="2663"/>
                    </a:lnTo>
                    <a:lnTo>
                      <a:pt x="4926" y="2663"/>
                    </a:lnTo>
                    <a:lnTo>
                      <a:pt x="7972" y="5709"/>
                    </a:lnTo>
                    <a:lnTo>
                      <a:pt x="7972" y="12123"/>
                    </a:lnTo>
                    <a:lnTo>
                      <a:pt x="10286" y="14437"/>
                    </a:lnTo>
                    <a:lnTo>
                      <a:pt x="10362" y="14352"/>
                    </a:lnTo>
                    <a:lnTo>
                      <a:pt x="8083" y="12081"/>
                    </a:lnTo>
                    <a:lnTo>
                      <a:pt x="8083" y="5658"/>
                    </a:lnTo>
                    <a:lnTo>
                      <a:pt x="4995" y="2561"/>
                    </a:lnTo>
                    <a:lnTo>
                      <a:pt x="4978" y="2544"/>
                    </a:lnTo>
                    <a:lnTo>
                      <a:pt x="120" y="2544"/>
                    </a:lnTo>
                    <a:lnTo>
                      <a:pt x="12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7" name="Google Shape;737;p24"/>
              <p:cNvSpPr/>
              <p:nvPr/>
            </p:nvSpPr>
            <p:spPr>
              <a:xfrm>
                <a:off x="2401063" y="1126948"/>
                <a:ext cx="81608" cy="81608"/>
              </a:xfrm>
              <a:custGeom>
                <a:avLst/>
                <a:gdLst/>
                <a:ahLst/>
                <a:cxnLst/>
                <a:rect l="l" t="t" r="r" b="b"/>
                <a:pathLst>
                  <a:path w="1787" h="1787" extrusionOk="0">
                    <a:moveTo>
                      <a:pt x="1" y="0"/>
                    </a:moveTo>
                    <a:lnTo>
                      <a:pt x="1" y="511"/>
                    </a:lnTo>
                    <a:lnTo>
                      <a:pt x="639" y="1149"/>
                    </a:lnTo>
                    <a:lnTo>
                      <a:pt x="1277" y="1787"/>
                    </a:lnTo>
                    <a:lnTo>
                      <a:pt x="1787" y="1787"/>
                    </a:lnTo>
                    <a:lnTo>
                      <a:pt x="894" y="894"/>
                    </a:lnTo>
                    <a:lnTo>
                      <a:pt x="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8" name="Google Shape;738;p24"/>
              <p:cNvSpPr/>
              <p:nvPr/>
            </p:nvSpPr>
            <p:spPr>
              <a:xfrm>
                <a:off x="2132995" y="960308"/>
                <a:ext cx="23610" cy="20231"/>
              </a:xfrm>
              <a:custGeom>
                <a:avLst/>
                <a:gdLst/>
                <a:ahLst/>
                <a:cxnLst/>
                <a:rect l="l" t="t" r="r" b="b"/>
                <a:pathLst>
                  <a:path w="517" h="443" extrusionOk="0">
                    <a:moveTo>
                      <a:pt x="298" y="119"/>
                    </a:moveTo>
                    <a:cubicBezTo>
                      <a:pt x="409" y="145"/>
                      <a:pt x="409" y="298"/>
                      <a:pt x="298" y="332"/>
                    </a:cubicBezTo>
                    <a:cubicBezTo>
                      <a:pt x="196" y="298"/>
                      <a:pt x="196" y="145"/>
                      <a:pt x="298" y="119"/>
                    </a:cubicBezTo>
                    <a:close/>
                    <a:moveTo>
                      <a:pt x="295" y="0"/>
                    </a:moveTo>
                    <a:cubicBezTo>
                      <a:pt x="240" y="0"/>
                      <a:pt x="184" y="21"/>
                      <a:pt x="137" y="68"/>
                    </a:cubicBezTo>
                    <a:cubicBezTo>
                      <a:pt x="1" y="204"/>
                      <a:pt x="103" y="442"/>
                      <a:pt x="298" y="442"/>
                    </a:cubicBezTo>
                    <a:cubicBezTo>
                      <a:pt x="418" y="434"/>
                      <a:pt x="511" y="340"/>
                      <a:pt x="511" y="230"/>
                    </a:cubicBezTo>
                    <a:cubicBezTo>
                      <a:pt x="517" y="92"/>
                      <a:pt x="410" y="0"/>
                      <a:pt x="29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9" name="Google Shape;739;p24"/>
              <p:cNvSpPr/>
              <p:nvPr/>
            </p:nvSpPr>
            <p:spPr>
              <a:xfrm>
                <a:off x="2605425" y="1628651"/>
                <a:ext cx="23747" cy="20094"/>
              </a:xfrm>
              <a:custGeom>
                <a:avLst/>
                <a:gdLst/>
                <a:ahLst/>
                <a:cxnLst/>
                <a:rect l="l" t="t" r="r" b="b"/>
                <a:pathLst>
                  <a:path w="520" h="440" extrusionOk="0">
                    <a:moveTo>
                      <a:pt x="298" y="116"/>
                    </a:moveTo>
                    <a:cubicBezTo>
                      <a:pt x="358" y="116"/>
                      <a:pt x="409" y="167"/>
                      <a:pt x="400" y="227"/>
                    </a:cubicBezTo>
                    <a:cubicBezTo>
                      <a:pt x="400" y="290"/>
                      <a:pt x="348" y="331"/>
                      <a:pt x="294" y="331"/>
                    </a:cubicBezTo>
                    <a:cubicBezTo>
                      <a:pt x="269" y="331"/>
                      <a:pt x="243" y="322"/>
                      <a:pt x="221" y="303"/>
                    </a:cubicBezTo>
                    <a:cubicBezTo>
                      <a:pt x="153" y="235"/>
                      <a:pt x="204" y="116"/>
                      <a:pt x="298" y="116"/>
                    </a:cubicBezTo>
                    <a:close/>
                    <a:moveTo>
                      <a:pt x="299" y="1"/>
                    </a:moveTo>
                    <a:cubicBezTo>
                      <a:pt x="244" y="1"/>
                      <a:pt x="189" y="21"/>
                      <a:pt x="145" y="65"/>
                    </a:cubicBezTo>
                    <a:cubicBezTo>
                      <a:pt x="0" y="201"/>
                      <a:pt x="102" y="439"/>
                      <a:pt x="298" y="439"/>
                    </a:cubicBezTo>
                    <a:cubicBezTo>
                      <a:pt x="417" y="439"/>
                      <a:pt x="519" y="337"/>
                      <a:pt x="519" y="218"/>
                    </a:cubicBezTo>
                    <a:cubicBezTo>
                      <a:pt x="519" y="86"/>
                      <a:pt x="411" y="1"/>
                      <a:pt x="2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0" name="Google Shape;740;p24"/>
              <p:cNvSpPr/>
              <p:nvPr/>
            </p:nvSpPr>
            <p:spPr>
              <a:xfrm>
                <a:off x="2145827" y="1025155"/>
                <a:ext cx="122024" cy="71515"/>
              </a:xfrm>
              <a:custGeom>
                <a:avLst/>
                <a:gdLst/>
                <a:ahLst/>
                <a:cxnLst/>
                <a:rect l="l" t="t" r="r" b="b"/>
                <a:pathLst>
                  <a:path w="2672" h="1566" extrusionOk="0">
                    <a:moveTo>
                      <a:pt x="34" y="1"/>
                    </a:moveTo>
                    <a:lnTo>
                      <a:pt x="0" y="26"/>
                    </a:lnTo>
                    <a:lnTo>
                      <a:pt x="800" y="826"/>
                    </a:lnTo>
                    <a:lnTo>
                      <a:pt x="1898" y="826"/>
                    </a:lnTo>
                    <a:lnTo>
                      <a:pt x="2638" y="1566"/>
                    </a:lnTo>
                    <a:lnTo>
                      <a:pt x="2672" y="1532"/>
                    </a:lnTo>
                    <a:lnTo>
                      <a:pt x="1923" y="783"/>
                    </a:lnTo>
                    <a:lnTo>
                      <a:pt x="817" y="783"/>
                    </a:lnTo>
                    <a:lnTo>
                      <a:pt x="3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741" name="Google Shape;741;p24"/>
          <p:cNvGrpSpPr/>
          <p:nvPr/>
        </p:nvGrpSpPr>
        <p:grpSpPr>
          <a:xfrm>
            <a:off x="-3665387" y="-2727238"/>
            <a:ext cx="8872706" cy="12312305"/>
            <a:chOff x="-2596705" y="-2045480"/>
            <a:chExt cx="6654696" cy="9234460"/>
          </a:xfrm>
        </p:grpSpPr>
        <p:grpSp>
          <p:nvGrpSpPr>
            <p:cNvPr id="742" name="Google Shape;742;p24"/>
            <p:cNvGrpSpPr/>
            <p:nvPr/>
          </p:nvGrpSpPr>
          <p:grpSpPr>
            <a:xfrm flipH="1">
              <a:off x="722369" y="491148"/>
              <a:ext cx="801674" cy="397824"/>
              <a:chOff x="1622300" y="2291700"/>
              <a:chExt cx="118800" cy="58950"/>
            </a:xfrm>
          </p:grpSpPr>
          <p:sp>
            <p:nvSpPr>
              <p:cNvPr id="743" name="Google Shape;743;p24"/>
              <p:cNvSpPr/>
              <p:nvPr/>
            </p:nvSpPr>
            <p:spPr>
              <a:xfrm>
                <a:off x="1672825" y="2291800"/>
                <a:ext cx="17950" cy="17825"/>
              </a:xfrm>
              <a:custGeom>
                <a:avLst/>
                <a:gdLst/>
                <a:ahLst/>
                <a:cxnLst/>
                <a:rect l="l" t="t" r="r" b="b"/>
                <a:pathLst>
                  <a:path w="718" h="713" extrusionOk="0">
                    <a:moveTo>
                      <a:pt x="101" y="0"/>
                    </a:moveTo>
                    <a:lnTo>
                      <a:pt x="1" y="96"/>
                    </a:lnTo>
                    <a:lnTo>
                      <a:pt x="621" y="713"/>
                    </a:lnTo>
                    <a:lnTo>
                      <a:pt x="717" y="617"/>
                    </a:lnTo>
                    <a:lnTo>
                      <a:pt x="10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4" name="Google Shape;744;p24"/>
              <p:cNvSpPr/>
              <p:nvPr/>
            </p:nvSpPr>
            <p:spPr>
              <a:xfrm>
                <a:off x="1672825" y="2291700"/>
                <a:ext cx="17950" cy="17925"/>
              </a:xfrm>
              <a:custGeom>
                <a:avLst/>
                <a:gdLst/>
                <a:ahLst/>
                <a:cxnLst/>
                <a:rect l="l" t="t" r="r" b="b"/>
                <a:pathLst>
                  <a:path w="718" h="717" extrusionOk="0">
                    <a:moveTo>
                      <a:pt x="621" y="0"/>
                    </a:moveTo>
                    <a:lnTo>
                      <a:pt x="1" y="621"/>
                    </a:lnTo>
                    <a:lnTo>
                      <a:pt x="101" y="717"/>
                    </a:lnTo>
                    <a:lnTo>
                      <a:pt x="717" y="100"/>
                    </a:lnTo>
                    <a:lnTo>
                      <a:pt x="62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5" name="Google Shape;745;p24"/>
              <p:cNvSpPr/>
              <p:nvPr/>
            </p:nvSpPr>
            <p:spPr>
              <a:xfrm>
                <a:off x="1723150" y="2291700"/>
                <a:ext cx="17950" cy="17925"/>
              </a:xfrm>
              <a:custGeom>
                <a:avLst/>
                <a:gdLst/>
                <a:ahLst/>
                <a:cxnLst/>
                <a:rect l="l" t="t" r="r" b="b"/>
                <a:pathLst>
                  <a:path w="718" h="717" extrusionOk="0">
                    <a:moveTo>
                      <a:pt x="97" y="0"/>
                    </a:moveTo>
                    <a:lnTo>
                      <a:pt x="1" y="100"/>
                    </a:lnTo>
                    <a:lnTo>
                      <a:pt x="617" y="717"/>
                    </a:lnTo>
                    <a:lnTo>
                      <a:pt x="718" y="621"/>
                    </a:lnTo>
                    <a:lnTo>
                      <a:pt x="9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6" name="Google Shape;746;p24"/>
              <p:cNvSpPr/>
              <p:nvPr/>
            </p:nvSpPr>
            <p:spPr>
              <a:xfrm>
                <a:off x="1723150" y="2291700"/>
                <a:ext cx="17950" cy="17925"/>
              </a:xfrm>
              <a:custGeom>
                <a:avLst/>
                <a:gdLst/>
                <a:ahLst/>
                <a:cxnLst/>
                <a:rect l="l" t="t" r="r" b="b"/>
                <a:pathLst>
                  <a:path w="718" h="717" extrusionOk="0">
                    <a:moveTo>
                      <a:pt x="617" y="0"/>
                    </a:moveTo>
                    <a:lnTo>
                      <a:pt x="1" y="621"/>
                    </a:lnTo>
                    <a:lnTo>
                      <a:pt x="101" y="717"/>
                    </a:lnTo>
                    <a:lnTo>
                      <a:pt x="718" y="100"/>
                    </a:lnTo>
                    <a:lnTo>
                      <a:pt x="6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7" name="Google Shape;747;p24"/>
              <p:cNvSpPr/>
              <p:nvPr/>
            </p:nvSpPr>
            <p:spPr>
              <a:xfrm>
                <a:off x="1622300" y="2332725"/>
                <a:ext cx="17825" cy="17925"/>
              </a:xfrm>
              <a:custGeom>
                <a:avLst/>
                <a:gdLst/>
                <a:ahLst/>
                <a:cxnLst/>
                <a:rect l="l" t="t" r="r" b="b"/>
                <a:pathLst>
                  <a:path w="713" h="717" extrusionOk="0">
                    <a:moveTo>
                      <a:pt x="96" y="0"/>
                    </a:moveTo>
                    <a:lnTo>
                      <a:pt x="0" y="96"/>
                    </a:lnTo>
                    <a:lnTo>
                      <a:pt x="617" y="717"/>
                    </a:lnTo>
                    <a:lnTo>
                      <a:pt x="713" y="617"/>
                    </a:lnTo>
                    <a:lnTo>
                      <a:pt x="9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8" name="Google Shape;748;p24"/>
              <p:cNvSpPr/>
              <p:nvPr/>
            </p:nvSpPr>
            <p:spPr>
              <a:xfrm>
                <a:off x="1622300" y="2332725"/>
                <a:ext cx="17825" cy="17925"/>
              </a:xfrm>
              <a:custGeom>
                <a:avLst/>
                <a:gdLst/>
                <a:ahLst/>
                <a:cxnLst/>
                <a:rect l="l" t="t" r="r" b="b"/>
                <a:pathLst>
                  <a:path w="713" h="717" extrusionOk="0">
                    <a:moveTo>
                      <a:pt x="617" y="0"/>
                    </a:moveTo>
                    <a:lnTo>
                      <a:pt x="0" y="617"/>
                    </a:lnTo>
                    <a:lnTo>
                      <a:pt x="96" y="717"/>
                    </a:lnTo>
                    <a:lnTo>
                      <a:pt x="713" y="96"/>
                    </a:lnTo>
                    <a:lnTo>
                      <a:pt x="6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9" name="Google Shape;749;p24"/>
              <p:cNvSpPr/>
              <p:nvPr/>
            </p:nvSpPr>
            <p:spPr>
              <a:xfrm>
                <a:off x="1672525" y="2332625"/>
                <a:ext cx="17950" cy="17925"/>
              </a:xfrm>
              <a:custGeom>
                <a:avLst/>
                <a:gdLst/>
                <a:ahLst/>
                <a:cxnLst/>
                <a:rect l="l" t="t" r="r" b="b"/>
                <a:pathLst>
                  <a:path w="718" h="717" extrusionOk="0">
                    <a:moveTo>
                      <a:pt x="101" y="0"/>
                    </a:moveTo>
                    <a:lnTo>
                      <a:pt x="1" y="100"/>
                    </a:lnTo>
                    <a:lnTo>
                      <a:pt x="621" y="717"/>
                    </a:lnTo>
                    <a:lnTo>
                      <a:pt x="717" y="621"/>
                    </a:lnTo>
                    <a:lnTo>
                      <a:pt x="10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0" name="Google Shape;750;p24"/>
              <p:cNvSpPr/>
              <p:nvPr/>
            </p:nvSpPr>
            <p:spPr>
              <a:xfrm>
                <a:off x="1672525" y="2332725"/>
                <a:ext cx="17950" cy="17925"/>
              </a:xfrm>
              <a:custGeom>
                <a:avLst/>
                <a:gdLst/>
                <a:ahLst/>
                <a:cxnLst/>
                <a:rect l="l" t="t" r="r" b="b"/>
                <a:pathLst>
                  <a:path w="718" h="717" extrusionOk="0">
                    <a:moveTo>
                      <a:pt x="621" y="0"/>
                    </a:moveTo>
                    <a:lnTo>
                      <a:pt x="1" y="617"/>
                    </a:lnTo>
                    <a:lnTo>
                      <a:pt x="101" y="717"/>
                    </a:lnTo>
                    <a:lnTo>
                      <a:pt x="717" y="96"/>
                    </a:lnTo>
                    <a:lnTo>
                      <a:pt x="62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sp>
          <p:nvSpPr>
            <p:cNvPr id="751" name="Google Shape;751;p24"/>
            <p:cNvSpPr/>
            <p:nvPr/>
          </p:nvSpPr>
          <p:spPr>
            <a:xfrm>
              <a:off x="-2596705" y="-1246603"/>
              <a:ext cx="6654696" cy="7636707"/>
            </a:xfrm>
            <a:custGeom>
              <a:avLst/>
              <a:gdLst/>
              <a:ahLst/>
              <a:cxnLst/>
              <a:rect l="l" t="t" r="r" b="b"/>
              <a:pathLst>
                <a:path w="71832" h="82432" extrusionOk="0">
                  <a:moveTo>
                    <a:pt x="205" y="1"/>
                  </a:moveTo>
                  <a:lnTo>
                    <a:pt x="1" y="205"/>
                  </a:lnTo>
                  <a:lnTo>
                    <a:pt x="27924" y="28129"/>
                  </a:lnTo>
                  <a:lnTo>
                    <a:pt x="27924" y="38728"/>
                  </a:lnTo>
                  <a:lnTo>
                    <a:pt x="36526" y="47330"/>
                  </a:lnTo>
                  <a:lnTo>
                    <a:pt x="45629" y="56433"/>
                  </a:lnTo>
                  <a:lnTo>
                    <a:pt x="71627" y="82431"/>
                  </a:lnTo>
                  <a:lnTo>
                    <a:pt x="71831" y="82227"/>
                  </a:lnTo>
                  <a:lnTo>
                    <a:pt x="46493" y="56889"/>
                  </a:lnTo>
                  <a:lnTo>
                    <a:pt x="46493" y="47935"/>
                  </a:lnTo>
                  <a:lnTo>
                    <a:pt x="53711" y="40954"/>
                  </a:lnTo>
                  <a:lnTo>
                    <a:pt x="51481" y="38724"/>
                  </a:lnTo>
                  <a:lnTo>
                    <a:pt x="37095" y="38724"/>
                  </a:lnTo>
                  <a:lnTo>
                    <a:pt x="32496" y="34125"/>
                  </a:lnTo>
                  <a:lnTo>
                    <a:pt x="32496" y="32288"/>
                  </a:lnTo>
                  <a:lnTo>
                    <a:pt x="27924" y="27712"/>
                  </a:lnTo>
                  <a:lnTo>
                    <a:pt x="27924" y="27720"/>
                  </a:lnTo>
                  <a:lnTo>
                    <a:pt x="20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752" name="Google Shape;752;p24"/>
            <p:cNvGrpSpPr/>
            <p:nvPr/>
          </p:nvGrpSpPr>
          <p:grpSpPr>
            <a:xfrm rot="10800000">
              <a:off x="-1185762" y="-2045480"/>
              <a:ext cx="2901864" cy="4211818"/>
              <a:chOff x="6769513" y="299393"/>
              <a:chExt cx="1308620" cy="1899525"/>
            </a:xfrm>
          </p:grpSpPr>
          <p:sp>
            <p:nvSpPr>
              <p:cNvPr id="753" name="Google Shape;753;p24"/>
              <p:cNvSpPr/>
              <p:nvPr/>
            </p:nvSpPr>
            <p:spPr>
              <a:xfrm>
                <a:off x="7817889" y="1007055"/>
                <a:ext cx="252070" cy="252070"/>
              </a:xfrm>
              <a:custGeom>
                <a:avLst/>
                <a:gdLst/>
                <a:ahLst/>
                <a:cxnLst/>
                <a:rect l="l" t="t" r="r" b="b"/>
                <a:pathLst>
                  <a:path w="4564" h="4564" extrusionOk="0">
                    <a:moveTo>
                      <a:pt x="0" y="1"/>
                    </a:moveTo>
                    <a:lnTo>
                      <a:pt x="0" y="1302"/>
                    </a:lnTo>
                    <a:lnTo>
                      <a:pt x="1629" y="2931"/>
                    </a:lnTo>
                    <a:lnTo>
                      <a:pt x="3263" y="4564"/>
                    </a:lnTo>
                    <a:lnTo>
                      <a:pt x="4563" y="4564"/>
                    </a:lnTo>
                    <a:lnTo>
                      <a:pt x="2282" y="2282"/>
                    </a:lnTo>
                    <a:lnTo>
                      <a:pt x="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4" name="Google Shape;754;p24"/>
              <p:cNvSpPr/>
              <p:nvPr/>
            </p:nvSpPr>
            <p:spPr>
              <a:xfrm>
                <a:off x="7983027" y="2137006"/>
                <a:ext cx="72351" cy="61913"/>
              </a:xfrm>
              <a:custGeom>
                <a:avLst/>
                <a:gdLst/>
                <a:ahLst/>
                <a:cxnLst/>
                <a:rect l="l" t="t" r="r" b="b"/>
                <a:pathLst>
                  <a:path w="1310" h="1121" extrusionOk="0">
                    <a:moveTo>
                      <a:pt x="563" y="294"/>
                    </a:moveTo>
                    <a:cubicBezTo>
                      <a:pt x="628" y="294"/>
                      <a:pt x="695" y="318"/>
                      <a:pt x="749" y="372"/>
                    </a:cubicBezTo>
                    <a:cubicBezTo>
                      <a:pt x="913" y="536"/>
                      <a:pt x="797" y="821"/>
                      <a:pt x="561" y="821"/>
                    </a:cubicBezTo>
                    <a:cubicBezTo>
                      <a:pt x="417" y="821"/>
                      <a:pt x="297" y="704"/>
                      <a:pt x="297" y="560"/>
                    </a:cubicBezTo>
                    <a:cubicBezTo>
                      <a:pt x="297" y="400"/>
                      <a:pt x="427" y="294"/>
                      <a:pt x="563" y="294"/>
                    </a:cubicBezTo>
                    <a:close/>
                    <a:moveTo>
                      <a:pt x="561" y="0"/>
                    </a:moveTo>
                    <a:cubicBezTo>
                      <a:pt x="252" y="0"/>
                      <a:pt x="0" y="248"/>
                      <a:pt x="0" y="560"/>
                    </a:cubicBezTo>
                    <a:cubicBezTo>
                      <a:pt x="0" y="897"/>
                      <a:pt x="278" y="1121"/>
                      <a:pt x="566" y="1121"/>
                    </a:cubicBezTo>
                    <a:cubicBezTo>
                      <a:pt x="704" y="1121"/>
                      <a:pt x="843" y="1070"/>
                      <a:pt x="957" y="957"/>
                    </a:cubicBezTo>
                    <a:cubicBezTo>
                      <a:pt x="1309" y="600"/>
                      <a:pt x="1061" y="0"/>
                      <a:pt x="56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5" name="Google Shape;755;p24"/>
              <p:cNvSpPr/>
              <p:nvPr/>
            </p:nvSpPr>
            <p:spPr>
              <a:xfrm>
                <a:off x="6769513" y="299393"/>
                <a:ext cx="61968" cy="61747"/>
              </a:xfrm>
              <a:custGeom>
                <a:avLst/>
                <a:gdLst/>
                <a:ahLst/>
                <a:cxnLst/>
                <a:rect l="l" t="t" r="r" b="b"/>
                <a:pathLst>
                  <a:path w="1122" h="1118" extrusionOk="0">
                    <a:moveTo>
                      <a:pt x="561" y="293"/>
                    </a:moveTo>
                    <a:cubicBezTo>
                      <a:pt x="705" y="293"/>
                      <a:pt x="825" y="413"/>
                      <a:pt x="825" y="557"/>
                    </a:cubicBezTo>
                    <a:cubicBezTo>
                      <a:pt x="825" y="705"/>
                      <a:pt x="705" y="821"/>
                      <a:pt x="561" y="821"/>
                    </a:cubicBezTo>
                    <a:cubicBezTo>
                      <a:pt x="417" y="821"/>
                      <a:pt x="297" y="705"/>
                      <a:pt x="297" y="557"/>
                    </a:cubicBezTo>
                    <a:cubicBezTo>
                      <a:pt x="297" y="413"/>
                      <a:pt x="417" y="293"/>
                      <a:pt x="561" y="293"/>
                    </a:cubicBezTo>
                    <a:close/>
                    <a:moveTo>
                      <a:pt x="554" y="1"/>
                    </a:moveTo>
                    <a:cubicBezTo>
                      <a:pt x="249" y="1"/>
                      <a:pt x="1" y="251"/>
                      <a:pt x="1" y="557"/>
                    </a:cubicBezTo>
                    <a:cubicBezTo>
                      <a:pt x="1" y="865"/>
                      <a:pt x="253" y="1117"/>
                      <a:pt x="561" y="1117"/>
                    </a:cubicBezTo>
                    <a:cubicBezTo>
                      <a:pt x="869" y="1117"/>
                      <a:pt x="1122" y="865"/>
                      <a:pt x="1122" y="557"/>
                    </a:cubicBezTo>
                    <a:cubicBezTo>
                      <a:pt x="1122" y="249"/>
                      <a:pt x="869" y="1"/>
                      <a:pt x="561" y="1"/>
                    </a:cubicBezTo>
                    <a:cubicBezTo>
                      <a:pt x="559" y="1"/>
                      <a:pt x="556" y="1"/>
                      <a:pt x="5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6" name="Google Shape;756;p24"/>
              <p:cNvSpPr/>
              <p:nvPr/>
            </p:nvSpPr>
            <p:spPr>
              <a:xfrm>
                <a:off x="6811985" y="339214"/>
                <a:ext cx="1266148" cy="1811765"/>
              </a:xfrm>
              <a:custGeom>
                <a:avLst/>
                <a:gdLst/>
                <a:ahLst/>
                <a:cxnLst/>
                <a:rect l="l" t="t" r="r" b="b"/>
                <a:pathLst>
                  <a:path w="22925" h="32804" extrusionOk="0">
                    <a:moveTo>
                      <a:pt x="208" y="0"/>
                    </a:moveTo>
                    <a:lnTo>
                      <a:pt x="0" y="208"/>
                    </a:lnTo>
                    <a:lnTo>
                      <a:pt x="7878" y="8090"/>
                    </a:lnTo>
                    <a:lnTo>
                      <a:pt x="7922" y="8134"/>
                    </a:lnTo>
                    <a:lnTo>
                      <a:pt x="14170" y="8134"/>
                    </a:lnTo>
                    <a:lnTo>
                      <a:pt x="22628" y="16592"/>
                    </a:lnTo>
                    <a:lnTo>
                      <a:pt x="22628" y="19058"/>
                    </a:lnTo>
                    <a:lnTo>
                      <a:pt x="17385" y="24301"/>
                    </a:lnTo>
                    <a:lnTo>
                      <a:pt x="17385" y="28860"/>
                    </a:lnTo>
                    <a:lnTo>
                      <a:pt x="21323" y="32803"/>
                    </a:lnTo>
                    <a:lnTo>
                      <a:pt x="21532" y="32595"/>
                    </a:lnTo>
                    <a:lnTo>
                      <a:pt x="17681" y="28740"/>
                    </a:lnTo>
                    <a:lnTo>
                      <a:pt x="17681" y="24425"/>
                    </a:lnTo>
                    <a:lnTo>
                      <a:pt x="22925" y="19182"/>
                    </a:lnTo>
                    <a:lnTo>
                      <a:pt x="22925" y="16468"/>
                    </a:lnTo>
                    <a:lnTo>
                      <a:pt x="14334" y="7878"/>
                    </a:lnTo>
                    <a:lnTo>
                      <a:pt x="14290" y="7838"/>
                    </a:lnTo>
                    <a:lnTo>
                      <a:pt x="8046" y="7838"/>
                    </a:lnTo>
                    <a:lnTo>
                      <a:pt x="20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7" name="Google Shape;757;p24"/>
              <p:cNvSpPr/>
              <p:nvPr/>
            </p:nvSpPr>
            <p:spPr>
              <a:xfrm>
                <a:off x="7397589" y="777575"/>
                <a:ext cx="512976" cy="781781"/>
              </a:xfrm>
              <a:custGeom>
                <a:avLst/>
                <a:gdLst/>
                <a:ahLst/>
                <a:cxnLst/>
                <a:rect l="l" t="t" r="r" b="b"/>
                <a:pathLst>
                  <a:path w="9288" h="14155" extrusionOk="0">
                    <a:moveTo>
                      <a:pt x="81" y="1"/>
                    </a:moveTo>
                    <a:lnTo>
                      <a:pt x="1" y="85"/>
                    </a:lnTo>
                    <a:lnTo>
                      <a:pt x="5209" y="5292"/>
                    </a:lnTo>
                    <a:lnTo>
                      <a:pt x="5209" y="10160"/>
                    </a:lnTo>
                    <a:lnTo>
                      <a:pt x="9203" y="14155"/>
                    </a:lnTo>
                    <a:lnTo>
                      <a:pt x="9287" y="14071"/>
                    </a:lnTo>
                    <a:lnTo>
                      <a:pt x="5325" y="10108"/>
                    </a:lnTo>
                    <a:lnTo>
                      <a:pt x="5325" y="5244"/>
                    </a:lnTo>
                    <a:lnTo>
                      <a:pt x="8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58" name="Google Shape;758;p24"/>
              <p:cNvSpPr/>
              <p:nvPr/>
            </p:nvSpPr>
            <p:spPr>
              <a:xfrm>
                <a:off x="7777847" y="1417359"/>
                <a:ext cx="273112" cy="431181"/>
              </a:xfrm>
              <a:custGeom>
                <a:avLst/>
                <a:gdLst/>
                <a:ahLst/>
                <a:cxnLst/>
                <a:rect l="l" t="t" r="r" b="b"/>
                <a:pathLst>
                  <a:path w="4945" h="7807" extrusionOk="0">
                    <a:moveTo>
                      <a:pt x="4824" y="1"/>
                    </a:moveTo>
                    <a:lnTo>
                      <a:pt x="4824" y="2899"/>
                    </a:lnTo>
                    <a:lnTo>
                      <a:pt x="1" y="7722"/>
                    </a:lnTo>
                    <a:lnTo>
                      <a:pt x="85" y="7806"/>
                    </a:lnTo>
                    <a:lnTo>
                      <a:pt x="4944" y="2951"/>
                    </a:lnTo>
                    <a:lnTo>
                      <a:pt x="494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59" name="Google Shape;759;p24"/>
            <p:cNvSpPr/>
            <p:nvPr/>
          </p:nvSpPr>
          <p:spPr>
            <a:xfrm rot="10800000">
              <a:off x="1102163" y="4774798"/>
              <a:ext cx="727762" cy="727762"/>
            </a:xfrm>
            <a:custGeom>
              <a:avLst/>
              <a:gdLst/>
              <a:ahLst/>
              <a:cxnLst/>
              <a:rect l="l" t="t" r="r" b="b"/>
              <a:pathLst>
                <a:path w="9936" h="9936" fill="none" extrusionOk="0">
                  <a:moveTo>
                    <a:pt x="8170" y="1770"/>
                  </a:moveTo>
                  <a:cubicBezTo>
                    <a:pt x="9936" y="3535"/>
                    <a:pt x="9936" y="6401"/>
                    <a:pt x="8170" y="8170"/>
                  </a:cubicBezTo>
                  <a:cubicBezTo>
                    <a:pt x="6401" y="9935"/>
                    <a:pt x="3535" y="9935"/>
                    <a:pt x="1770" y="8170"/>
                  </a:cubicBezTo>
                  <a:cubicBezTo>
                    <a:pt x="1" y="6401"/>
                    <a:pt x="1" y="3535"/>
                    <a:pt x="1770" y="1770"/>
                  </a:cubicBezTo>
                  <a:cubicBezTo>
                    <a:pt x="3535" y="0"/>
                    <a:pt x="6401" y="0"/>
                    <a:pt x="8170" y="1770"/>
                  </a:cubicBezTo>
                  <a:close/>
                </a:path>
              </a:pathLst>
            </a:custGeom>
            <a:noFill/>
            <a:ln w="19050" cap="flat" cmpd="sng">
              <a:solidFill>
                <a:schemeClr val="dk2"/>
              </a:solidFill>
              <a:prstDash val="solid"/>
              <a:miter lim="400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760" name="Google Shape;760;p24"/>
            <p:cNvGrpSpPr/>
            <p:nvPr/>
          </p:nvGrpSpPr>
          <p:grpSpPr>
            <a:xfrm flipH="1">
              <a:off x="-1973878" y="2737381"/>
              <a:ext cx="3265346" cy="3441180"/>
              <a:chOff x="2011428" y="602777"/>
              <a:chExt cx="774292" cy="815987"/>
            </a:xfrm>
          </p:grpSpPr>
          <p:sp>
            <p:nvSpPr>
              <p:cNvPr id="761" name="Google Shape;761;p24"/>
              <p:cNvSpPr/>
              <p:nvPr/>
            </p:nvSpPr>
            <p:spPr>
              <a:xfrm>
                <a:off x="2751470" y="1215132"/>
                <a:ext cx="15618" cy="109191"/>
              </a:xfrm>
              <a:custGeom>
                <a:avLst/>
                <a:gdLst/>
                <a:ahLst/>
                <a:cxnLst/>
                <a:rect l="l" t="t" r="r" b="b"/>
                <a:pathLst>
                  <a:path w="342" h="2391" extrusionOk="0">
                    <a:moveTo>
                      <a:pt x="341" y="0"/>
                    </a:moveTo>
                    <a:lnTo>
                      <a:pt x="1" y="341"/>
                    </a:lnTo>
                    <a:lnTo>
                      <a:pt x="1" y="1191"/>
                    </a:lnTo>
                    <a:lnTo>
                      <a:pt x="1" y="2042"/>
                    </a:lnTo>
                    <a:lnTo>
                      <a:pt x="341" y="2391"/>
                    </a:lnTo>
                    <a:lnTo>
                      <a:pt x="341" y="1191"/>
                    </a:lnTo>
                    <a:lnTo>
                      <a:pt x="34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2" name="Google Shape;762;p24"/>
              <p:cNvSpPr/>
              <p:nvPr/>
            </p:nvSpPr>
            <p:spPr>
              <a:xfrm>
                <a:off x="2157107" y="742702"/>
                <a:ext cx="76950" cy="76995"/>
              </a:xfrm>
              <a:custGeom>
                <a:avLst/>
                <a:gdLst/>
                <a:ahLst/>
                <a:cxnLst/>
                <a:rect l="l" t="t" r="r" b="b"/>
                <a:pathLst>
                  <a:path w="1685" h="1686" extrusionOk="0">
                    <a:moveTo>
                      <a:pt x="0" y="1"/>
                    </a:moveTo>
                    <a:lnTo>
                      <a:pt x="842" y="843"/>
                    </a:lnTo>
                    <a:lnTo>
                      <a:pt x="1685" y="1685"/>
                    </a:lnTo>
                    <a:lnTo>
                      <a:pt x="1685" y="1209"/>
                    </a:lnTo>
                    <a:lnTo>
                      <a:pt x="1081" y="605"/>
                    </a:lnTo>
                    <a:lnTo>
                      <a:pt x="47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3" name="Google Shape;763;p24"/>
              <p:cNvSpPr/>
              <p:nvPr/>
            </p:nvSpPr>
            <p:spPr>
              <a:xfrm>
                <a:off x="2011428" y="602777"/>
                <a:ext cx="37310" cy="32013"/>
              </a:xfrm>
              <a:custGeom>
                <a:avLst/>
                <a:gdLst/>
                <a:ahLst/>
                <a:cxnLst/>
                <a:rect l="l" t="t" r="r" b="b"/>
                <a:pathLst>
                  <a:path w="817" h="701" extrusionOk="0">
                    <a:moveTo>
                      <a:pt x="468" y="181"/>
                    </a:moveTo>
                    <a:cubicBezTo>
                      <a:pt x="561" y="181"/>
                      <a:pt x="630" y="258"/>
                      <a:pt x="630" y="351"/>
                    </a:cubicBezTo>
                    <a:cubicBezTo>
                      <a:pt x="630" y="448"/>
                      <a:pt x="549" y="514"/>
                      <a:pt x="466" y="514"/>
                    </a:cubicBezTo>
                    <a:cubicBezTo>
                      <a:pt x="425" y="514"/>
                      <a:pt x="383" y="498"/>
                      <a:pt x="349" y="462"/>
                    </a:cubicBezTo>
                    <a:cubicBezTo>
                      <a:pt x="247" y="360"/>
                      <a:pt x="323" y="181"/>
                      <a:pt x="468" y="181"/>
                    </a:cubicBezTo>
                    <a:close/>
                    <a:moveTo>
                      <a:pt x="468" y="0"/>
                    </a:moveTo>
                    <a:cubicBezTo>
                      <a:pt x="381" y="0"/>
                      <a:pt x="293" y="33"/>
                      <a:pt x="221" y="105"/>
                    </a:cubicBezTo>
                    <a:cubicBezTo>
                      <a:pt x="0" y="317"/>
                      <a:pt x="153" y="700"/>
                      <a:pt x="468" y="700"/>
                    </a:cubicBezTo>
                    <a:cubicBezTo>
                      <a:pt x="664" y="700"/>
                      <a:pt x="817" y="538"/>
                      <a:pt x="817" y="351"/>
                    </a:cubicBezTo>
                    <a:cubicBezTo>
                      <a:pt x="817" y="139"/>
                      <a:pt x="646" y="0"/>
                      <a:pt x="4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4" name="Google Shape;764;p24"/>
              <p:cNvSpPr/>
              <p:nvPr/>
            </p:nvSpPr>
            <p:spPr>
              <a:xfrm>
                <a:off x="2748364" y="1386751"/>
                <a:ext cx="37356" cy="32013"/>
              </a:xfrm>
              <a:custGeom>
                <a:avLst/>
                <a:gdLst/>
                <a:ahLst/>
                <a:cxnLst/>
                <a:rect l="l" t="t" r="r" b="b"/>
                <a:pathLst>
                  <a:path w="818" h="701" extrusionOk="0">
                    <a:moveTo>
                      <a:pt x="469" y="190"/>
                    </a:moveTo>
                    <a:cubicBezTo>
                      <a:pt x="562" y="190"/>
                      <a:pt x="630" y="258"/>
                      <a:pt x="630" y="351"/>
                    </a:cubicBezTo>
                    <a:cubicBezTo>
                      <a:pt x="630" y="450"/>
                      <a:pt x="547" y="517"/>
                      <a:pt x="462" y="517"/>
                    </a:cubicBezTo>
                    <a:cubicBezTo>
                      <a:pt x="422" y="517"/>
                      <a:pt x="382" y="503"/>
                      <a:pt x="350" y="470"/>
                    </a:cubicBezTo>
                    <a:cubicBezTo>
                      <a:pt x="247" y="360"/>
                      <a:pt x="324" y="190"/>
                      <a:pt x="469" y="190"/>
                    </a:cubicBezTo>
                    <a:close/>
                    <a:moveTo>
                      <a:pt x="468" y="0"/>
                    </a:moveTo>
                    <a:cubicBezTo>
                      <a:pt x="382" y="0"/>
                      <a:pt x="294" y="33"/>
                      <a:pt x="222" y="105"/>
                    </a:cubicBezTo>
                    <a:cubicBezTo>
                      <a:pt x="1" y="326"/>
                      <a:pt x="154" y="700"/>
                      <a:pt x="469" y="700"/>
                    </a:cubicBezTo>
                    <a:cubicBezTo>
                      <a:pt x="664" y="700"/>
                      <a:pt x="817" y="547"/>
                      <a:pt x="817" y="351"/>
                    </a:cubicBezTo>
                    <a:cubicBezTo>
                      <a:pt x="817" y="139"/>
                      <a:pt x="647" y="0"/>
                      <a:pt x="4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5" name="Google Shape;765;p24"/>
              <p:cNvSpPr/>
              <p:nvPr/>
            </p:nvSpPr>
            <p:spPr>
              <a:xfrm>
                <a:off x="2036271" y="623829"/>
                <a:ext cx="737804" cy="767351"/>
              </a:xfrm>
              <a:custGeom>
                <a:avLst/>
                <a:gdLst/>
                <a:ahLst/>
                <a:cxnLst/>
                <a:rect l="l" t="t" r="r" b="b"/>
                <a:pathLst>
                  <a:path w="16156" h="16803" extrusionOk="0">
                    <a:moveTo>
                      <a:pt x="137" y="1"/>
                    </a:moveTo>
                    <a:lnTo>
                      <a:pt x="0" y="128"/>
                    </a:lnTo>
                    <a:lnTo>
                      <a:pt x="5173" y="5301"/>
                    </a:lnTo>
                    <a:lnTo>
                      <a:pt x="5198" y="5326"/>
                    </a:lnTo>
                    <a:lnTo>
                      <a:pt x="9035" y="5326"/>
                    </a:lnTo>
                    <a:lnTo>
                      <a:pt x="15968" y="12259"/>
                    </a:lnTo>
                    <a:lnTo>
                      <a:pt x="15968" y="16802"/>
                    </a:lnTo>
                    <a:lnTo>
                      <a:pt x="16155" y="16802"/>
                    </a:lnTo>
                    <a:lnTo>
                      <a:pt x="16155" y="12183"/>
                    </a:lnTo>
                    <a:lnTo>
                      <a:pt x="9137" y="5165"/>
                    </a:lnTo>
                    <a:lnTo>
                      <a:pt x="9111" y="5139"/>
                    </a:lnTo>
                    <a:lnTo>
                      <a:pt x="5275" y="5139"/>
                    </a:lnTo>
                    <a:lnTo>
                      <a:pt x="13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6" name="Google Shape;766;p24"/>
              <p:cNvSpPr/>
              <p:nvPr/>
            </p:nvSpPr>
            <p:spPr>
              <a:xfrm>
                <a:off x="2506326" y="916786"/>
                <a:ext cx="196233" cy="195822"/>
              </a:xfrm>
              <a:custGeom>
                <a:avLst/>
                <a:gdLst/>
                <a:ahLst/>
                <a:cxnLst/>
                <a:rect l="l" t="t" r="r" b="b"/>
                <a:pathLst>
                  <a:path w="4297" h="4288" extrusionOk="0">
                    <a:moveTo>
                      <a:pt x="1" y="0"/>
                    </a:moveTo>
                    <a:lnTo>
                      <a:pt x="1" y="77"/>
                    </a:lnTo>
                    <a:lnTo>
                      <a:pt x="1898" y="77"/>
                    </a:lnTo>
                    <a:lnTo>
                      <a:pt x="4220" y="2399"/>
                    </a:lnTo>
                    <a:lnTo>
                      <a:pt x="4220" y="4288"/>
                    </a:lnTo>
                    <a:lnTo>
                      <a:pt x="4297" y="4288"/>
                    </a:lnTo>
                    <a:lnTo>
                      <a:pt x="4297" y="2374"/>
                    </a:lnTo>
                    <a:lnTo>
                      <a:pt x="193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67" name="Google Shape;767;p24"/>
            <p:cNvGrpSpPr/>
            <p:nvPr/>
          </p:nvGrpSpPr>
          <p:grpSpPr>
            <a:xfrm rot="-5400000">
              <a:off x="-1256153" y="3835717"/>
              <a:ext cx="3265346" cy="3441180"/>
              <a:chOff x="2011428" y="602777"/>
              <a:chExt cx="774292" cy="815987"/>
            </a:xfrm>
          </p:grpSpPr>
          <p:sp>
            <p:nvSpPr>
              <p:cNvPr id="768" name="Google Shape;768;p24"/>
              <p:cNvSpPr/>
              <p:nvPr/>
            </p:nvSpPr>
            <p:spPr>
              <a:xfrm>
                <a:off x="2751470" y="1215132"/>
                <a:ext cx="15618" cy="109191"/>
              </a:xfrm>
              <a:custGeom>
                <a:avLst/>
                <a:gdLst/>
                <a:ahLst/>
                <a:cxnLst/>
                <a:rect l="l" t="t" r="r" b="b"/>
                <a:pathLst>
                  <a:path w="342" h="2391" extrusionOk="0">
                    <a:moveTo>
                      <a:pt x="341" y="0"/>
                    </a:moveTo>
                    <a:lnTo>
                      <a:pt x="1" y="341"/>
                    </a:lnTo>
                    <a:lnTo>
                      <a:pt x="1" y="1191"/>
                    </a:lnTo>
                    <a:lnTo>
                      <a:pt x="1" y="2042"/>
                    </a:lnTo>
                    <a:lnTo>
                      <a:pt x="341" y="2391"/>
                    </a:lnTo>
                    <a:lnTo>
                      <a:pt x="341" y="1191"/>
                    </a:lnTo>
                    <a:lnTo>
                      <a:pt x="34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69" name="Google Shape;769;p24"/>
              <p:cNvSpPr/>
              <p:nvPr/>
            </p:nvSpPr>
            <p:spPr>
              <a:xfrm>
                <a:off x="2157107" y="742702"/>
                <a:ext cx="76950" cy="76995"/>
              </a:xfrm>
              <a:custGeom>
                <a:avLst/>
                <a:gdLst/>
                <a:ahLst/>
                <a:cxnLst/>
                <a:rect l="l" t="t" r="r" b="b"/>
                <a:pathLst>
                  <a:path w="1685" h="1686" extrusionOk="0">
                    <a:moveTo>
                      <a:pt x="0" y="1"/>
                    </a:moveTo>
                    <a:lnTo>
                      <a:pt x="842" y="843"/>
                    </a:lnTo>
                    <a:lnTo>
                      <a:pt x="1685" y="1685"/>
                    </a:lnTo>
                    <a:lnTo>
                      <a:pt x="1685" y="1209"/>
                    </a:lnTo>
                    <a:lnTo>
                      <a:pt x="1081" y="605"/>
                    </a:lnTo>
                    <a:lnTo>
                      <a:pt x="47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0" name="Google Shape;770;p24"/>
              <p:cNvSpPr/>
              <p:nvPr/>
            </p:nvSpPr>
            <p:spPr>
              <a:xfrm>
                <a:off x="2011428" y="602777"/>
                <a:ext cx="37310" cy="32013"/>
              </a:xfrm>
              <a:custGeom>
                <a:avLst/>
                <a:gdLst/>
                <a:ahLst/>
                <a:cxnLst/>
                <a:rect l="l" t="t" r="r" b="b"/>
                <a:pathLst>
                  <a:path w="817" h="701" extrusionOk="0">
                    <a:moveTo>
                      <a:pt x="468" y="181"/>
                    </a:moveTo>
                    <a:cubicBezTo>
                      <a:pt x="561" y="181"/>
                      <a:pt x="630" y="258"/>
                      <a:pt x="630" y="351"/>
                    </a:cubicBezTo>
                    <a:cubicBezTo>
                      <a:pt x="630" y="448"/>
                      <a:pt x="549" y="514"/>
                      <a:pt x="466" y="514"/>
                    </a:cubicBezTo>
                    <a:cubicBezTo>
                      <a:pt x="425" y="514"/>
                      <a:pt x="383" y="498"/>
                      <a:pt x="349" y="462"/>
                    </a:cubicBezTo>
                    <a:cubicBezTo>
                      <a:pt x="247" y="360"/>
                      <a:pt x="323" y="181"/>
                      <a:pt x="468" y="181"/>
                    </a:cubicBezTo>
                    <a:close/>
                    <a:moveTo>
                      <a:pt x="468" y="0"/>
                    </a:moveTo>
                    <a:cubicBezTo>
                      <a:pt x="381" y="0"/>
                      <a:pt x="293" y="33"/>
                      <a:pt x="221" y="105"/>
                    </a:cubicBezTo>
                    <a:cubicBezTo>
                      <a:pt x="0" y="317"/>
                      <a:pt x="153" y="700"/>
                      <a:pt x="468" y="700"/>
                    </a:cubicBezTo>
                    <a:cubicBezTo>
                      <a:pt x="664" y="700"/>
                      <a:pt x="817" y="538"/>
                      <a:pt x="817" y="351"/>
                    </a:cubicBezTo>
                    <a:cubicBezTo>
                      <a:pt x="817" y="139"/>
                      <a:pt x="646" y="0"/>
                      <a:pt x="4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1" name="Google Shape;771;p24"/>
              <p:cNvSpPr/>
              <p:nvPr/>
            </p:nvSpPr>
            <p:spPr>
              <a:xfrm>
                <a:off x="2748364" y="1386751"/>
                <a:ext cx="37356" cy="32013"/>
              </a:xfrm>
              <a:custGeom>
                <a:avLst/>
                <a:gdLst/>
                <a:ahLst/>
                <a:cxnLst/>
                <a:rect l="l" t="t" r="r" b="b"/>
                <a:pathLst>
                  <a:path w="818" h="701" extrusionOk="0">
                    <a:moveTo>
                      <a:pt x="469" y="190"/>
                    </a:moveTo>
                    <a:cubicBezTo>
                      <a:pt x="562" y="190"/>
                      <a:pt x="630" y="258"/>
                      <a:pt x="630" y="351"/>
                    </a:cubicBezTo>
                    <a:cubicBezTo>
                      <a:pt x="630" y="450"/>
                      <a:pt x="547" y="517"/>
                      <a:pt x="462" y="517"/>
                    </a:cubicBezTo>
                    <a:cubicBezTo>
                      <a:pt x="422" y="517"/>
                      <a:pt x="382" y="503"/>
                      <a:pt x="350" y="470"/>
                    </a:cubicBezTo>
                    <a:cubicBezTo>
                      <a:pt x="247" y="360"/>
                      <a:pt x="324" y="190"/>
                      <a:pt x="469" y="190"/>
                    </a:cubicBezTo>
                    <a:close/>
                    <a:moveTo>
                      <a:pt x="468" y="0"/>
                    </a:moveTo>
                    <a:cubicBezTo>
                      <a:pt x="382" y="0"/>
                      <a:pt x="294" y="33"/>
                      <a:pt x="222" y="105"/>
                    </a:cubicBezTo>
                    <a:cubicBezTo>
                      <a:pt x="1" y="326"/>
                      <a:pt x="154" y="700"/>
                      <a:pt x="469" y="700"/>
                    </a:cubicBezTo>
                    <a:cubicBezTo>
                      <a:pt x="664" y="700"/>
                      <a:pt x="817" y="547"/>
                      <a:pt x="817" y="351"/>
                    </a:cubicBezTo>
                    <a:cubicBezTo>
                      <a:pt x="817" y="139"/>
                      <a:pt x="647" y="0"/>
                      <a:pt x="4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2" name="Google Shape;772;p24"/>
              <p:cNvSpPr/>
              <p:nvPr/>
            </p:nvSpPr>
            <p:spPr>
              <a:xfrm>
                <a:off x="2036271" y="623829"/>
                <a:ext cx="737804" cy="767351"/>
              </a:xfrm>
              <a:custGeom>
                <a:avLst/>
                <a:gdLst/>
                <a:ahLst/>
                <a:cxnLst/>
                <a:rect l="l" t="t" r="r" b="b"/>
                <a:pathLst>
                  <a:path w="16156" h="16803" extrusionOk="0">
                    <a:moveTo>
                      <a:pt x="137" y="1"/>
                    </a:moveTo>
                    <a:lnTo>
                      <a:pt x="0" y="128"/>
                    </a:lnTo>
                    <a:lnTo>
                      <a:pt x="5173" y="5301"/>
                    </a:lnTo>
                    <a:lnTo>
                      <a:pt x="5198" y="5326"/>
                    </a:lnTo>
                    <a:lnTo>
                      <a:pt x="9035" y="5326"/>
                    </a:lnTo>
                    <a:lnTo>
                      <a:pt x="15968" y="12259"/>
                    </a:lnTo>
                    <a:lnTo>
                      <a:pt x="15968" y="16802"/>
                    </a:lnTo>
                    <a:lnTo>
                      <a:pt x="16155" y="16802"/>
                    </a:lnTo>
                    <a:lnTo>
                      <a:pt x="16155" y="12183"/>
                    </a:lnTo>
                    <a:lnTo>
                      <a:pt x="9137" y="5165"/>
                    </a:lnTo>
                    <a:lnTo>
                      <a:pt x="9111" y="5139"/>
                    </a:lnTo>
                    <a:lnTo>
                      <a:pt x="5275" y="5139"/>
                    </a:lnTo>
                    <a:lnTo>
                      <a:pt x="13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3" name="Google Shape;773;p24"/>
              <p:cNvSpPr/>
              <p:nvPr/>
            </p:nvSpPr>
            <p:spPr>
              <a:xfrm>
                <a:off x="2506326" y="916786"/>
                <a:ext cx="196233" cy="195822"/>
              </a:xfrm>
              <a:custGeom>
                <a:avLst/>
                <a:gdLst/>
                <a:ahLst/>
                <a:cxnLst/>
                <a:rect l="l" t="t" r="r" b="b"/>
                <a:pathLst>
                  <a:path w="4297" h="4288" extrusionOk="0">
                    <a:moveTo>
                      <a:pt x="1" y="0"/>
                    </a:moveTo>
                    <a:lnTo>
                      <a:pt x="1" y="77"/>
                    </a:lnTo>
                    <a:lnTo>
                      <a:pt x="1898" y="77"/>
                    </a:lnTo>
                    <a:lnTo>
                      <a:pt x="4220" y="2399"/>
                    </a:lnTo>
                    <a:lnTo>
                      <a:pt x="4220" y="4288"/>
                    </a:lnTo>
                    <a:lnTo>
                      <a:pt x="4297" y="4288"/>
                    </a:lnTo>
                    <a:lnTo>
                      <a:pt x="4297" y="2374"/>
                    </a:lnTo>
                    <a:lnTo>
                      <a:pt x="193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774" name="Google Shape;774;p24"/>
          <p:cNvSpPr txBox="1">
            <a:spLocks noGrp="1"/>
          </p:cNvSpPr>
          <p:nvPr>
            <p:ph type="title"/>
          </p:nvPr>
        </p:nvSpPr>
        <p:spPr>
          <a:xfrm>
            <a:off x="3528000" y="654883"/>
            <a:ext cx="5136000" cy="12972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6700"/>
              <a:buNone/>
              <a:defRPr sz="6700"/>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775" name="Google Shape;775;p24"/>
          <p:cNvSpPr txBox="1">
            <a:spLocks noGrp="1"/>
          </p:cNvSpPr>
          <p:nvPr>
            <p:ph type="subTitle" idx="1"/>
          </p:nvPr>
        </p:nvSpPr>
        <p:spPr>
          <a:xfrm>
            <a:off x="3528000" y="1876755"/>
            <a:ext cx="5136000" cy="1356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776" name="Google Shape;776;p24"/>
          <p:cNvSpPr txBox="1"/>
          <p:nvPr/>
        </p:nvSpPr>
        <p:spPr>
          <a:xfrm>
            <a:off x="3705800" y="4731343"/>
            <a:ext cx="4780500" cy="8796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US" sz="1600">
                <a:solidFill>
                  <a:schemeClr val="lt1"/>
                </a:solidFill>
                <a:latin typeface="Roboto"/>
                <a:ea typeface="Roboto"/>
                <a:cs typeface="Roboto"/>
                <a:sym typeface="Roboto"/>
              </a:rPr>
              <a:t>CREDITS: This presentation template was created by </a:t>
            </a:r>
            <a:r>
              <a:rPr lang="en-US" sz="1600" b="1">
                <a:solidFill>
                  <a:schemeClr val="lt1"/>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US" sz="1600">
                <a:solidFill>
                  <a:schemeClr val="lt1"/>
                </a:solidFill>
                <a:latin typeface="Roboto"/>
                <a:ea typeface="Roboto"/>
                <a:cs typeface="Roboto"/>
                <a:sym typeface="Roboto"/>
              </a:rPr>
              <a:t>, including icons by </a:t>
            </a:r>
            <a:r>
              <a:rPr lang="en-US" sz="1600" b="1">
                <a:solidFill>
                  <a:schemeClr val="lt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US" sz="1600">
                <a:solidFill>
                  <a:schemeClr val="lt1"/>
                </a:solidFill>
                <a:latin typeface="Roboto"/>
                <a:ea typeface="Roboto"/>
                <a:cs typeface="Roboto"/>
                <a:sym typeface="Roboto"/>
              </a:rPr>
              <a:t>, and infographics &amp; images by </a:t>
            </a:r>
            <a:r>
              <a:rPr lang="en-US" sz="1600" b="1">
                <a:solidFill>
                  <a:schemeClr val="lt1"/>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b="1">
              <a:solidFill>
                <a:schemeClr val="lt1"/>
              </a:solidFill>
              <a:latin typeface="Roboto"/>
              <a:ea typeface="Roboto"/>
              <a:cs typeface="Roboto"/>
              <a:sym typeface="Robo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777"/>
        <p:cNvGrpSpPr/>
        <p:nvPr/>
      </p:nvGrpSpPr>
      <p:grpSpPr>
        <a:xfrm>
          <a:off x="0" y="0"/>
          <a:ext cx="0" cy="0"/>
          <a:chOff x="0" y="0"/>
          <a:chExt cx="0" cy="0"/>
        </a:xfrm>
      </p:grpSpPr>
      <p:grpSp>
        <p:nvGrpSpPr>
          <p:cNvPr id="778" name="Google Shape;778;p25"/>
          <p:cNvGrpSpPr/>
          <p:nvPr/>
        </p:nvGrpSpPr>
        <p:grpSpPr>
          <a:xfrm>
            <a:off x="-1728718" y="-827510"/>
            <a:ext cx="4642868" cy="6021689"/>
            <a:chOff x="-1296571" y="-620648"/>
            <a:chExt cx="3482238" cy="4516379"/>
          </a:xfrm>
        </p:grpSpPr>
        <p:sp>
          <p:nvSpPr>
            <p:cNvPr id="779" name="Google Shape;779;p25"/>
            <p:cNvSpPr/>
            <p:nvPr/>
          </p:nvSpPr>
          <p:spPr>
            <a:xfrm>
              <a:off x="-1296571" y="0"/>
              <a:ext cx="3031826" cy="2004580"/>
            </a:xfrm>
            <a:custGeom>
              <a:avLst/>
              <a:gdLst/>
              <a:ahLst/>
              <a:cxnLst/>
              <a:rect l="l" t="t" r="r" b="b"/>
              <a:pathLst>
                <a:path w="24054" h="15904" extrusionOk="0">
                  <a:moveTo>
                    <a:pt x="17228" y="0"/>
                  </a:moveTo>
                  <a:lnTo>
                    <a:pt x="9955" y="7274"/>
                  </a:lnTo>
                  <a:lnTo>
                    <a:pt x="6725" y="7274"/>
                  </a:lnTo>
                  <a:lnTo>
                    <a:pt x="2610" y="11384"/>
                  </a:lnTo>
                  <a:lnTo>
                    <a:pt x="2610" y="13298"/>
                  </a:lnTo>
                  <a:lnTo>
                    <a:pt x="0" y="15904"/>
                  </a:lnTo>
                  <a:lnTo>
                    <a:pt x="7093" y="15904"/>
                  </a:lnTo>
                  <a:lnTo>
                    <a:pt x="12993" y="10003"/>
                  </a:lnTo>
                  <a:lnTo>
                    <a:pt x="15207" y="10003"/>
                  </a:lnTo>
                  <a:lnTo>
                    <a:pt x="19494" y="5716"/>
                  </a:lnTo>
                  <a:lnTo>
                    <a:pt x="19494" y="4560"/>
                  </a:lnTo>
                  <a:lnTo>
                    <a:pt x="2405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780" name="Google Shape;780;p25"/>
            <p:cNvGrpSpPr/>
            <p:nvPr/>
          </p:nvGrpSpPr>
          <p:grpSpPr>
            <a:xfrm>
              <a:off x="-941814" y="-620648"/>
              <a:ext cx="3127481" cy="4516379"/>
              <a:chOff x="278245" y="-184325"/>
              <a:chExt cx="2358228" cy="3405504"/>
            </a:xfrm>
          </p:grpSpPr>
          <p:grpSp>
            <p:nvGrpSpPr>
              <p:cNvPr id="781" name="Google Shape;781;p25"/>
              <p:cNvGrpSpPr/>
              <p:nvPr/>
            </p:nvGrpSpPr>
            <p:grpSpPr>
              <a:xfrm>
                <a:off x="278245" y="-184325"/>
                <a:ext cx="2358228" cy="3336759"/>
                <a:chOff x="1181475" y="2041825"/>
                <a:chExt cx="620325" cy="877725"/>
              </a:xfrm>
            </p:grpSpPr>
            <p:sp>
              <p:nvSpPr>
                <p:cNvPr id="782" name="Google Shape;782;p25"/>
                <p:cNvSpPr/>
                <p:nvPr/>
              </p:nvSpPr>
              <p:spPr>
                <a:xfrm>
                  <a:off x="1185375" y="2377350"/>
                  <a:ext cx="119525" cy="119500"/>
                </a:xfrm>
                <a:custGeom>
                  <a:avLst/>
                  <a:gdLst/>
                  <a:ahLst/>
                  <a:cxnLst/>
                  <a:rect l="l" t="t" r="r" b="b"/>
                  <a:pathLst>
                    <a:path w="4781" h="4780" extrusionOk="0">
                      <a:moveTo>
                        <a:pt x="4780" y="0"/>
                      </a:moveTo>
                      <a:lnTo>
                        <a:pt x="2390" y="2390"/>
                      </a:lnTo>
                      <a:lnTo>
                        <a:pt x="1" y="4780"/>
                      </a:lnTo>
                      <a:lnTo>
                        <a:pt x="1362" y="4780"/>
                      </a:lnTo>
                      <a:lnTo>
                        <a:pt x="3071" y="3071"/>
                      </a:lnTo>
                      <a:lnTo>
                        <a:pt x="4780" y="1361"/>
                      </a:lnTo>
                      <a:lnTo>
                        <a:pt x="478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3" name="Google Shape;783;p25"/>
                <p:cNvSpPr/>
                <p:nvPr/>
              </p:nvSpPr>
              <p:spPr>
                <a:xfrm>
                  <a:off x="1767500" y="2041825"/>
                  <a:ext cx="34300" cy="29425"/>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4" name="Google Shape;784;p25"/>
                <p:cNvSpPr/>
                <p:nvPr/>
              </p:nvSpPr>
              <p:spPr>
                <a:xfrm>
                  <a:off x="1181475" y="2060725"/>
                  <a:ext cx="600250" cy="858825"/>
                </a:xfrm>
                <a:custGeom>
                  <a:avLst/>
                  <a:gdLst/>
                  <a:ahLst/>
                  <a:cxnLst/>
                  <a:rect l="l" t="t" r="r" b="b"/>
                  <a:pathLst>
                    <a:path w="24010" h="34353" extrusionOk="0">
                      <a:moveTo>
                        <a:pt x="23789" y="1"/>
                      </a:moveTo>
                      <a:lnTo>
                        <a:pt x="15584" y="8210"/>
                      </a:lnTo>
                      <a:lnTo>
                        <a:pt x="9043" y="8210"/>
                      </a:lnTo>
                      <a:lnTo>
                        <a:pt x="8995" y="8254"/>
                      </a:lnTo>
                      <a:lnTo>
                        <a:pt x="1" y="17249"/>
                      </a:lnTo>
                      <a:lnTo>
                        <a:pt x="1" y="20091"/>
                      </a:lnTo>
                      <a:lnTo>
                        <a:pt x="5493" y="25583"/>
                      </a:lnTo>
                      <a:lnTo>
                        <a:pt x="5493" y="30098"/>
                      </a:lnTo>
                      <a:lnTo>
                        <a:pt x="1458" y="34137"/>
                      </a:lnTo>
                      <a:lnTo>
                        <a:pt x="1678" y="34353"/>
                      </a:lnTo>
                      <a:lnTo>
                        <a:pt x="5805" y="30226"/>
                      </a:lnTo>
                      <a:lnTo>
                        <a:pt x="5805" y="25454"/>
                      </a:lnTo>
                      <a:lnTo>
                        <a:pt x="313" y="19963"/>
                      </a:lnTo>
                      <a:lnTo>
                        <a:pt x="313" y="17377"/>
                      </a:lnTo>
                      <a:lnTo>
                        <a:pt x="9171" y="8519"/>
                      </a:lnTo>
                      <a:lnTo>
                        <a:pt x="15712" y="8519"/>
                      </a:lnTo>
                      <a:lnTo>
                        <a:pt x="15756" y="8475"/>
                      </a:lnTo>
                      <a:lnTo>
                        <a:pt x="24010" y="221"/>
                      </a:lnTo>
                      <a:lnTo>
                        <a:pt x="237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5" name="Google Shape;785;p25"/>
                <p:cNvSpPr/>
                <p:nvPr/>
              </p:nvSpPr>
              <p:spPr>
                <a:xfrm>
                  <a:off x="1260925" y="2268575"/>
                  <a:ext cx="243200" cy="370575"/>
                </a:xfrm>
                <a:custGeom>
                  <a:avLst/>
                  <a:gdLst/>
                  <a:ahLst/>
                  <a:cxnLst/>
                  <a:rect l="l" t="t" r="r" b="b"/>
                  <a:pathLst>
                    <a:path w="9728" h="14823" extrusionOk="0">
                      <a:moveTo>
                        <a:pt x="9640" y="0"/>
                      </a:moveTo>
                      <a:lnTo>
                        <a:pt x="4148" y="5492"/>
                      </a:lnTo>
                      <a:lnTo>
                        <a:pt x="4148" y="10588"/>
                      </a:lnTo>
                      <a:lnTo>
                        <a:pt x="1" y="14735"/>
                      </a:lnTo>
                      <a:lnTo>
                        <a:pt x="89" y="14823"/>
                      </a:lnTo>
                      <a:lnTo>
                        <a:pt x="4272" y="10640"/>
                      </a:lnTo>
                      <a:lnTo>
                        <a:pt x="4272" y="5544"/>
                      </a:lnTo>
                      <a:lnTo>
                        <a:pt x="9728" y="88"/>
                      </a:lnTo>
                      <a:lnTo>
                        <a:pt x="964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6" name="Google Shape;786;p25"/>
                <p:cNvSpPr/>
                <p:nvPr/>
              </p:nvSpPr>
              <p:spPr>
                <a:xfrm>
                  <a:off x="1194400" y="2571875"/>
                  <a:ext cx="129400" cy="204375"/>
                </a:xfrm>
                <a:custGeom>
                  <a:avLst/>
                  <a:gdLst/>
                  <a:ahLst/>
                  <a:cxnLst/>
                  <a:rect l="l" t="t" r="r" b="b"/>
                  <a:pathLst>
                    <a:path w="5176" h="8175" extrusionOk="0">
                      <a:moveTo>
                        <a:pt x="0" y="1"/>
                      </a:moveTo>
                      <a:lnTo>
                        <a:pt x="0" y="3087"/>
                      </a:lnTo>
                      <a:lnTo>
                        <a:pt x="5088" y="8175"/>
                      </a:lnTo>
                      <a:lnTo>
                        <a:pt x="5176" y="8087"/>
                      </a:lnTo>
                      <a:lnTo>
                        <a:pt x="124" y="3035"/>
                      </a:lnTo>
                      <a:lnTo>
                        <a:pt x="1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87" name="Google Shape;787;p25"/>
              <p:cNvSpPr/>
              <p:nvPr/>
            </p:nvSpPr>
            <p:spPr>
              <a:xfrm>
                <a:off x="336260" y="3109317"/>
                <a:ext cx="130395" cy="111862"/>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788" name="Google Shape;788;p25"/>
          <p:cNvGrpSpPr/>
          <p:nvPr/>
        </p:nvGrpSpPr>
        <p:grpSpPr>
          <a:xfrm>
            <a:off x="6993496" y="-589131"/>
            <a:ext cx="8872706" cy="12506828"/>
            <a:chOff x="5245253" y="-441860"/>
            <a:chExt cx="6654696" cy="9380356"/>
          </a:xfrm>
        </p:grpSpPr>
        <p:sp>
          <p:nvSpPr>
            <p:cNvPr id="789" name="Google Shape;789;p25"/>
            <p:cNvSpPr/>
            <p:nvPr/>
          </p:nvSpPr>
          <p:spPr>
            <a:xfrm rot="10800000" flipH="1">
              <a:off x="5245253" y="1301790"/>
              <a:ext cx="6654696" cy="7636707"/>
            </a:xfrm>
            <a:custGeom>
              <a:avLst/>
              <a:gdLst/>
              <a:ahLst/>
              <a:cxnLst/>
              <a:rect l="l" t="t" r="r" b="b"/>
              <a:pathLst>
                <a:path w="71832" h="82432" extrusionOk="0">
                  <a:moveTo>
                    <a:pt x="205" y="1"/>
                  </a:moveTo>
                  <a:lnTo>
                    <a:pt x="1" y="205"/>
                  </a:lnTo>
                  <a:lnTo>
                    <a:pt x="27924" y="28129"/>
                  </a:lnTo>
                  <a:lnTo>
                    <a:pt x="27924" y="38728"/>
                  </a:lnTo>
                  <a:lnTo>
                    <a:pt x="36526" y="47330"/>
                  </a:lnTo>
                  <a:lnTo>
                    <a:pt x="45629" y="56433"/>
                  </a:lnTo>
                  <a:lnTo>
                    <a:pt x="71627" y="82431"/>
                  </a:lnTo>
                  <a:lnTo>
                    <a:pt x="71831" y="82227"/>
                  </a:lnTo>
                  <a:lnTo>
                    <a:pt x="46493" y="56889"/>
                  </a:lnTo>
                  <a:lnTo>
                    <a:pt x="46493" y="47935"/>
                  </a:lnTo>
                  <a:lnTo>
                    <a:pt x="53711" y="40954"/>
                  </a:lnTo>
                  <a:lnTo>
                    <a:pt x="51481" y="38724"/>
                  </a:lnTo>
                  <a:lnTo>
                    <a:pt x="37095" y="38724"/>
                  </a:lnTo>
                  <a:lnTo>
                    <a:pt x="32496" y="34125"/>
                  </a:lnTo>
                  <a:lnTo>
                    <a:pt x="32496" y="32288"/>
                  </a:lnTo>
                  <a:lnTo>
                    <a:pt x="27924" y="27712"/>
                  </a:lnTo>
                  <a:lnTo>
                    <a:pt x="27924" y="27720"/>
                  </a:lnTo>
                  <a:lnTo>
                    <a:pt x="20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790" name="Google Shape;790;p25"/>
            <p:cNvGrpSpPr/>
            <p:nvPr/>
          </p:nvGrpSpPr>
          <p:grpSpPr>
            <a:xfrm flipH="1">
              <a:off x="8418770" y="-441860"/>
              <a:ext cx="2708843" cy="3931638"/>
              <a:chOff x="6769513" y="299393"/>
              <a:chExt cx="1308620" cy="1899525"/>
            </a:xfrm>
          </p:grpSpPr>
          <p:sp>
            <p:nvSpPr>
              <p:cNvPr id="791" name="Google Shape;791;p25"/>
              <p:cNvSpPr/>
              <p:nvPr/>
            </p:nvSpPr>
            <p:spPr>
              <a:xfrm>
                <a:off x="7817889" y="1007055"/>
                <a:ext cx="252070" cy="252070"/>
              </a:xfrm>
              <a:custGeom>
                <a:avLst/>
                <a:gdLst/>
                <a:ahLst/>
                <a:cxnLst/>
                <a:rect l="l" t="t" r="r" b="b"/>
                <a:pathLst>
                  <a:path w="4564" h="4564" extrusionOk="0">
                    <a:moveTo>
                      <a:pt x="0" y="1"/>
                    </a:moveTo>
                    <a:lnTo>
                      <a:pt x="0" y="1302"/>
                    </a:lnTo>
                    <a:lnTo>
                      <a:pt x="1629" y="2931"/>
                    </a:lnTo>
                    <a:lnTo>
                      <a:pt x="3263" y="4564"/>
                    </a:lnTo>
                    <a:lnTo>
                      <a:pt x="4563" y="4564"/>
                    </a:lnTo>
                    <a:lnTo>
                      <a:pt x="2282" y="2282"/>
                    </a:lnTo>
                    <a:lnTo>
                      <a:pt x="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2" name="Google Shape;792;p25"/>
              <p:cNvSpPr/>
              <p:nvPr/>
            </p:nvSpPr>
            <p:spPr>
              <a:xfrm>
                <a:off x="7983027" y="2137006"/>
                <a:ext cx="72351" cy="61913"/>
              </a:xfrm>
              <a:custGeom>
                <a:avLst/>
                <a:gdLst/>
                <a:ahLst/>
                <a:cxnLst/>
                <a:rect l="l" t="t" r="r" b="b"/>
                <a:pathLst>
                  <a:path w="1310" h="1121" extrusionOk="0">
                    <a:moveTo>
                      <a:pt x="563" y="294"/>
                    </a:moveTo>
                    <a:cubicBezTo>
                      <a:pt x="628" y="294"/>
                      <a:pt x="695" y="318"/>
                      <a:pt x="749" y="372"/>
                    </a:cubicBezTo>
                    <a:cubicBezTo>
                      <a:pt x="913" y="536"/>
                      <a:pt x="797" y="821"/>
                      <a:pt x="561" y="821"/>
                    </a:cubicBezTo>
                    <a:cubicBezTo>
                      <a:pt x="417" y="821"/>
                      <a:pt x="297" y="704"/>
                      <a:pt x="297" y="560"/>
                    </a:cubicBezTo>
                    <a:cubicBezTo>
                      <a:pt x="297" y="400"/>
                      <a:pt x="427" y="294"/>
                      <a:pt x="563" y="294"/>
                    </a:cubicBezTo>
                    <a:close/>
                    <a:moveTo>
                      <a:pt x="561" y="0"/>
                    </a:moveTo>
                    <a:cubicBezTo>
                      <a:pt x="252" y="0"/>
                      <a:pt x="0" y="248"/>
                      <a:pt x="0" y="560"/>
                    </a:cubicBezTo>
                    <a:cubicBezTo>
                      <a:pt x="0" y="897"/>
                      <a:pt x="278" y="1121"/>
                      <a:pt x="566" y="1121"/>
                    </a:cubicBezTo>
                    <a:cubicBezTo>
                      <a:pt x="704" y="1121"/>
                      <a:pt x="843" y="1070"/>
                      <a:pt x="957" y="957"/>
                    </a:cubicBezTo>
                    <a:cubicBezTo>
                      <a:pt x="1309" y="600"/>
                      <a:pt x="1061" y="0"/>
                      <a:pt x="56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3" name="Google Shape;793;p25"/>
              <p:cNvSpPr/>
              <p:nvPr/>
            </p:nvSpPr>
            <p:spPr>
              <a:xfrm>
                <a:off x="6769513" y="299393"/>
                <a:ext cx="61968" cy="61747"/>
              </a:xfrm>
              <a:custGeom>
                <a:avLst/>
                <a:gdLst/>
                <a:ahLst/>
                <a:cxnLst/>
                <a:rect l="l" t="t" r="r" b="b"/>
                <a:pathLst>
                  <a:path w="1122" h="1118" extrusionOk="0">
                    <a:moveTo>
                      <a:pt x="561" y="293"/>
                    </a:moveTo>
                    <a:cubicBezTo>
                      <a:pt x="705" y="293"/>
                      <a:pt x="825" y="413"/>
                      <a:pt x="825" y="557"/>
                    </a:cubicBezTo>
                    <a:cubicBezTo>
                      <a:pt x="825" y="705"/>
                      <a:pt x="705" y="821"/>
                      <a:pt x="561" y="821"/>
                    </a:cubicBezTo>
                    <a:cubicBezTo>
                      <a:pt x="417" y="821"/>
                      <a:pt x="297" y="705"/>
                      <a:pt x="297" y="557"/>
                    </a:cubicBezTo>
                    <a:cubicBezTo>
                      <a:pt x="297" y="413"/>
                      <a:pt x="417" y="293"/>
                      <a:pt x="561" y="293"/>
                    </a:cubicBezTo>
                    <a:close/>
                    <a:moveTo>
                      <a:pt x="554" y="1"/>
                    </a:moveTo>
                    <a:cubicBezTo>
                      <a:pt x="249" y="1"/>
                      <a:pt x="1" y="251"/>
                      <a:pt x="1" y="557"/>
                    </a:cubicBezTo>
                    <a:cubicBezTo>
                      <a:pt x="1" y="865"/>
                      <a:pt x="253" y="1117"/>
                      <a:pt x="561" y="1117"/>
                    </a:cubicBezTo>
                    <a:cubicBezTo>
                      <a:pt x="869" y="1117"/>
                      <a:pt x="1122" y="865"/>
                      <a:pt x="1122" y="557"/>
                    </a:cubicBezTo>
                    <a:cubicBezTo>
                      <a:pt x="1122" y="249"/>
                      <a:pt x="869" y="1"/>
                      <a:pt x="561" y="1"/>
                    </a:cubicBezTo>
                    <a:cubicBezTo>
                      <a:pt x="559" y="1"/>
                      <a:pt x="556" y="1"/>
                      <a:pt x="5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4" name="Google Shape;794;p25"/>
              <p:cNvSpPr/>
              <p:nvPr/>
            </p:nvSpPr>
            <p:spPr>
              <a:xfrm>
                <a:off x="6811985" y="339214"/>
                <a:ext cx="1266148" cy="1811765"/>
              </a:xfrm>
              <a:custGeom>
                <a:avLst/>
                <a:gdLst/>
                <a:ahLst/>
                <a:cxnLst/>
                <a:rect l="l" t="t" r="r" b="b"/>
                <a:pathLst>
                  <a:path w="22925" h="32804" extrusionOk="0">
                    <a:moveTo>
                      <a:pt x="208" y="0"/>
                    </a:moveTo>
                    <a:lnTo>
                      <a:pt x="0" y="208"/>
                    </a:lnTo>
                    <a:lnTo>
                      <a:pt x="7878" y="8090"/>
                    </a:lnTo>
                    <a:lnTo>
                      <a:pt x="7922" y="8134"/>
                    </a:lnTo>
                    <a:lnTo>
                      <a:pt x="14170" y="8134"/>
                    </a:lnTo>
                    <a:lnTo>
                      <a:pt x="22628" y="16592"/>
                    </a:lnTo>
                    <a:lnTo>
                      <a:pt x="22628" y="19058"/>
                    </a:lnTo>
                    <a:lnTo>
                      <a:pt x="17385" y="24301"/>
                    </a:lnTo>
                    <a:lnTo>
                      <a:pt x="17385" y="28860"/>
                    </a:lnTo>
                    <a:lnTo>
                      <a:pt x="21323" y="32803"/>
                    </a:lnTo>
                    <a:lnTo>
                      <a:pt x="21532" y="32595"/>
                    </a:lnTo>
                    <a:lnTo>
                      <a:pt x="17681" y="28740"/>
                    </a:lnTo>
                    <a:lnTo>
                      <a:pt x="17681" y="24425"/>
                    </a:lnTo>
                    <a:lnTo>
                      <a:pt x="22925" y="19182"/>
                    </a:lnTo>
                    <a:lnTo>
                      <a:pt x="22925" y="16468"/>
                    </a:lnTo>
                    <a:lnTo>
                      <a:pt x="14334" y="7878"/>
                    </a:lnTo>
                    <a:lnTo>
                      <a:pt x="14290" y="7838"/>
                    </a:lnTo>
                    <a:lnTo>
                      <a:pt x="8046" y="7838"/>
                    </a:lnTo>
                    <a:lnTo>
                      <a:pt x="20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5" name="Google Shape;795;p25"/>
              <p:cNvSpPr/>
              <p:nvPr/>
            </p:nvSpPr>
            <p:spPr>
              <a:xfrm>
                <a:off x="7397589" y="777575"/>
                <a:ext cx="512976" cy="781781"/>
              </a:xfrm>
              <a:custGeom>
                <a:avLst/>
                <a:gdLst/>
                <a:ahLst/>
                <a:cxnLst/>
                <a:rect l="l" t="t" r="r" b="b"/>
                <a:pathLst>
                  <a:path w="9288" h="14155" extrusionOk="0">
                    <a:moveTo>
                      <a:pt x="81" y="1"/>
                    </a:moveTo>
                    <a:lnTo>
                      <a:pt x="1" y="85"/>
                    </a:lnTo>
                    <a:lnTo>
                      <a:pt x="5209" y="5292"/>
                    </a:lnTo>
                    <a:lnTo>
                      <a:pt x="5209" y="10160"/>
                    </a:lnTo>
                    <a:lnTo>
                      <a:pt x="9203" y="14155"/>
                    </a:lnTo>
                    <a:lnTo>
                      <a:pt x="9287" y="14071"/>
                    </a:lnTo>
                    <a:lnTo>
                      <a:pt x="5325" y="10108"/>
                    </a:lnTo>
                    <a:lnTo>
                      <a:pt x="5325" y="5244"/>
                    </a:lnTo>
                    <a:lnTo>
                      <a:pt x="8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6" name="Google Shape;796;p25"/>
              <p:cNvSpPr/>
              <p:nvPr/>
            </p:nvSpPr>
            <p:spPr>
              <a:xfrm>
                <a:off x="7777847" y="1417359"/>
                <a:ext cx="273112" cy="431181"/>
              </a:xfrm>
              <a:custGeom>
                <a:avLst/>
                <a:gdLst/>
                <a:ahLst/>
                <a:cxnLst/>
                <a:rect l="l" t="t" r="r" b="b"/>
                <a:pathLst>
                  <a:path w="4945" h="7807" extrusionOk="0">
                    <a:moveTo>
                      <a:pt x="4824" y="1"/>
                    </a:moveTo>
                    <a:lnTo>
                      <a:pt x="4824" y="2899"/>
                    </a:lnTo>
                    <a:lnTo>
                      <a:pt x="1" y="7722"/>
                    </a:lnTo>
                    <a:lnTo>
                      <a:pt x="85" y="7806"/>
                    </a:lnTo>
                    <a:lnTo>
                      <a:pt x="4944" y="2951"/>
                    </a:lnTo>
                    <a:lnTo>
                      <a:pt x="494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797" name="Google Shape;797;p25"/>
            <p:cNvSpPr/>
            <p:nvPr/>
          </p:nvSpPr>
          <p:spPr>
            <a:xfrm rot="10800000" flipH="1">
              <a:off x="8322117" y="3604890"/>
              <a:ext cx="1464987" cy="2586938"/>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8" name="Google Shape;798;p25"/>
            <p:cNvSpPr/>
            <p:nvPr/>
          </p:nvSpPr>
          <p:spPr>
            <a:xfrm rot="10800000" flipH="1">
              <a:off x="8796218" y="3575323"/>
              <a:ext cx="727762" cy="727762"/>
            </a:xfrm>
            <a:custGeom>
              <a:avLst/>
              <a:gdLst/>
              <a:ahLst/>
              <a:cxnLst/>
              <a:rect l="l" t="t" r="r" b="b"/>
              <a:pathLst>
                <a:path w="9936" h="9936" fill="none" extrusionOk="0">
                  <a:moveTo>
                    <a:pt x="8170" y="1770"/>
                  </a:moveTo>
                  <a:cubicBezTo>
                    <a:pt x="9936" y="3535"/>
                    <a:pt x="9936" y="6401"/>
                    <a:pt x="8170" y="8170"/>
                  </a:cubicBezTo>
                  <a:cubicBezTo>
                    <a:pt x="6401" y="9935"/>
                    <a:pt x="3535" y="9935"/>
                    <a:pt x="1770" y="8170"/>
                  </a:cubicBezTo>
                  <a:cubicBezTo>
                    <a:pt x="1" y="6401"/>
                    <a:pt x="1" y="3535"/>
                    <a:pt x="1770" y="1770"/>
                  </a:cubicBezTo>
                  <a:cubicBezTo>
                    <a:pt x="3535" y="0"/>
                    <a:pt x="6401" y="0"/>
                    <a:pt x="8170" y="1770"/>
                  </a:cubicBezTo>
                  <a:close/>
                </a:path>
              </a:pathLst>
            </a:custGeom>
            <a:noFill/>
            <a:ln w="19050" cap="flat" cmpd="sng">
              <a:solidFill>
                <a:schemeClr val="accent3"/>
              </a:solidFill>
              <a:prstDash val="solid"/>
              <a:miter lim="4002"/>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CUSTOM_25">
    <p:spTree>
      <p:nvGrpSpPr>
        <p:cNvPr id="1" name="Shape 799"/>
        <p:cNvGrpSpPr/>
        <p:nvPr/>
      </p:nvGrpSpPr>
      <p:grpSpPr>
        <a:xfrm>
          <a:off x="0" y="0"/>
          <a:ext cx="0" cy="0"/>
          <a:chOff x="0" y="0"/>
          <a:chExt cx="0" cy="0"/>
        </a:xfrm>
      </p:grpSpPr>
      <p:grpSp>
        <p:nvGrpSpPr>
          <p:cNvPr id="800" name="Google Shape;800;p26"/>
          <p:cNvGrpSpPr/>
          <p:nvPr/>
        </p:nvGrpSpPr>
        <p:grpSpPr>
          <a:xfrm rot="10800000" flipH="1">
            <a:off x="10670232" y="-1191282"/>
            <a:ext cx="2132470" cy="2918220"/>
            <a:chOff x="8051125" y="4018221"/>
            <a:chExt cx="1599393" cy="2188720"/>
          </a:xfrm>
        </p:grpSpPr>
        <p:sp>
          <p:nvSpPr>
            <p:cNvPr id="801" name="Google Shape;801;p26"/>
            <p:cNvSpPr/>
            <p:nvPr/>
          </p:nvSpPr>
          <p:spPr>
            <a:xfrm>
              <a:off x="8051125" y="4157250"/>
              <a:ext cx="1311339" cy="1311189"/>
            </a:xfrm>
            <a:custGeom>
              <a:avLst/>
              <a:gdLst/>
              <a:ahLst/>
              <a:cxnLst/>
              <a:rect l="l" t="t" r="r" b="b"/>
              <a:pathLst>
                <a:path w="8763" h="8762" extrusionOk="0">
                  <a:moveTo>
                    <a:pt x="8762" y="1"/>
                  </a:moveTo>
                  <a:lnTo>
                    <a:pt x="4382" y="4381"/>
                  </a:lnTo>
                  <a:lnTo>
                    <a:pt x="1" y="8762"/>
                  </a:lnTo>
                  <a:lnTo>
                    <a:pt x="2496" y="8762"/>
                  </a:lnTo>
                  <a:lnTo>
                    <a:pt x="5602" y="5657"/>
                  </a:lnTo>
                  <a:lnTo>
                    <a:pt x="8762" y="2496"/>
                  </a:lnTo>
                  <a:lnTo>
                    <a:pt x="8762"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802" name="Google Shape;802;p26"/>
            <p:cNvGrpSpPr/>
            <p:nvPr/>
          </p:nvGrpSpPr>
          <p:grpSpPr>
            <a:xfrm>
              <a:off x="8421632" y="4018221"/>
              <a:ext cx="1228886" cy="2188720"/>
              <a:chOff x="8389396" y="1055350"/>
              <a:chExt cx="1228886" cy="2188720"/>
            </a:xfrm>
          </p:grpSpPr>
          <p:sp>
            <p:nvSpPr>
              <p:cNvPr id="803" name="Google Shape;803;p26"/>
              <p:cNvSpPr/>
              <p:nvPr/>
            </p:nvSpPr>
            <p:spPr>
              <a:xfrm>
                <a:off x="8421616" y="1130946"/>
                <a:ext cx="1196665" cy="2113124"/>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4" name="Google Shape;804;p26"/>
              <p:cNvSpPr/>
              <p:nvPr/>
            </p:nvSpPr>
            <p:spPr>
              <a:xfrm>
                <a:off x="8389396" y="1055350"/>
                <a:ext cx="95651" cy="95575"/>
              </a:xfrm>
              <a:custGeom>
                <a:avLst/>
                <a:gdLst/>
                <a:ahLst/>
                <a:cxnLst/>
                <a:rect l="l" t="t" r="r" b="b"/>
                <a:pathLst>
                  <a:path w="1374" h="1373" extrusionOk="0">
                    <a:moveTo>
                      <a:pt x="689" y="364"/>
                    </a:moveTo>
                    <a:cubicBezTo>
                      <a:pt x="866" y="364"/>
                      <a:pt x="1010" y="508"/>
                      <a:pt x="1014" y="684"/>
                    </a:cubicBezTo>
                    <a:cubicBezTo>
                      <a:pt x="1014" y="865"/>
                      <a:pt x="866" y="1009"/>
                      <a:pt x="689" y="1009"/>
                    </a:cubicBezTo>
                    <a:cubicBezTo>
                      <a:pt x="509" y="1009"/>
                      <a:pt x="365" y="865"/>
                      <a:pt x="365" y="684"/>
                    </a:cubicBezTo>
                    <a:cubicBezTo>
                      <a:pt x="365" y="508"/>
                      <a:pt x="509" y="364"/>
                      <a:pt x="689" y="364"/>
                    </a:cubicBezTo>
                    <a:close/>
                    <a:moveTo>
                      <a:pt x="689" y="0"/>
                    </a:moveTo>
                    <a:cubicBezTo>
                      <a:pt x="309" y="0"/>
                      <a:pt x="1" y="308"/>
                      <a:pt x="1" y="684"/>
                    </a:cubicBezTo>
                    <a:cubicBezTo>
                      <a:pt x="1" y="1065"/>
                      <a:pt x="309" y="1373"/>
                      <a:pt x="689" y="1373"/>
                    </a:cubicBezTo>
                    <a:cubicBezTo>
                      <a:pt x="1066" y="1373"/>
                      <a:pt x="1374" y="1065"/>
                      <a:pt x="1374" y="684"/>
                    </a:cubicBezTo>
                    <a:cubicBezTo>
                      <a:pt x="1374" y="308"/>
                      <a:pt x="1066" y="0"/>
                      <a:pt x="6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805" name="Google Shape;805;p26"/>
          <p:cNvGrpSpPr/>
          <p:nvPr/>
        </p:nvGrpSpPr>
        <p:grpSpPr>
          <a:xfrm>
            <a:off x="-3148879" y="1504129"/>
            <a:ext cx="8429274" cy="9673153"/>
            <a:chOff x="-2361718" y="747115"/>
            <a:chExt cx="6322114" cy="7255046"/>
          </a:xfrm>
        </p:grpSpPr>
        <p:grpSp>
          <p:nvGrpSpPr>
            <p:cNvPr id="806" name="Google Shape;806;p26"/>
            <p:cNvGrpSpPr/>
            <p:nvPr/>
          </p:nvGrpSpPr>
          <p:grpSpPr>
            <a:xfrm rot="10800000">
              <a:off x="-2361718" y="747115"/>
              <a:ext cx="6322114" cy="7255046"/>
              <a:chOff x="-2504900" y="1005827"/>
              <a:chExt cx="6322114" cy="7255046"/>
            </a:xfrm>
          </p:grpSpPr>
          <p:sp>
            <p:nvSpPr>
              <p:cNvPr id="807" name="Google Shape;807;p26"/>
              <p:cNvSpPr/>
              <p:nvPr/>
            </p:nvSpPr>
            <p:spPr>
              <a:xfrm>
                <a:off x="-2504900" y="1005827"/>
                <a:ext cx="6322114" cy="7255046"/>
              </a:xfrm>
              <a:custGeom>
                <a:avLst/>
                <a:gdLst/>
                <a:ahLst/>
                <a:cxnLst/>
                <a:rect l="l" t="t" r="r" b="b"/>
                <a:pathLst>
                  <a:path w="71832" h="82432" extrusionOk="0">
                    <a:moveTo>
                      <a:pt x="205" y="1"/>
                    </a:moveTo>
                    <a:lnTo>
                      <a:pt x="1" y="205"/>
                    </a:lnTo>
                    <a:lnTo>
                      <a:pt x="27924" y="28129"/>
                    </a:lnTo>
                    <a:lnTo>
                      <a:pt x="27924" y="38728"/>
                    </a:lnTo>
                    <a:lnTo>
                      <a:pt x="36526" y="47330"/>
                    </a:lnTo>
                    <a:lnTo>
                      <a:pt x="45629" y="56433"/>
                    </a:lnTo>
                    <a:lnTo>
                      <a:pt x="71627" y="82431"/>
                    </a:lnTo>
                    <a:lnTo>
                      <a:pt x="71831" y="82227"/>
                    </a:lnTo>
                    <a:lnTo>
                      <a:pt x="46493" y="56889"/>
                    </a:lnTo>
                    <a:lnTo>
                      <a:pt x="46493" y="47935"/>
                    </a:lnTo>
                    <a:lnTo>
                      <a:pt x="53711" y="40954"/>
                    </a:lnTo>
                    <a:lnTo>
                      <a:pt x="51481" y="38724"/>
                    </a:lnTo>
                    <a:lnTo>
                      <a:pt x="37095" y="38724"/>
                    </a:lnTo>
                    <a:lnTo>
                      <a:pt x="32496" y="34125"/>
                    </a:lnTo>
                    <a:lnTo>
                      <a:pt x="32496" y="32288"/>
                    </a:lnTo>
                    <a:lnTo>
                      <a:pt x="27924" y="27712"/>
                    </a:lnTo>
                    <a:lnTo>
                      <a:pt x="27924" y="27720"/>
                    </a:lnTo>
                    <a:lnTo>
                      <a:pt x="20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08" name="Google Shape;808;p26"/>
              <p:cNvSpPr/>
              <p:nvPr/>
            </p:nvSpPr>
            <p:spPr>
              <a:xfrm>
                <a:off x="498666" y="3857823"/>
                <a:ext cx="1196665" cy="2113124"/>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grpSp>
          <p:nvGrpSpPr>
            <p:cNvPr id="809" name="Google Shape;809;p26"/>
            <p:cNvGrpSpPr/>
            <p:nvPr/>
          </p:nvGrpSpPr>
          <p:grpSpPr>
            <a:xfrm rot="-5400000" flipH="1">
              <a:off x="413271" y="3223016"/>
              <a:ext cx="618213" cy="306426"/>
              <a:chOff x="5989375" y="1843575"/>
              <a:chExt cx="136525" cy="67675"/>
            </a:xfrm>
          </p:grpSpPr>
          <p:sp>
            <p:nvSpPr>
              <p:cNvPr id="810" name="Google Shape;810;p26"/>
              <p:cNvSpPr/>
              <p:nvPr/>
            </p:nvSpPr>
            <p:spPr>
              <a:xfrm>
                <a:off x="6047225" y="1843575"/>
                <a:ext cx="20525" cy="20550"/>
              </a:xfrm>
              <a:custGeom>
                <a:avLst/>
                <a:gdLst/>
                <a:ahLst/>
                <a:cxnLst/>
                <a:rect l="l" t="t" r="r" b="b"/>
                <a:pathLst>
                  <a:path w="821" h="822" extrusionOk="0">
                    <a:moveTo>
                      <a:pt x="709" y="0"/>
                    </a:moveTo>
                    <a:lnTo>
                      <a:pt x="0" y="709"/>
                    </a:lnTo>
                    <a:lnTo>
                      <a:pt x="112" y="821"/>
                    </a:lnTo>
                    <a:lnTo>
                      <a:pt x="821" y="113"/>
                    </a:lnTo>
                    <a:lnTo>
                      <a:pt x="70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1" name="Google Shape;811;p26"/>
              <p:cNvSpPr/>
              <p:nvPr/>
            </p:nvSpPr>
            <p:spPr>
              <a:xfrm>
                <a:off x="6047225" y="1843575"/>
                <a:ext cx="20525" cy="20550"/>
              </a:xfrm>
              <a:custGeom>
                <a:avLst/>
                <a:gdLst/>
                <a:ahLst/>
                <a:cxnLst/>
                <a:rect l="l" t="t" r="r" b="b"/>
                <a:pathLst>
                  <a:path w="821" h="822" extrusionOk="0">
                    <a:moveTo>
                      <a:pt x="112" y="0"/>
                    </a:moveTo>
                    <a:lnTo>
                      <a:pt x="0" y="113"/>
                    </a:lnTo>
                    <a:lnTo>
                      <a:pt x="709" y="821"/>
                    </a:lnTo>
                    <a:lnTo>
                      <a:pt x="821" y="709"/>
                    </a:lnTo>
                    <a:lnTo>
                      <a:pt x="112"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2" name="Google Shape;812;p26"/>
              <p:cNvSpPr/>
              <p:nvPr/>
            </p:nvSpPr>
            <p:spPr>
              <a:xfrm>
                <a:off x="5989475" y="1843675"/>
                <a:ext cx="20650" cy="20550"/>
              </a:xfrm>
              <a:custGeom>
                <a:avLst/>
                <a:gdLst/>
                <a:ahLst/>
                <a:cxnLst/>
                <a:rect l="l" t="t" r="r" b="b"/>
                <a:pathLst>
                  <a:path w="826" h="822" extrusionOk="0">
                    <a:moveTo>
                      <a:pt x="713" y="0"/>
                    </a:moveTo>
                    <a:lnTo>
                      <a:pt x="1" y="709"/>
                    </a:lnTo>
                    <a:lnTo>
                      <a:pt x="113" y="821"/>
                    </a:lnTo>
                    <a:lnTo>
                      <a:pt x="825" y="113"/>
                    </a:lnTo>
                    <a:lnTo>
                      <a:pt x="713"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3" name="Google Shape;813;p26"/>
              <p:cNvSpPr/>
              <p:nvPr/>
            </p:nvSpPr>
            <p:spPr>
              <a:xfrm>
                <a:off x="5989375" y="1843575"/>
                <a:ext cx="20650" cy="20550"/>
              </a:xfrm>
              <a:custGeom>
                <a:avLst/>
                <a:gdLst/>
                <a:ahLst/>
                <a:cxnLst/>
                <a:rect l="l" t="t" r="r" b="b"/>
                <a:pathLst>
                  <a:path w="826" h="822" extrusionOk="0">
                    <a:moveTo>
                      <a:pt x="117" y="0"/>
                    </a:moveTo>
                    <a:lnTo>
                      <a:pt x="1" y="113"/>
                    </a:lnTo>
                    <a:lnTo>
                      <a:pt x="713" y="821"/>
                    </a:lnTo>
                    <a:lnTo>
                      <a:pt x="825" y="709"/>
                    </a:lnTo>
                    <a:lnTo>
                      <a:pt x="11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4" name="Google Shape;814;p26"/>
              <p:cNvSpPr/>
              <p:nvPr/>
            </p:nvSpPr>
            <p:spPr>
              <a:xfrm>
                <a:off x="6105350" y="1890600"/>
                <a:ext cx="20550" cy="20650"/>
              </a:xfrm>
              <a:custGeom>
                <a:avLst/>
                <a:gdLst/>
                <a:ahLst/>
                <a:cxnLst/>
                <a:rect l="l" t="t" r="r" b="b"/>
                <a:pathLst>
                  <a:path w="822" h="826" extrusionOk="0">
                    <a:moveTo>
                      <a:pt x="709" y="1"/>
                    </a:moveTo>
                    <a:lnTo>
                      <a:pt x="1" y="713"/>
                    </a:lnTo>
                    <a:lnTo>
                      <a:pt x="113" y="825"/>
                    </a:lnTo>
                    <a:lnTo>
                      <a:pt x="821" y="113"/>
                    </a:lnTo>
                    <a:lnTo>
                      <a:pt x="70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5" name="Google Shape;815;p26"/>
              <p:cNvSpPr/>
              <p:nvPr/>
            </p:nvSpPr>
            <p:spPr>
              <a:xfrm>
                <a:off x="6105350" y="1890600"/>
                <a:ext cx="20550" cy="20650"/>
              </a:xfrm>
              <a:custGeom>
                <a:avLst/>
                <a:gdLst/>
                <a:ahLst/>
                <a:cxnLst/>
                <a:rect l="l" t="t" r="r" b="b"/>
                <a:pathLst>
                  <a:path w="822" h="826" extrusionOk="0">
                    <a:moveTo>
                      <a:pt x="113" y="1"/>
                    </a:moveTo>
                    <a:lnTo>
                      <a:pt x="1" y="113"/>
                    </a:lnTo>
                    <a:lnTo>
                      <a:pt x="709" y="825"/>
                    </a:lnTo>
                    <a:lnTo>
                      <a:pt x="821" y="709"/>
                    </a:lnTo>
                    <a:lnTo>
                      <a:pt x="113"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6" name="Google Shape;816;p26"/>
              <p:cNvSpPr/>
              <p:nvPr/>
            </p:nvSpPr>
            <p:spPr>
              <a:xfrm>
                <a:off x="6047525" y="1890600"/>
                <a:ext cx="20625" cy="20650"/>
              </a:xfrm>
              <a:custGeom>
                <a:avLst/>
                <a:gdLst/>
                <a:ahLst/>
                <a:cxnLst/>
                <a:rect l="l" t="t" r="r" b="b"/>
                <a:pathLst>
                  <a:path w="825" h="826" extrusionOk="0">
                    <a:moveTo>
                      <a:pt x="713" y="1"/>
                    </a:moveTo>
                    <a:lnTo>
                      <a:pt x="0" y="709"/>
                    </a:lnTo>
                    <a:lnTo>
                      <a:pt x="116" y="825"/>
                    </a:lnTo>
                    <a:lnTo>
                      <a:pt x="825" y="113"/>
                    </a:lnTo>
                    <a:lnTo>
                      <a:pt x="713"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17" name="Google Shape;817;p26"/>
              <p:cNvSpPr/>
              <p:nvPr/>
            </p:nvSpPr>
            <p:spPr>
              <a:xfrm>
                <a:off x="6047525" y="1890600"/>
                <a:ext cx="20625" cy="20650"/>
              </a:xfrm>
              <a:custGeom>
                <a:avLst/>
                <a:gdLst/>
                <a:ahLst/>
                <a:cxnLst/>
                <a:rect l="l" t="t" r="r" b="b"/>
                <a:pathLst>
                  <a:path w="825" h="826" extrusionOk="0">
                    <a:moveTo>
                      <a:pt x="112" y="1"/>
                    </a:moveTo>
                    <a:lnTo>
                      <a:pt x="0" y="113"/>
                    </a:lnTo>
                    <a:lnTo>
                      <a:pt x="713" y="825"/>
                    </a:lnTo>
                    <a:lnTo>
                      <a:pt x="825" y="709"/>
                    </a:lnTo>
                    <a:lnTo>
                      <a:pt x="11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818"/>
        <p:cNvGrpSpPr/>
        <p:nvPr/>
      </p:nvGrpSpPr>
      <p:grpSpPr>
        <a:xfrm>
          <a:off x="0" y="0"/>
          <a:ext cx="0" cy="0"/>
          <a:chOff x="0" y="0"/>
          <a:chExt cx="0" cy="0"/>
        </a:xfrm>
      </p:grpSpPr>
      <p:sp>
        <p:nvSpPr>
          <p:cNvPr id="819" name="Google Shape;819;p27"/>
          <p:cNvSpPr/>
          <p:nvPr/>
        </p:nvSpPr>
        <p:spPr>
          <a:xfrm rot="5400000">
            <a:off x="10000500" y="673"/>
            <a:ext cx="2191500" cy="2191500"/>
          </a:xfrm>
          <a:prstGeom prst="diagStripe">
            <a:avLst>
              <a:gd name="adj" fmla="val 0"/>
            </a:avLst>
          </a:prstGeom>
          <a:solidFill>
            <a:schemeClr val="lt1">
              <a:alpha val="30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820" name="Google Shape;820;p27"/>
          <p:cNvGrpSpPr/>
          <p:nvPr/>
        </p:nvGrpSpPr>
        <p:grpSpPr>
          <a:xfrm>
            <a:off x="0" y="654"/>
            <a:ext cx="6871435" cy="6845694"/>
            <a:chOff x="0" y="75"/>
            <a:chExt cx="5153705" cy="5152950"/>
          </a:xfrm>
        </p:grpSpPr>
        <p:sp>
          <p:nvSpPr>
            <p:cNvPr id="821" name="Google Shape;821;p27"/>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2" name="Google Shape;822;p27"/>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3" name="Google Shape;823;p27"/>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4" name="Google Shape;824;p27"/>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825" name="Google Shape;825;p27"/>
          <p:cNvSpPr txBox="1">
            <a:spLocks noGrp="1"/>
          </p:cNvSpPr>
          <p:nvPr>
            <p:ph type="ctrTitle"/>
          </p:nvPr>
        </p:nvSpPr>
        <p:spPr>
          <a:xfrm>
            <a:off x="4716200" y="2104533"/>
            <a:ext cx="6690000" cy="2105100"/>
          </a:xfrm>
          <a:prstGeom prst="rect">
            <a:avLst/>
          </a:prstGeom>
        </p:spPr>
        <p:txBody>
          <a:bodyPr spcFirstLastPara="1" wrap="square" lIns="121900" tIns="121900" rIns="121900" bIns="121900" anchor="t" anchorCtr="0">
            <a:noAutofit/>
          </a:bodyPr>
          <a:lstStyle>
            <a:lvl1pPr lvl="0" rtl="0">
              <a:spcBef>
                <a:spcPts val="0"/>
              </a:spcBef>
              <a:spcAft>
                <a:spcPts val="0"/>
              </a:spcAft>
              <a:buSzPts val="5300"/>
              <a:buNone/>
              <a:defRPr sz="5300"/>
            </a:lvl1pPr>
            <a:lvl2pPr lvl="1" rtl="0">
              <a:spcBef>
                <a:spcPts val="0"/>
              </a:spcBef>
              <a:spcAft>
                <a:spcPts val="0"/>
              </a:spcAft>
              <a:buSzPts val="5300"/>
              <a:buNone/>
              <a:defRPr sz="5300"/>
            </a:lvl2pPr>
            <a:lvl3pPr lvl="2" rtl="0">
              <a:spcBef>
                <a:spcPts val="0"/>
              </a:spcBef>
              <a:spcAft>
                <a:spcPts val="0"/>
              </a:spcAft>
              <a:buSzPts val="5300"/>
              <a:buNone/>
              <a:defRPr sz="5300"/>
            </a:lvl3pPr>
            <a:lvl4pPr lvl="3" rtl="0">
              <a:spcBef>
                <a:spcPts val="0"/>
              </a:spcBef>
              <a:spcAft>
                <a:spcPts val="0"/>
              </a:spcAft>
              <a:buSzPts val="5300"/>
              <a:buNone/>
              <a:defRPr sz="5300"/>
            </a:lvl4pPr>
            <a:lvl5pPr lvl="4" rtl="0">
              <a:spcBef>
                <a:spcPts val="0"/>
              </a:spcBef>
              <a:spcAft>
                <a:spcPts val="0"/>
              </a:spcAft>
              <a:buSzPts val="5300"/>
              <a:buNone/>
              <a:defRPr sz="5300"/>
            </a:lvl5pPr>
            <a:lvl6pPr lvl="5" rtl="0">
              <a:spcBef>
                <a:spcPts val="0"/>
              </a:spcBef>
              <a:spcAft>
                <a:spcPts val="0"/>
              </a:spcAft>
              <a:buSzPts val="5300"/>
              <a:buNone/>
              <a:defRPr sz="5300"/>
            </a:lvl6pPr>
            <a:lvl7pPr lvl="6" rtl="0">
              <a:spcBef>
                <a:spcPts val="0"/>
              </a:spcBef>
              <a:spcAft>
                <a:spcPts val="0"/>
              </a:spcAft>
              <a:buSzPts val="5300"/>
              <a:buNone/>
              <a:defRPr sz="5300"/>
            </a:lvl7pPr>
            <a:lvl8pPr lvl="7" rtl="0">
              <a:spcBef>
                <a:spcPts val="0"/>
              </a:spcBef>
              <a:spcAft>
                <a:spcPts val="0"/>
              </a:spcAft>
              <a:buSzPts val="5300"/>
              <a:buNone/>
              <a:defRPr sz="5300"/>
            </a:lvl8pPr>
            <a:lvl9pPr lvl="8" rtl="0">
              <a:spcBef>
                <a:spcPts val="0"/>
              </a:spcBef>
              <a:spcAft>
                <a:spcPts val="0"/>
              </a:spcAft>
              <a:buSzPts val="5300"/>
              <a:buNone/>
              <a:defRPr sz="5300"/>
            </a:lvl9pPr>
          </a:lstStyle>
          <a:p>
            <a:endParaRPr/>
          </a:p>
        </p:txBody>
      </p:sp>
      <p:sp>
        <p:nvSpPr>
          <p:cNvPr id="826" name="Google Shape;826;p27"/>
          <p:cNvSpPr txBox="1">
            <a:spLocks noGrp="1"/>
          </p:cNvSpPr>
          <p:nvPr>
            <p:ph type="subTitle" idx="1"/>
          </p:nvPr>
        </p:nvSpPr>
        <p:spPr>
          <a:xfrm>
            <a:off x="6778600" y="5233233"/>
            <a:ext cx="4627500" cy="6747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SzPts val="2000"/>
              <a:buNone/>
              <a:defRPr/>
            </a:lvl1pPr>
            <a:lvl2pPr lvl="1" rtl="0">
              <a:lnSpc>
                <a:spcPct val="100000"/>
              </a:lnSpc>
              <a:spcBef>
                <a:spcPts val="0"/>
              </a:spcBef>
              <a:spcAft>
                <a:spcPts val="0"/>
              </a:spcAft>
              <a:buSzPts val="1700"/>
              <a:buNone/>
              <a:defRPr sz="1700"/>
            </a:lvl2pPr>
            <a:lvl3pPr lvl="2" rtl="0">
              <a:lnSpc>
                <a:spcPct val="100000"/>
              </a:lnSpc>
              <a:spcBef>
                <a:spcPts val="0"/>
              </a:spcBef>
              <a:spcAft>
                <a:spcPts val="0"/>
              </a:spcAft>
              <a:buSzPts val="1700"/>
              <a:buNone/>
              <a:defRPr sz="1700"/>
            </a:lvl3pPr>
            <a:lvl4pPr lvl="3" rtl="0">
              <a:lnSpc>
                <a:spcPct val="100000"/>
              </a:lnSpc>
              <a:spcBef>
                <a:spcPts val="0"/>
              </a:spcBef>
              <a:spcAft>
                <a:spcPts val="0"/>
              </a:spcAft>
              <a:buSzPts val="1700"/>
              <a:buNone/>
              <a:defRPr sz="1700"/>
            </a:lvl4pPr>
            <a:lvl5pPr lvl="4" rtl="0">
              <a:lnSpc>
                <a:spcPct val="100000"/>
              </a:lnSpc>
              <a:spcBef>
                <a:spcPts val="0"/>
              </a:spcBef>
              <a:spcAft>
                <a:spcPts val="0"/>
              </a:spcAft>
              <a:buSzPts val="1700"/>
              <a:buNone/>
              <a:defRPr sz="1700"/>
            </a:lvl5pPr>
            <a:lvl6pPr lvl="5" rtl="0">
              <a:lnSpc>
                <a:spcPct val="100000"/>
              </a:lnSpc>
              <a:spcBef>
                <a:spcPts val="0"/>
              </a:spcBef>
              <a:spcAft>
                <a:spcPts val="0"/>
              </a:spcAft>
              <a:buSzPts val="1700"/>
              <a:buNone/>
              <a:defRPr sz="1700"/>
            </a:lvl6pPr>
            <a:lvl7pPr lvl="6" rtl="0">
              <a:lnSpc>
                <a:spcPct val="100000"/>
              </a:lnSpc>
              <a:spcBef>
                <a:spcPts val="0"/>
              </a:spcBef>
              <a:spcAft>
                <a:spcPts val="0"/>
              </a:spcAft>
              <a:buSzPts val="1700"/>
              <a:buNone/>
              <a:defRPr sz="1700"/>
            </a:lvl7pPr>
            <a:lvl8pPr lvl="7" rtl="0">
              <a:lnSpc>
                <a:spcPct val="100000"/>
              </a:lnSpc>
              <a:spcBef>
                <a:spcPts val="0"/>
              </a:spcBef>
              <a:spcAft>
                <a:spcPts val="0"/>
              </a:spcAft>
              <a:buSzPts val="1700"/>
              <a:buNone/>
              <a:defRPr sz="1700"/>
            </a:lvl8pPr>
            <a:lvl9pPr lvl="8" rtl="0">
              <a:lnSpc>
                <a:spcPct val="100000"/>
              </a:lnSpc>
              <a:spcBef>
                <a:spcPts val="0"/>
              </a:spcBef>
              <a:spcAft>
                <a:spcPts val="0"/>
              </a:spcAft>
              <a:buSzPts val="1700"/>
              <a:buNone/>
              <a:defRPr sz="1700"/>
            </a:lvl9pPr>
          </a:lstStyle>
          <a:p>
            <a:endParaRPr/>
          </a:p>
        </p:txBody>
      </p:sp>
      <p:sp>
        <p:nvSpPr>
          <p:cNvPr id="827" name="Google Shape;827;p27"/>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8"/>
        <p:cNvGrpSpPr/>
        <p:nvPr/>
      </p:nvGrpSpPr>
      <p:grpSpPr>
        <a:xfrm>
          <a:off x="0" y="0"/>
          <a:ext cx="0" cy="0"/>
          <a:chOff x="0" y="0"/>
          <a:chExt cx="0" cy="0"/>
        </a:xfrm>
      </p:grpSpPr>
      <p:sp>
        <p:nvSpPr>
          <p:cNvPr id="829" name="Google Shape;829;p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4300"/>
              <a:buNone/>
              <a:defRPr/>
            </a:lvl2pPr>
            <a:lvl3pPr lvl="2" rtl="0">
              <a:spcBef>
                <a:spcPts val="0"/>
              </a:spcBef>
              <a:spcAft>
                <a:spcPts val="0"/>
              </a:spcAft>
              <a:buSzPts val="4300"/>
              <a:buNone/>
              <a:defRPr/>
            </a:lvl3pPr>
            <a:lvl4pPr lvl="3" rtl="0">
              <a:spcBef>
                <a:spcPts val="0"/>
              </a:spcBef>
              <a:spcAft>
                <a:spcPts val="0"/>
              </a:spcAft>
              <a:buSzPts val="4300"/>
              <a:buNone/>
              <a:defRPr/>
            </a:lvl4pPr>
            <a:lvl5pPr lvl="4" rtl="0">
              <a:spcBef>
                <a:spcPts val="0"/>
              </a:spcBef>
              <a:spcAft>
                <a:spcPts val="0"/>
              </a:spcAft>
              <a:buSzPts val="4300"/>
              <a:buNone/>
              <a:defRPr/>
            </a:lvl5pPr>
            <a:lvl6pPr lvl="5" rtl="0">
              <a:spcBef>
                <a:spcPts val="0"/>
              </a:spcBef>
              <a:spcAft>
                <a:spcPts val="0"/>
              </a:spcAft>
              <a:buSzPts val="4300"/>
              <a:buNone/>
              <a:defRPr/>
            </a:lvl6pPr>
            <a:lvl7pPr lvl="6" rtl="0">
              <a:spcBef>
                <a:spcPts val="0"/>
              </a:spcBef>
              <a:spcAft>
                <a:spcPts val="0"/>
              </a:spcAft>
              <a:buSzPts val="4300"/>
              <a:buNone/>
              <a:defRPr/>
            </a:lvl7pPr>
            <a:lvl8pPr lvl="7" rtl="0">
              <a:spcBef>
                <a:spcPts val="0"/>
              </a:spcBef>
              <a:spcAft>
                <a:spcPts val="0"/>
              </a:spcAft>
              <a:buSzPts val="4300"/>
              <a:buNone/>
              <a:defRPr/>
            </a:lvl8pPr>
            <a:lvl9pPr lvl="8" rtl="0">
              <a:spcBef>
                <a:spcPts val="0"/>
              </a:spcBef>
              <a:spcAft>
                <a:spcPts val="0"/>
              </a:spcAft>
              <a:buSzPts val="4300"/>
              <a:buNone/>
              <a:defRPr/>
            </a:lvl9pPr>
          </a:lstStyle>
          <a:p>
            <a:endParaRPr/>
          </a:p>
        </p:txBody>
      </p:sp>
      <p:sp>
        <p:nvSpPr>
          <p:cNvPr id="830" name="Google Shape;830;p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831" name="Google Shape;831;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2" name="Google Shape;832;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33" name="Google Shape;833;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1"/>
        <p:cNvGrpSpPr/>
        <p:nvPr/>
      </p:nvGrpSpPr>
      <p:grpSpPr>
        <a:xfrm>
          <a:off x="0" y="0"/>
          <a:ext cx="0" cy="0"/>
          <a:chOff x="0" y="0"/>
          <a:chExt cx="0" cy="0"/>
        </a:xfrm>
      </p:grpSpPr>
      <p:grpSp>
        <p:nvGrpSpPr>
          <p:cNvPr id="102" name="Google Shape;102;p4"/>
          <p:cNvGrpSpPr/>
          <p:nvPr/>
        </p:nvGrpSpPr>
        <p:grpSpPr>
          <a:xfrm>
            <a:off x="-1146234" y="-881772"/>
            <a:ext cx="3403912" cy="2750508"/>
            <a:chOff x="-859697" y="-661345"/>
            <a:chExt cx="2552998" cy="2062932"/>
          </a:xfrm>
        </p:grpSpPr>
        <p:sp>
          <p:nvSpPr>
            <p:cNvPr id="103" name="Google Shape;103;p4"/>
            <p:cNvSpPr/>
            <p:nvPr/>
          </p:nvSpPr>
          <p:spPr>
            <a:xfrm>
              <a:off x="-859697" y="-661345"/>
              <a:ext cx="2552998" cy="1507261"/>
            </a:xfrm>
            <a:custGeom>
              <a:avLst/>
              <a:gdLst/>
              <a:ahLst/>
              <a:cxnLst/>
              <a:rect l="l" t="t" r="r" b="b"/>
              <a:pathLst>
                <a:path w="17209" h="10160" extrusionOk="0">
                  <a:moveTo>
                    <a:pt x="13158" y="0"/>
                  </a:moveTo>
                  <a:lnTo>
                    <a:pt x="9820" y="3343"/>
                  </a:lnTo>
                  <a:lnTo>
                    <a:pt x="6778" y="3343"/>
                  </a:lnTo>
                  <a:lnTo>
                    <a:pt x="1" y="10119"/>
                  </a:lnTo>
                  <a:lnTo>
                    <a:pt x="6353" y="10159"/>
                  </a:lnTo>
                  <a:lnTo>
                    <a:pt x="8319" y="8198"/>
                  </a:lnTo>
                  <a:lnTo>
                    <a:pt x="9015" y="8198"/>
                  </a:lnTo>
                  <a:lnTo>
                    <a:pt x="1720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 name="Google Shape;104;p4"/>
            <p:cNvSpPr/>
            <p:nvPr/>
          </p:nvSpPr>
          <p:spPr>
            <a:xfrm>
              <a:off x="-107627" y="-466741"/>
              <a:ext cx="1226141" cy="1868328"/>
            </a:xfrm>
            <a:custGeom>
              <a:avLst/>
              <a:gdLst/>
              <a:ahLst/>
              <a:cxnLst/>
              <a:rect l="l" t="t" r="r" b="b"/>
              <a:pathLst>
                <a:path w="9728" h="14823" extrusionOk="0">
                  <a:moveTo>
                    <a:pt x="9640" y="0"/>
                  </a:moveTo>
                  <a:lnTo>
                    <a:pt x="4148" y="5492"/>
                  </a:lnTo>
                  <a:lnTo>
                    <a:pt x="4148" y="10588"/>
                  </a:lnTo>
                  <a:lnTo>
                    <a:pt x="1" y="14735"/>
                  </a:lnTo>
                  <a:lnTo>
                    <a:pt x="89" y="14823"/>
                  </a:lnTo>
                  <a:lnTo>
                    <a:pt x="4272" y="10640"/>
                  </a:lnTo>
                  <a:lnTo>
                    <a:pt x="4272" y="5544"/>
                  </a:lnTo>
                  <a:lnTo>
                    <a:pt x="9728" y="88"/>
                  </a:lnTo>
                  <a:lnTo>
                    <a:pt x="964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05" name="Google Shape;105;p4"/>
          <p:cNvGrpSpPr/>
          <p:nvPr/>
        </p:nvGrpSpPr>
        <p:grpSpPr>
          <a:xfrm>
            <a:off x="9624311" y="1402055"/>
            <a:ext cx="5256343" cy="6185480"/>
            <a:chOff x="7276179" y="1051567"/>
            <a:chExt cx="3942356" cy="4639226"/>
          </a:xfrm>
        </p:grpSpPr>
        <p:sp>
          <p:nvSpPr>
            <p:cNvPr id="106" name="Google Shape;106;p4"/>
            <p:cNvSpPr/>
            <p:nvPr/>
          </p:nvSpPr>
          <p:spPr>
            <a:xfrm>
              <a:off x="7276179" y="3686213"/>
              <a:ext cx="3031826" cy="2004580"/>
            </a:xfrm>
            <a:custGeom>
              <a:avLst/>
              <a:gdLst/>
              <a:ahLst/>
              <a:cxnLst/>
              <a:rect l="l" t="t" r="r" b="b"/>
              <a:pathLst>
                <a:path w="24054" h="15904" extrusionOk="0">
                  <a:moveTo>
                    <a:pt x="17228" y="0"/>
                  </a:moveTo>
                  <a:lnTo>
                    <a:pt x="9955" y="7274"/>
                  </a:lnTo>
                  <a:lnTo>
                    <a:pt x="6725" y="7274"/>
                  </a:lnTo>
                  <a:lnTo>
                    <a:pt x="2610" y="11384"/>
                  </a:lnTo>
                  <a:lnTo>
                    <a:pt x="2610" y="13298"/>
                  </a:lnTo>
                  <a:lnTo>
                    <a:pt x="0" y="15904"/>
                  </a:lnTo>
                  <a:lnTo>
                    <a:pt x="7093" y="15904"/>
                  </a:lnTo>
                  <a:lnTo>
                    <a:pt x="12993" y="10003"/>
                  </a:lnTo>
                  <a:lnTo>
                    <a:pt x="15207" y="10003"/>
                  </a:lnTo>
                  <a:lnTo>
                    <a:pt x="19494" y="5716"/>
                  </a:lnTo>
                  <a:lnTo>
                    <a:pt x="19494" y="4560"/>
                  </a:lnTo>
                  <a:lnTo>
                    <a:pt x="2405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07" name="Google Shape;107;p4"/>
            <p:cNvGrpSpPr/>
            <p:nvPr/>
          </p:nvGrpSpPr>
          <p:grpSpPr>
            <a:xfrm>
              <a:off x="8615789" y="1051567"/>
              <a:ext cx="2602747" cy="3802366"/>
              <a:chOff x="278245" y="-112475"/>
              <a:chExt cx="2281910" cy="3333654"/>
            </a:xfrm>
          </p:grpSpPr>
          <p:grpSp>
            <p:nvGrpSpPr>
              <p:cNvPr id="108" name="Google Shape;108;p4"/>
              <p:cNvGrpSpPr/>
              <p:nvPr/>
            </p:nvGrpSpPr>
            <p:grpSpPr>
              <a:xfrm>
                <a:off x="278245" y="-112475"/>
                <a:ext cx="2281910" cy="3264909"/>
                <a:chOff x="1181475" y="2060725"/>
                <a:chExt cx="600250" cy="858825"/>
              </a:xfrm>
            </p:grpSpPr>
            <p:sp>
              <p:nvSpPr>
                <p:cNvPr id="109" name="Google Shape;109;p4"/>
                <p:cNvSpPr/>
                <p:nvPr/>
              </p:nvSpPr>
              <p:spPr>
                <a:xfrm>
                  <a:off x="1181475" y="2060725"/>
                  <a:ext cx="600250" cy="858825"/>
                </a:xfrm>
                <a:custGeom>
                  <a:avLst/>
                  <a:gdLst/>
                  <a:ahLst/>
                  <a:cxnLst/>
                  <a:rect l="l" t="t" r="r" b="b"/>
                  <a:pathLst>
                    <a:path w="24010" h="34353" extrusionOk="0">
                      <a:moveTo>
                        <a:pt x="23789" y="1"/>
                      </a:moveTo>
                      <a:lnTo>
                        <a:pt x="15584" y="8210"/>
                      </a:lnTo>
                      <a:lnTo>
                        <a:pt x="9043" y="8210"/>
                      </a:lnTo>
                      <a:lnTo>
                        <a:pt x="8995" y="8254"/>
                      </a:lnTo>
                      <a:lnTo>
                        <a:pt x="1" y="17249"/>
                      </a:lnTo>
                      <a:lnTo>
                        <a:pt x="1" y="20091"/>
                      </a:lnTo>
                      <a:lnTo>
                        <a:pt x="5493" y="25583"/>
                      </a:lnTo>
                      <a:lnTo>
                        <a:pt x="5493" y="30098"/>
                      </a:lnTo>
                      <a:lnTo>
                        <a:pt x="1458" y="34137"/>
                      </a:lnTo>
                      <a:lnTo>
                        <a:pt x="1678" y="34353"/>
                      </a:lnTo>
                      <a:lnTo>
                        <a:pt x="5805" y="30226"/>
                      </a:lnTo>
                      <a:lnTo>
                        <a:pt x="5805" y="25454"/>
                      </a:lnTo>
                      <a:lnTo>
                        <a:pt x="313" y="19963"/>
                      </a:lnTo>
                      <a:lnTo>
                        <a:pt x="313" y="17377"/>
                      </a:lnTo>
                      <a:lnTo>
                        <a:pt x="9171" y="8519"/>
                      </a:lnTo>
                      <a:lnTo>
                        <a:pt x="15712" y="8519"/>
                      </a:lnTo>
                      <a:lnTo>
                        <a:pt x="15756" y="8475"/>
                      </a:lnTo>
                      <a:lnTo>
                        <a:pt x="24010" y="221"/>
                      </a:lnTo>
                      <a:lnTo>
                        <a:pt x="237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0" name="Google Shape;110;p4"/>
                <p:cNvSpPr/>
                <p:nvPr/>
              </p:nvSpPr>
              <p:spPr>
                <a:xfrm>
                  <a:off x="1194400" y="2571875"/>
                  <a:ext cx="129400" cy="204375"/>
                </a:xfrm>
                <a:custGeom>
                  <a:avLst/>
                  <a:gdLst/>
                  <a:ahLst/>
                  <a:cxnLst/>
                  <a:rect l="l" t="t" r="r" b="b"/>
                  <a:pathLst>
                    <a:path w="5176" h="8175" extrusionOk="0">
                      <a:moveTo>
                        <a:pt x="0" y="1"/>
                      </a:moveTo>
                      <a:lnTo>
                        <a:pt x="0" y="3087"/>
                      </a:lnTo>
                      <a:lnTo>
                        <a:pt x="5088" y="8175"/>
                      </a:lnTo>
                      <a:lnTo>
                        <a:pt x="5176" y="8087"/>
                      </a:lnTo>
                      <a:lnTo>
                        <a:pt x="124" y="3035"/>
                      </a:lnTo>
                      <a:lnTo>
                        <a:pt x="1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11" name="Google Shape;111;p4"/>
              <p:cNvSpPr/>
              <p:nvPr/>
            </p:nvSpPr>
            <p:spPr>
              <a:xfrm>
                <a:off x="336260" y="3109317"/>
                <a:ext cx="130395" cy="111862"/>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12" name="Google Shape;112;p4"/>
          <p:cNvSpPr txBox="1">
            <a:spLocks noGrp="1"/>
          </p:cNvSpPr>
          <p:nvPr>
            <p:ph type="body" idx="1"/>
          </p:nvPr>
        </p:nvSpPr>
        <p:spPr>
          <a:xfrm>
            <a:off x="960000" y="1465267"/>
            <a:ext cx="10272000" cy="4679700"/>
          </a:xfrm>
          <a:prstGeom prst="rect">
            <a:avLst/>
          </a:prstGeom>
        </p:spPr>
        <p:txBody>
          <a:bodyPr spcFirstLastPara="1" wrap="square" lIns="121900" tIns="121900" rIns="121900" bIns="121900" anchor="ctr" anchorCtr="0">
            <a:noAutofit/>
          </a:bodyPr>
          <a:lstStyle>
            <a:lvl1pPr marL="457200" lvl="0" indent="-330200">
              <a:lnSpc>
                <a:spcPct val="100000"/>
              </a:lnSpc>
              <a:spcBef>
                <a:spcPts val="0"/>
              </a:spcBef>
              <a:spcAft>
                <a:spcPts val="0"/>
              </a:spcAft>
              <a:buClr>
                <a:schemeClr val="dk2"/>
              </a:buClr>
              <a:buSzPts val="1600"/>
              <a:buAutoNum type="arabicPeriod"/>
              <a:defRPr sz="1600"/>
            </a:lvl1pPr>
            <a:lvl2pPr marL="914400" lvl="1" indent="-330200">
              <a:lnSpc>
                <a:spcPct val="100000"/>
              </a:lnSpc>
              <a:spcBef>
                <a:spcPts val="0"/>
              </a:spcBef>
              <a:spcAft>
                <a:spcPts val="0"/>
              </a:spcAft>
              <a:buClr>
                <a:srgbClr val="434343"/>
              </a:buClr>
              <a:buSzPts val="1600"/>
              <a:buFont typeface="Roboto Condensed Light"/>
              <a:buAutoNum type="alphaLcPeriod"/>
              <a:defRPr sz="1600"/>
            </a:lvl2pPr>
            <a:lvl3pPr marL="1371600" lvl="2" indent="-330200">
              <a:lnSpc>
                <a:spcPct val="100000"/>
              </a:lnSpc>
              <a:spcBef>
                <a:spcPts val="0"/>
              </a:spcBef>
              <a:spcAft>
                <a:spcPts val="0"/>
              </a:spcAft>
              <a:buClr>
                <a:srgbClr val="434343"/>
              </a:buClr>
              <a:buSzPts val="1600"/>
              <a:buFont typeface="Roboto Condensed Light"/>
              <a:buAutoNum type="romanLcPeriod"/>
              <a:defRPr sz="1600"/>
            </a:lvl3pPr>
            <a:lvl4pPr marL="1828800" lvl="3" indent="-330200">
              <a:lnSpc>
                <a:spcPct val="100000"/>
              </a:lnSpc>
              <a:spcBef>
                <a:spcPts val="0"/>
              </a:spcBef>
              <a:spcAft>
                <a:spcPts val="0"/>
              </a:spcAft>
              <a:buClr>
                <a:srgbClr val="434343"/>
              </a:buClr>
              <a:buSzPts val="1600"/>
              <a:buFont typeface="Roboto Condensed Light"/>
              <a:buAutoNum type="arabicPeriod"/>
              <a:defRPr sz="1600"/>
            </a:lvl4pPr>
            <a:lvl5pPr marL="2286000" lvl="4" indent="-330200">
              <a:lnSpc>
                <a:spcPct val="100000"/>
              </a:lnSpc>
              <a:spcBef>
                <a:spcPts val="0"/>
              </a:spcBef>
              <a:spcAft>
                <a:spcPts val="0"/>
              </a:spcAft>
              <a:buClr>
                <a:srgbClr val="434343"/>
              </a:buClr>
              <a:buSzPts val="1600"/>
              <a:buFont typeface="Roboto Condensed Light"/>
              <a:buAutoNum type="alphaLcPeriod"/>
              <a:defRPr sz="1600"/>
            </a:lvl5pPr>
            <a:lvl6pPr marL="2743200" lvl="5" indent="-330200">
              <a:lnSpc>
                <a:spcPct val="100000"/>
              </a:lnSpc>
              <a:spcBef>
                <a:spcPts val="0"/>
              </a:spcBef>
              <a:spcAft>
                <a:spcPts val="0"/>
              </a:spcAft>
              <a:buClr>
                <a:srgbClr val="434343"/>
              </a:buClr>
              <a:buSzPts val="1600"/>
              <a:buFont typeface="Roboto Condensed Light"/>
              <a:buAutoNum type="romanLcPeriod"/>
              <a:defRPr sz="1600"/>
            </a:lvl6pPr>
            <a:lvl7pPr marL="3200400" lvl="6" indent="-330200">
              <a:lnSpc>
                <a:spcPct val="100000"/>
              </a:lnSpc>
              <a:spcBef>
                <a:spcPts val="0"/>
              </a:spcBef>
              <a:spcAft>
                <a:spcPts val="0"/>
              </a:spcAft>
              <a:buClr>
                <a:srgbClr val="434343"/>
              </a:buClr>
              <a:buSzPts val="1600"/>
              <a:buFont typeface="Roboto Condensed Light"/>
              <a:buAutoNum type="arabicPeriod"/>
              <a:defRPr sz="1600"/>
            </a:lvl7pPr>
            <a:lvl8pPr marL="3657600" lvl="7" indent="-330200">
              <a:lnSpc>
                <a:spcPct val="100000"/>
              </a:lnSpc>
              <a:spcBef>
                <a:spcPts val="0"/>
              </a:spcBef>
              <a:spcAft>
                <a:spcPts val="0"/>
              </a:spcAft>
              <a:buClr>
                <a:srgbClr val="434343"/>
              </a:buClr>
              <a:buSzPts val="1600"/>
              <a:buFont typeface="Roboto Condensed Light"/>
              <a:buAutoNum type="alphaLcPeriod"/>
              <a:defRPr sz="1600"/>
            </a:lvl8pPr>
            <a:lvl9pPr marL="4114800" lvl="8" indent="-330200">
              <a:lnSpc>
                <a:spcPct val="100000"/>
              </a:lnSpc>
              <a:spcBef>
                <a:spcPts val="0"/>
              </a:spcBef>
              <a:spcAft>
                <a:spcPts val="0"/>
              </a:spcAft>
              <a:buClr>
                <a:srgbClr val="434343"/>
              </a:buClr>
              <a:buSzPts val="1600"/>
              <a:buFont typeface="Roboto Condensed Light"/>
              <a:buAutoNum type="romanLcPeriod"/>
              <a:defRPr sz="1600"/>
            </a:lvl9pPr>
          </a:lstStyle>
          <a:p>
            <a:endParaRPr/>
          </a:p>
        </p:txBody>
      </p:sp>
      <p:sp>
        <p:nvSpPr>
          <p:cNvPr id="113" name="Google Shape;113;p4"/>
          <p:cNvSpPr txBox="1">
            <a:spLocks noGrp="1"/>
          </p:cNvSpPr>
          <p:nvPr>
            <p:ph type="title"/>
          </p:nvPr>
        </p:nvSpPr>
        <p:spPr>
          <a:xfrm>
            <a:off x="960000" y="516800"/>
            <a:ext cx="10272000" cy="789600"/>
          </a:xfrm>
          <a:prstGeom prst="rect">
            <a:avLst/>
          </a:prstGeom>
          <a:noFill/>
        </p:spPr>
        <p:txBody>
          <a:bodyPr spcFirstLastPara="1" wrap="square" lIns="121900" tIns="121900" rIns="121900" bIns="121900" anchor="t" anchorCtr="0">
            <a:noAutofit/>
          </a:bodyPr>
          <a:lstStyle>
            <a:lvl1pPr lvl="0" rtl="0">
              <a:spcBef>
                <a:spcPts val="0"/>
              </a:spcBef>
              <a:spcAft>
                <a:spcPts val="0"/>
              </a:spcAft>
              <a:buSzPts val="4000"/>
              <a:buFont typeface="Fredoka One"/>
              <a:buNone/>
              <a:defRPr/>
            </a:lvl1pPr>
            <a:lvl2pPr lvl="1" algn="ctr" rtl="0">
              <a:spcBef>
                <a:spcPts val="0"/>
              </a:spcBef>
              <a:spcAft>
                <a:spcPts val="0"/>
              </a:spcAft>
              <a:buSzPts val="4000"/>
              <a:buFont typeface="Fredoka One"/>
              <a:buNone/>
              <a:defRPr sz="4000">
                <a:latin typeface="Fredoka One"/>
                <a:ea typeface="Fredoka One"/>
                <a:cs typeface="Fredoka One"/>
                <a:sym typeface="Fredoka One"/>
              </a:defRPr>
            </a:lvl2pPr>
            <a:lvl3pPr lvl="2" algn="ctr" rtl="0">
              <a:spcBef>
                <a:spcPts val="0"/>
              </a:spcBef>
              <a:spcAft>
                <a:spcPts val="0"/>
              </a:spcAft>
              <a:buSzPts val="4000"/>
              <a:buFont typeface="Fredoka One"/>
              <a:buNone/>
              <a:defRPr sz="4000">
                <a:latin typeface="Fredoka One"/>
                <a:ea typeface="Fredoka One"/>
                <a:cs typeface="Fredoka One"/>
                <a:sym typeface="Fredoka One"/>
              </a:defRPr>
            </a:lvl3pPr>
            <a:lvl4pPr lvl="3" algn="ctr" rtl="0">
              <a:spcBef>
                <a:spcPts val="0"/>
              </a:spcBef>
              <a:spcAft>
                <a:spcPts val="0"/>
              </a:spcAft>
              <a:buSzPts val="4000"/>
              <a:buFont typeface="Fredoka One"/>
              <a:buNone/>
              <a:defRPr sz="4000">
                <a:latin typeface="Fredoka One"/>
                <a:ea typeface="Fredoka One"/>
                <a:cs typeface="Fredoka One"/>
                <a:sym typeface="Fredoka One"/>
              </a:defRPr>
            </a:lvl4pPr>
            <a:lvl5pPr lvl="4" algn="ctr" rtl="0">
              <a:spcBef>
                <a:spcPts val="0"/>
              </a:spcBef>
              <a:spcAft>
                <a:spcPts val="0"/>
              </a:spcAft>
              <a:buSzPts val="4000"/>
              <a:buFont typeface="Fredoka One"/>
              <a:buNone/>
              <a:defRPr sz="4000">
                <a:latin typeface="Fredoka One"/>
                <a:ea typeface="Fredoka One"/>
                <a:cs typeface="Fredoka One"/>
                <a:sym typeface="Fredoka One"/>
              </a:defRPr>
            </a:lvl5pPr>
            <a:lvl6pPr lvl="5" algn="ctr" rtl="0">
              <a:spcBef>
                <a:spcPts val="0"/>
              </a:spcBef>
              <a:spcAft>
                <a:spcPts val="0"/>
              </a:spcAft>
              <a:buSzPts val="4000"/>
              <a:buFont typeface="Fredoka One"/>
              <a:buNone/>
              <a:defRPr sz="4000">
                <a:latin typeface="Fredoka One"/>
                <a:ea typeface="Fredoka One"/>
                <a:cs typeface="Fredoka One"/>
                <a:sym typeface="Fredoka One"/>
              </a:defRPr>
            </a:lvl6pPr>
            <a:lvl7pPr lvl="6" algn="ctr" rtl="0">
              <a:spcBef>
                <a:spcPts val="0"/>
              </a:spcBef>
              <a:spcAft>
                <a:spcPts val="0"/>
              </a:spcAft>
              <a:buSzPts val="4000"/>
              <a:buFont typeface="Fredoka One"/>
              <a:buNone/>
              <a:defRPr sz="4000">
                <a:latin typeface="Fredoka One"/>
                <a:ea typeface="Fredoka One"/>
                <a:cs typeface="Fredoka One"/>
                <a:sym typeface="Fredoka One"/>
              </a:defRPr>
            </a:lvl7pPr>
            <a:lvl8pPr lvl="7" algn="ctr" rtl="0">
              <a:spcBef>
                <a:spcPts val="0"/>
              </a:spcBef>
              <a:spcAft>
                <a:spcPts val="0"/>
              </a:spcAft>
              <a:buSzPts val="4000"/>
              <a:buFont typeface="Fredoka One"/>
              <a:buNone/>
              <a:defRPr sz="4000">
                <a:latin typeface="Fredoka One"/>
                <a:ea typeface="Fredoka One"/>
                <a:cs typeface="Fredoka One"/>
                <a:sym typeface="Fredoka One"/>
              </a:defRPr>
            </a:lvl8pPr>
            <a:lvl9pPr lvl="8" algn="ctr" rtl="0">
              <a:spcBef>
                <a:spcPts val="0"/>
              </a:spcBef>
              <a:spcAft>
                <a:spcPts val="0"/>
              </a:spcAft>
              <a:buSzPts val="4000"/>
              <a:buFont typeface="Fredoka One"/>
              <a:buNone/>
              <a:defRPr sz="4000">
                <a:latin typeface="Fredoka One"/>
                <a:ea typeface="Fredoka One"/>
                <a:cs typeface="Fredoka One"/>
                <a:sym typeface="Fredoka 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4"/>
        <p:cNvGrpSpPr/>
        <p:nvPr/>
      </p:nvGrpSpPr>
      <p:grpSpPr>
        <a:xfrm>
          <a:off x="0" y="0"/>
          <a:ext cx="0" cy="0"/>
          <a:chOff x="0" y="0"/>
          <a:chExt cx="0" cy="0"/>
        </a:xfrm>
      </p:grpSpPr>
      <p:grpSp>
        <p:nvGrpSpPr>
          <p:cNvPr id="115" name="Google Shape;115;p5"/>
          <p:cNvGrpSpPr/>
          <p:nvPr/>
        </p:nvGrpSpPr>
        <p:grpSpPr>
          <a:xfrm>
            <a:off x="7157725" y="-3162386"/>
            <a:ext cx="9555415" cy="8580487"/>
            <a:chOff x="5368428" y="-2371849"/>
            <a:chExt cx="7166740" cy="6435526"/>
          </a:xfrm>
        </p:grpSpPr>
        <p:sp>
          <p:nvSpPr>
            <p:cNvPr id="116" name="Google Shape;116;p5"/>
            <p:cNvSpPr/>
            <p:nvPr/>
          </p:nvSpPr>
          <p:spPr>
            <a:xfrm>
              <a:off x="5368428" y="-2371849"/>
              <a:ext cx="7166740" cy="6435526"/>
            </a:xfrm>
            <a:custGeom>
              <a:avLst/>
              <a:gdLst/>
              <a:ahLst/>
              <a:cxnLst/>
              <a:rect l="l" t="t" r="r" b="b"/>
              <a:pathLst>
                <a:path w="71519" h="64222" extrusionOk="0">
                  <a:moveTo>
                    <a:pt x="160" y="0"/>
                  </a:moveTo>
                  <a:lnTo>
                    <a:pt x="0" y="160"/>
                  </a:lnTo>
                  <a:lnTo>
                    <a:pt x="26919" y="27079"/>
                  </a:lnTo>
                  <a:lnTo>
                    <a:pt x="26919" y="27956"/>
                  </a:lnTo>
                  <a:lnTo>
                    <a:pt x="30762" y="31798"/>
                  </a:lnTo>
                  <a:lnTo>
                    <a:pt x="32743" y="31798"/>
                  </a:lnTo>
                  <a:lnTo>
                    <a:pt x="38031" y="37086"/>
                  </a:lnTo>
                  <a:lnTo>
                    <a:pt x="44224" y="37086"/>
                  </a:lnTo>
                  <a:lnTo>
                    <a:pt x="71359" y="64221"/>
                  </a:lnTo>
                  <a:lnTo>
                    <a:pt x="71519" y="64061"/>
                  </a:lnTo>
                  <a:lnTo>
                    <a:pt x="42046" y="34588"/>
                  </a:lnTo>
                  <a:lnTo>
                    <a:pt x="42046" y="33035"/>
                  </a:lnTo>
                  <a:lnTo>
                    <a:pt x="38359" y="29353"/>
                  </a:lnTo>
                  <a:lnTo>
                    <a:pt x="35465" y="29353"/>
                  </a:lnTo>
                  <a:lnTo>
                    <a:pt x="28949" y="22836"/>
                  </a:lnTo>
                  <a:lnTo>
                    <a:pt x="22993" y="22836"/>
                  </a:lnTo>
                  <a:lnTo>
                    <a:pt x="1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17" name="Google Shape;117;p5"/>
            <p:cNvGrpSpPr/>
            <p:nvPr/>
          </p:nvGrpSpPr>
          <p:grpSpPr>
            <a:xfrm rot="-5400000" flipH="1">
              <a:off x="8268109" y="1815891"/>
              <a:ext cx="618213" cy="306426"/>
              <a:chOff x="5989375" y="1843575"/>
              <a:chExt cx="136525" cy="67675"/>
            </a:xfrm>
          </p:grpSpPr>
          <p:sp>
            <p:nvSpPr>
              <p:cNvPr id="118" name="Google Shape;118;p5"/>
              <p:cNvSpPr/>
              <p:nvPr/>
            </p:nvSpPr>
            <p:spPr>
              <a:xfrm>
                <a:off x="6047225" y="1843575"/>
                <a:ext cx="20525" cy="20550"/>
              </a:xfrm>
              <a:custGeom>
                <a:avLst/>
                <a:gdLst/>
                <a:ahLst/>
                <a:cxnLst/>
                <a:rect l="l" t="t" r="r" b="b"/>
                <a:pathLst>
                  <a:path w="821" h="822" extrusionOk="0">
                    <a:moveTo>
                      <a:pt x="709" y="0"/>
                    </a:moveTo>
                    <a:lnTo>
                      <a:pt x="0" y="709"/>
                    </a:lnTo>
                    <a:lnTo>
                      <a:pt x="112" y="821"/>
                    </a:lnTo>
                    <a:lnTo>
                      <a:pt x="821" y="113"/>
                    </a:lnTo>
                    <a:lnTo>
                      <a:pt x="70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9" name="Google Shape;119;p5"/>
              <p:cNvSpPr/>
              <p:nvPr/>
            </p:nvSpPr>
            <p:spPr>
              <a:xfrm>
                <a:off x="6047225" y="1843575"/>
                <a:ext cx="20525" cy="20550"/>
              </a:xfrm>
              <a:custGeom>
                <a:avLst/>
                <a:gdLst/>
                <a:ahLst/>
                <a:cxnLst/>
                <a:rect l="l" t="t" r="r" b="b"/>
                <a:pathLst>
                  <a:path w="821" h="822" extrusionOk="0">
                    <a:moveTo>
                      <a:pt x="112" y="0"/>
                    </a:moveTo>
                    <a:lnTo>
                      <a:pt x="0" y="113"/>
                    </a:lnTo>
                    <a:lnTo>
                      <a:pt x="709" y="821"/>
                    </a:lnTo>
                    <a:lnTo>
                      <a:pt x="821" y="709"/>
                    </a:lnTo>
                    <a:lnTo>
                      <a:pt x="11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 name="Google Shape;120;p5"/>
              <p:cNvSpPr/>
              <p:nvPr/>
            </p:nvSpPr>
            <p:spPr>
              <a:xfrm>
                <a:off x="5989475" y="1843675"/>
                <a:ext cx="20650" cy="20550"/>
              </a:xfrm>
              <a:custGeom>
                <a:avLst/>
                <a:gdLst/>
                <a:ahLst/>
                <a:cxnLst/>
                <a:rect l="l" t="t" r="r" b="b"/>
                <a:pathLst>
                  <a:path w="826" h="822" extrusionOk="0">
                    <a:moveTo>
                      <a:pt x="713" y="0"/>
                    </a:moveTo>
                    <a:lnTo>
                      <a:pt x="1" y="709"/>
                    </a:lnTo>
                    <a:lnTo>
                      <a:pt x="113" y="821"/>
                    </a:lnTo>
                    <a:lnTo>
                      <a:pt x="825" y="113"/>
                    </a:lnTo>
                    <a:lnTo>
                      <a:pt x="71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 name="Google Shape;121;p5"/>
              <p:cNvSpPr/>
              <p:nvPr/>
            </p:nvSpPr>
            <p:spPr>
              <a:xfrm>
                <a:off x="5989375" y="1843575"/>
                <a:ext cx="20650" cy="20550"/>
              </a:xfrm>
              <a:custGeom>
                <a:avLst/>
                <a:gdLst/>
                <a:ahLst/>
                <a:cxnLst/>
                <a:rect l="l" t="t" r="r" b="b"/>
                <a:pathLst>
                  <a:path w="826" h="822" extrusionOk="0">
                    <a:moveTo>
                      <a:pt x="117" y="0"/>
                    </a:moveTo>
                    <a:lnTo>
                      <a:pt x="1" y="113"/>
                    </a:lnTo>
                    <a:lnTo>
                      <a:pt x="713" y="821"/>
                    </a:lnTo>
                    <a:lnTo>
                      <a:pt x="825" y="709"/>
                    </a:lnTo>
                    <a:lnTo>
                      <a:pt x="1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 name="Google Shape;122;p5"/>
              <p:cNvSpPr/>
              <p:nvPr/>
            </p:nvSpPr>
            <p:spPr>
              <a:xfrm>
                <a:off x="6105350" y="1890600"/>
                <a:ext cx="20550" cy="20650"/>
              </a:xfrm>
              <a:custGeom>
                <a:avLst/>
                <a:gdLst/>
                <a:ahLst/>
                <a:cxnLst/>
                <a:rect l="l" t="t" r="r" b="b"/>
                <a:pathLst>
                  <a:path w="822" h="826" extrusionOk="0">
                    <a:moveTo>
                      <a:pt x="709" y="1"/>
                    </a:moveTo>
                    <a:lnTo>
                      <a:pt x="1" y="713"/>
                    </a:lnTo>
                    <a:lnTo>
                      <a:pt x="113" y="825"/>
                    </a:lnTo>
                    <a:lnTo>
                      <a:pt x="821" y="113"/>
                    </a:lnTo>
                    <a:lnTo>
                      <a:pt x="70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 name="Google Shape;123;p5"/>
              <p:cNvSpPr/>
              <p:nvPr/>
            </p:nvSpPr>
            <p:spPr>
              <a:xfrm>
                <a:off x="6105350" y="1890600"/>
                <a:ext cx="20550" cy="20650"/>
              </a:xfrm>
              <a:custGeom>
                <a:avLst/>
                <a:gdLst/>
                <a:ahLst/>
                <a:cxnLst/>
                <a:rect l="l" t="t" r="r" b="b"/>
                <a:pathLst>
                  <a:path w="822" h="826" extrusionOk="0">
                    <a:moveTo>
                      <a:pt x="113" y="1"/>
                    </a:moveTo>
                    <a:lnTo>
                      <a:pt x="1" y="113"/>
                    </a:lnTo>
                    <a:lnTo>
                      <a:pt x="709" y="825"/>
                    </a:lnTo>
                    <a:lnTo>
                      <a:pt x="821" y="709"/>
                    </a:lnTo>
                    <a:lnTo>
                      <a:pt x="1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 name="Google Shape;124;p5"/>
              <p:cNvSpPr/>
              <p:nvPr/>
            </p:nvSpPr>
            <p:spPr>
              <a:xfrm>
                <a:off x="6047525" y="1890600"/>
                <a:ext cx="20625" cy="20650"/>
              </a:xfrm>
              <a:custGeom>
                <a:avLst/>
                <a:gdLst/>
                <a:ahLst/>
                <a:cxnLst/>
                <a:rect l="l" t="t" r="r" b="b"/>
                <a:pathLst>
                  <a:path w="825" h="826" extrusionOk="0">
                    <a:moveTo>
                      <a:pt x="713" y="1"/>
                    </a:moveTo>
                    <a:lnTo>
                      <a:pt x="0" y="709"/>
                    </a:lnTo>
                    <a:lnTo>
                      <a:pt x="116" y="825"/>
                    </a:lnTo>
                    <a:lnTo>
                      <a:pt x="825" y="113"/>
                    </a:lnTo>
                    <a:lnTo>
                      <a:pt x="7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 name="Google Shape;125;p5"/>
              <p:cNvSpPr/>
              <p:nvPr/>
            </p:nvSpPr>
            <p:spPr>
              <a:xfrm>
                <a:off x="6047525" y="1890600"/>
                <a:ext cx="20625" cy="20650"/>
              </a:xfrm>
              <a:custGeom>
                <a:avLst/>
                <a:gdLst/>
                <a:ahLst/>
                <a:cxnLst/>
                <a:rect l="l" t="t" r="r" b="b"/>
                <a:pathLst>
                  <a:path w="825" h="826" extrusionOk="0">
                    <a:moveTo>
                      <a:pt x="112" y="1"/>
                    </a:moveTo>
                    <a:lnTo>
                      <a:pt x="0" y="113"/>
                    </a:lnTo>
                    <a:lnTo>
                      <a:pt x="713" y="825"/>
                    </a:lnTo>
                    <a:lnTo>
                      <a:pt x="825" y="709"/>
                    </a:lnTo>
                    <a:lnTo>
                      <a:pt x="1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a:off x="8375532" y="539146"/>
              <a:ext cx="1228886" cy="2188720"/>
              <a:chOff x="8389396" y="1055350"/>
              <a:chExt cx="1228886" cy="2188720"/>
            </a:xfrm>
          </p:grpSpPr>
          <p:sp>
            <p:nvSpPr>
              <p:cNvPr id="127" name="Google Shape;127;p5"/>
              <p:cNvSpPr/>
              <p:nvPr/>
            </p:nvSpPr>
            <p:spPr>
              <a:xfrm>
                <a:off x="8421616" y="1130946"/>
                <a:ext cx="1196665" cy="2113124"/>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 name="Google Shape;128;p5"/>
              <p:cNvSpPr/>
              <p:nvPr/>
            </p:nvSpPr>
            <p:spPr>
              <a:xfrm>
                <a:off x="8389396" y="1055350"/>
                <a:ext cx="95651" cy="95575"/>
              </a:xfrm>
              <a:custGeom>
                <a:avLst/>
                <a:gdLst/>
                <a:ahLst/>
                <a:cxnLst/>
                <a:rect l="l" t="t" r="r" b="b"/>
                <a:pathLst>
                  <a:path w="1374" h="1373" extrusionOk="0">
                    <a:moveTo>
                      <a:pt x="689" y="364"/>
                    </a:moveTo>
                    <a:cubicBezTo>
                      <a:pt x="866" y="364"/>
                      <a:pt x="1010" y="508"/>
                      <a:pt x="1014" y="684"/>
                    </a:cubicBezTo>
                    <a:cubicBezTo>
                      <a:pt x="1014" y="865"/>
                      <a:pt x="866" y="1009"/>
                      <a:pt x="689" y="1009"/>
                    </a:cubicBezTo>
                    <a:cubicBezTo>
                      <a:pt x="509" y="1009"/>
                      <a:pt x="365" y="865"/>
                      <a:pt x="365" y="684"/>
                    </a:cubicBezTo>
                    <a:cubicBezTo>
                      <a:pt x="365" y="508"/>
                      <a:pt x="509" y="364"/>
                      <a:pt x="689" y="364"/>
                    </a:cubicBezTo>
                    <a:close/>
                    <a:moveTo>
                      <a:pt x="689" y="0"/>
                    </a:moveTo>
                    <a:cubicBezTo>
                      <a:pt x="309" y="0"/>
                      <a:pt x="1" y="308"/>
                      <a:pt x="1" y="684"/>
                    </a:cubicBezTo>
                    <a:cubicBezTo>
                      <a:pt x="1" y="1065"/>
                      <a:pt x="309" y="1373"/>
                      <a:pt x="689" y="1373"/>
                    </a:cubicBezTo>
                    <a:cubicBezTo>
                      <a:pt x="1066" y="1373"/>
                      <a:pt x="1374" y="1065"/>
                      <a:pt x="1374" y="684"/>
                    </a:cubicBezTo>
                    <a:cubicBezTo>
                      <a:pt x="1374" y="308"/>
                      <a:pt x="1066" y="0"/>
                      <a:pt x="6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29" name="Google Shape;129;p5"/>
          <p:cNvGrpSpPr/>
          <p:nvPr/>
        </p:nvGrpSpPr>
        <p:grpSpPr>
          <a:xfrm>
            <a:off x="-3339784" y="516773"/>
            <a:ext cx="8429274" cy="10497449"/>
            <a:chOff x="-2504900" y="387590"/>
            <a:chExt cx="6322114" cy="7873283"/>
          </a:xfrm>
        </p:grpSpPr>
        <p:grpSp>
          <p:nvGrpSpPr>
            <p:cNvPr id="130" name="Google Shape;130;p5"/>
            <p:cNvGrpSpPr/>
            <p:nvPr/>
          </p:nvGrpSpPr>
          <p:grpSpPr>
            <a:xfrm>
              <a:off x="827762" y="4158773"/>
              <a:ext cx="471865" cy="38050"/>
              <a:chOff x="6298452" y="2390050"/>
              <a:chExt cx="140725" cy="11350"/>
            </a:xfrm>
          </p:grpSpPr>
          <p:sp>
            <p:nvSpPr>
              <p:cNvPr id="131" name="Google Shape;131;p5"/>
              <p:cNvSpPr/>
              <p:nvPr/>
            </p:nvSpPr>
            <p:spPr>
              <a:xfrm>
                <a:off x="6298452" y="2390050"/>
                <a:ext cx="70375" cy="11350"/>
              </a:xfrm>
              <a:custGeom>
                <a:avLst/>
                <a:gdLst/>
                <a:ahLst/>
                <a:cxnLst/>
                <a:rect l="l" t="t" r="r" b="b"/>
                <a:pathLst>
                  <a:path w="2815" h="454" extrusionOk="0">
                    <a:moveTo>
                      <a:pt x="1" y="1"/>
                    </a:moveTo>
                    <a:lnTo>
                      <a:pt x="1" y="453"/>
                    </a:lnTo>
                    <a:lnTo>
                      <a:pt x="2815" y="453"/>
                    </a:lnTo>
                    <a:lnTo>
                      <a:pt x="281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 name="Google Shape;132;p5"/>
              <p:cNvSpPr/>
              <p:nvPr/>
            </p:nvSpPr>
            <p:spPr>
              <a:xfrm>
                <a:off x="6382427" y="2390050"/>
                <a:ext cx="35150" cy="11350"/>
              </a:xfrm>
              <a:custGeom>
                <a:avLst/>
                <a:gdLst/>
                <a:ahLst/>
                <a:cxnLst/>
                <a:rect l="l" t="t" r="r" b="b"/>
                <a:pathLst>
                  <a:path w="1406" h="454" extrusionOk="0">
                    <a:moveTo>
                      <a:pt x="0" y="1"/>
                    </a:moveTo>
                    <a:lnTo>
                      <a:pt x="0" y="453"/>
                    </a:lnTo>
                    <a:lnTo>
                      <a:pt x="1405" y="453"/>
                    </a:lnTo>
                    <a:lnTo>
                      <a:pt x="140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 name="Google Shape;133;p5"/>
              <p:cNvSpPr/>
              <p:nvPr/>
            </p:nvSpPr>
            <p:spPr>
              <a:xfrm>
                <a:off x="6427952" y="2390050"/>
                <a:ext cx="11225" cy="11350"/>
              </a:xfrm>
              <a:custGeom>
                <a:avLst/>
                <a:gdLst/>
                <a:ahLst/>
                <a:cxnLst/>
                <a:rect l="l" t="t" r="r" b="b"/>
                <a:pathLst>
                  <a:path w="449" h="454" extrusionOk="0">
                    <a:moveTo>
                      <a:pt x="1" y="1"/>
                    </a:moveTo>
                    <a:lnTo>
                      <a:pt x="1" y="453"/>
                    </a:lnTo>
                    <a:lnTo>
                      <a:pt x="449" y="453"/>
                    </a:lnTo>
                    <a:lnTo>
                      <a:pt x="44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34" name="Google Shape;134;p5"/>
            <p:cNvGrpSpPr/>
            <p:nvPr/>
          </p:nvGrpSpPr>
          <p:grpSpPr>
            <a:xfrm>
              <a:off x="-2504900" y="387590"/>
              <a:ext cx="6322114" cy="7873283"/>
              <a:chOff x="-2504900" y="387590"/>
              <a:chExt cx="6322114" cy="7873283"/>
            </a:xfrm>
          </p:grpSpPr>
          <p:grpSp>
            <p:nvGrpSpPr>
              <p:cNvPr id="135" name="Google Shape;135;p5"/>
              <p:cNvGrpSpPr/>
              <p:nvPr/>
            </p:nvGrpSpPr>
            <p:grpSpPr>
              <a:xfrm>
                <a:off x="-1553565" y="387590"/>
                <a:ext cx="2381713" cy="3328977"/>
                <a:chOff x="7655072" y="-407632"/>
                <a:chExt cx="2008529" cy="2807368"/>
              </a:xfrm>
            </p:grpSpPr>
            <p:sp>
              <p:nvSpPr>
                <p:cNvPr id="136" name="Google Shape;136;p5"/>
                <p:cNvSpPr/>
                <p:nvPr/>
              </p:nvSpPr>
              <p:spPr>
                <a:xfrm>
                  <a:off x="7685059" y="-336851"/>
                  <a:ext cx="1930325" cy="2689498"/>
                </a:xfrm>
                <a:custGeom>
                  <a:avLst/>
                  <a:gdLst/>
                  <a:ahLst/>
                  <a:cxnLst/>
                  <a:rect l="l" t="t" r="r" b="b"/>
                  <a:pathLst>
                    <a:path w="32508" h="45293" extrusionOk="0">
                      <a:moveTo>
                        <a:pt x="0" y="1"/>
                      </a:moveTo>
                      <a:lnTo>
                        <a:pt x="0" y="8351"/>
                      </a:lnTo>
                      <a:lnTo>
                        <a:pt x="15447" y="8351"/>
                      </a:lnTo>
                      <a:lnTo>
                        <a:pt x="24998" y="17901"/>
                      </a:lnTo>
                      <a:lnTo>
                        <a:pt x="24998" y="38040"/>
                      </a:lnTo>
                      <a:lnTo>
                        <a:pt x="32251" y="45293"/>
                      </a:lnTo>
                      <a:lnTo>
                        <a:pt x="32507" y="45037"/>
                      </a:lnTo>
                      <a:lnTo>
                        <a:pt x="25358" y="37888"/>
                      </a:lnTo>
                      <a:lnTo>
                        <a:pt x="25358" y="17749"/>
                      </a:lnTo>
                      <a:lnTo>
                        <a:pt x="15651" y="8043"/>
                      </a:lnTo>
                      <a:lnTo>
                        <a:pt x="15595" y="7986"/>
                      </a:lnTo>
                      <a:lnTo>
                        <a:pt x="365" y="7986"/>
                      </a:lnTo>
                      <a:lnTo>
                        <a:pt x="36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7" name="Google Shape;137;p5"/>
                <p:cNvSpPr/>
                <p:nvPr/>
              </p:nvSpPr>
              <p:spPr>
                <a:xfrm>
                  <a:off x="8734422" y="271200"/>
                  <a:ext cx="332350" cy="332528"/>
                </a:xfrm>
                <a:custGeom>
                  <a:avLst/>
                  <a:gdLst/>
                  <a:ahLst/>
                  <a:cxnLst/>
                  <a:rect l="l" t="t" r="r" b="b"/>
                  <a:pathLst>
                    <a:path w="5597" h="5600" extrusionOk="0">
                      <a:moveTo>
                        <a:pt x="1" y="0"/>
                      </a:moveTo>
                      <a:lnTo>
                        <a:pt x="1" y="1597"/>
                      </a:lnTo>
                      <a:lnTo>
                        <a:pt x="2002" y="3599"/>
                      </a:lnTo>
                      <a:lnTo>
                        <a:pt x="4004" y="5600"/>
                      </a:lnTo>
                      <a:lnTo>
                        <a:pt x="5597" y="5600"/>
                      </a:lnTo>
                      <a:lnTo>
                        <a:pt x="2799" y="2802"/>
                      </a:lnTo>
                      <a:lnTo>
                        <a:pt x="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8" name="Google Shape;138;p5"/>
                <p:cNvSpPr/>
                <p:nvPr/>
              </p:nvSpPr>
              <p:spPr>
                <a:xfrm>
                  <a:off x="7655072" y="-407632"/>
                  <a:ext cx="81588" cy="81529"/>
                </a:xfrm>
                <a:custGeom>
                  <a:avLst/>
                  <a:gdLst/>
                  <a:ahLst/>
                  <a:cxnLst/>
                  <a:rect l="l" t="t" r="r" b="b"/>
                  <a:pathLst>
                    <a:path w="1374" h="1373" extrusionOk="0">
                      <a:moveTo>
                        <a:pt x="689" y="364"/>
                      </a:moveTo>
                      <a:cubicBezTo>
                        <a:pt x="866" y="364"/>
                        <a:pt x="1010" y="508"/>
                        <a:pt x="1014" y="684"/>
                      </a:cubicBezTo>
                      <a:cubicBezTo>
                        <a:pt x="1014" y="865"/>
                        <a:pt x="866" y="1009"/>
                        <a:pt x="689" y="1009"/>
                      </a:cubicBezTo>
                      <a:cubicBezTo>
                        <a:pt x="509" y="1009"/>
                        <a:pt x="365" y="865"/>
                        <a:pt x="365" y="684"/>
                      </a:cubicBezTo>
                      <a:cubicBezTo>
                        <a:pt x="365" y="508"/>
                        <a:pt x="509" y="364"/>
                        <a:pt x="689" y="364"/>
                      </a:cubicBezTo>
                      <a:close/>
                      <a:moveTo>
                        <a:pt x="689" y="0"/>
                      </a:moveTo>
                      <a:cubicBezTo>
                        <a:pt x="309" y="0"/>
                        <a:pt x="1" y="308"/>
                        <a:pt x="1" y="684"/>
                      </a:cubicBezTo>
                      <a:cubicBezTo>
                        <a:pt x="1" y="1065"/>
                        <a:pt x="309" y="1373"/>
                        <a:pt x="689" y="1373"/>
                      </a:cubicBezTo>
                      <a:cubicBezTo>
                        <a:pt x="1066" y="1373"/>
                        <a:pt x="1374" y="1065"/>
                        <a:pt x="1374" y="684"/>
                      </a:cubicBezTo>
                      <a:cubicBezTo>
                        <a:pt x="1374" y="308"/>
                        <a:pt x="1066" y="0"/>
                        <a:pt x="6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9" name="Google Shape;139;p5"/>
                <p:cNvSpPr/>
                <p:nvPr/>
              </p:nvSpPr>
              <p:spPr>
                <a:xfrm>
                  <a:off x="9568236" y="2317969"/>
                  <a:ext cx="95364" cy="81766"/>
                </a:xfrm>
                <a:custGeom>
                  <a:avLst/>
                  <a:gdLst/>
                  <a:ahLst/>
                  <a:cxnLst/>
                  <a:rect l="l" t="t" r="r" b="b"/>
                  <a:pathLst>
                    <a:path w="1606" h="1377" extrusionOk="0">
                      <a:moveTo>
                        <a:pt x="917" y="364"/>
                      </a:moveTo>
                      <a:cubicBezTo>
                        <a:pt x="1097" y="364"/>
                        <a:pt x="1242" y="512"/>
                        <a:pt x="1242" y="688"/>
                      </a:cubicBezTo>
                      <a:cubicBezTo>
                        <a:pt x="1242" y="883"/>
                        <a:pt x="1082" y="1012"/>
                        <a:pt x="916" y="1012"/>
                      </a:cubicBezTo>
                      <a:cubicBezTo>
                        <a:pt x="837" y="1012"/>
                        <a:pt x="755" y="982"/>
                        <a:pt x="689" y="916"/>
                      </a:cubicBezTo>
                      <a:cubicBezTo>
                        <a:pt x="485" y="712"/>
                        <a:pt x="629" y="364"/>
                        <a:pt x="917" y="364"/>
                      </a:cubicBezTo>
                      <a:close/>
                      <a:moveTo>
                        <a:pt x="915" y="1"/>
                      </a:moveTo>
                      <a:cubicBezTo>
                        <a:pt x="746" y="1"/>
                        <a:pt x="573" y="63"/>
                        <a:pt x="433" y="203"/>
                      </a:cubicBezTo>
                      <a:cubicBezTo>
                        <a:pt x="1" y="636"/>
                        <a:pt x="309" y="1376"/>
                        <a:pt x="917" y="1376"/>
                      </a:cubicBezTo>
                      <a:cubicBezTo>
                        <a:pt x="1298" y="1372"/>
                        <a:pt x="1606" y="1068"/>
                        <a:pt x="1606" y="688"/>
                      </a:cubicBezTo>
                      <a:cubicBezTo>
                        <a:pt x="1606" y="274"/>
                        <a:pt x="1267" y="1"/>
                        <a:pt x="91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0" name="Google Shape;140;p5"/>
                <p:cNvSpPr/>
                <p:nvPr/>
              </p:nvSpPr>
              <p:spPr>
                <a:xfrm>
                  <a:off x="7692897" y="-144282"/>
                  <a:ext cx="497783" cy="292387"/>
                </a:xfrm>
                <a:custGeom>
                  <a:avLst/>
                  <a:gdLst/>
                  <a:ahLst/>
                  <a:cxnLst/>
                  <a:rect l="l" t="t" r="r" b="b"/>
                  <a:pathLst>
                    <a:path w="8383" h="4924" extrusionOk="0">
                      <a:moveTo>
                        <a:pt x="100" y="0"/>
                      </a:moveTo>
                      <a:lnTo>
                        <a:pt x="0" y="104"/>
                      </a:lnTo>
                      <a:lnTo>
                        <a:pt x="2498" y="2598"/>
                      </a:lnTo>
                      <a:lnTo>
                        <a:pt x="5957" y="2598"/>
                      </a:lnTo>
                      <a:lnTo>
                        <a:pt x="8282" y="4924"/>
                      </a:lnTo>
                      <a:lnTo>
                        <a:pt x="8382" y="4820"/>
                      </a:lnTo>
                      <a:lnTo>
                        <a:pt x="6017" y="2454"/>
                      </a:lnTo>
                      <a:lnTo>
                        <a:pt x="2558" y="2454"/>
                      </a:lnTo>
                      <a:lnTo>
                        <a:pt x="10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41" name="Google Shape;141;p5"/>
              <p:cNvGrpSpPr/>
              <p:nvPr/>
            </p:nvGrpSpPr>
            <p:grpSpPr>
              <a:xfrm>
                <a:off x="-2504900" y="1005827"/>
                <a:ext cx="6322114" cy="7255046"/>
                <a:chOff x="-2504900" y="1005827"/>
                <a:chExt cx="6322114" cy="7255046"/>
              </a:xfrm>
            </p:grpSpPr>
            <p:sp>
              <p:nvSpPr>
                <p:cNvPr id="142" name="Google Shape;142;p5"/>
                <p:cNvSpPr/>
                <p:nvPr/>
              </p:nvSpPr>
              <p:spPr>
                <a:xfrm>
                  <a:off x="-2504900" y="1005827"/>
                  <a:ext cx="6322114" cy="7255046"/>
                </a:xfrm>
                <a:custGeom>
                  <a:avLst/>
                  <a:gdLst/>
                  <a:ahLst/>
                  <a:cxnLst/>
                  <a:rect l="l" t="t" r="r" b="b"/>
                  <a:pathLst>
                    <a:path w="71832" h="82432" extrusionOk="0">
                      <a:moveTo>
                        <a:pt x="205" y="1"/>
                      </a:moveTo>
                      <a:lnTo>
                        <a:pt x="1" y="205"/>
                      </a:lnTo>
                      <a:lnTo>
                        <a:pt x="27924" y="28129"/>
                      </a:lnTo>
                      <a:lnTo>
                        <a:pt x="27924" y="38728"/>
                      </a:lnTo>
                      <a:lnTo>
                        <a:pt x="36526" y="47330"/>
                      </a:lnTo>
                      <a:lnTo>
                        <a:pt x="45629" y="56433"/>
                      </a:lnTo>
                      <a:lnTo>
                        <a:pt x="71627" y="82431"/>
                      </a:lnTo>
                      <a:lnTo>
                        <a:pt x="71831" y="82227"/>
                      </a:lnTo>
                      <a:lnTo>
                        <a:pt x="46493" y="56889"/>
                      </a:lnTo>
                      <a:lnTo>
                        <a:pt x="46493" y="47935"/>
                      </a:lnTo>
                      <a:lnTo>
                        <a:pt x="53711" y="40954"/>
                      </a:lnTo>
                      <a:lnTo>
                        <a:pt x="51481" y="38724"/>
                      </a:lnTo>
                      <a:lnTo>
                        <a:pt x="37095" y="38724"/>
                      </a:lnTo>
                      <a:lnTo>
                        <a:pt x="32496" y="34125"/>
                      </a:lnTo>
                      <a:lnTo>
                        <a:pt x="32496" y="32288"/>
                      </a:lnTo>
                      <a:lnTo>
                        <a:pt x="27924" y="27712"/>
                      </a:lnTo>
                      <a:lnTo>
                        <a:pt x="27924" y="27720"/>
                      </a:lnTo>
                      <a:lnTo>
                        <a:pt x="205"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3" name="Google Shape;143;p5"/>
                <p:cNvSpPr/>
                <p:nvPr/>
              </p:nvSpPr>
              <p:spPr>
                <a:xfrm>
                  <a:off x="-118934" y="3399771"/>
                  <a:ext cx="1196665" cy="2113124"/>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sp>
        <p:nvSpPr>
          <p:cNvPr id="144" name="Google Shape;144;p5"/>
          <p:cNvSpPr txBox="1">
            <a:spLocks noGrp="1"/>
          </p:cNvSpPr>
          <p:nvPr>
            <p:ph type="subTitle" idx="1"/>
          </p:nvPr>
        </p:nvSpPr>
        <p:spPr>
          <a:xfrm>
            <a:off x="1673050" y="3468772"/>
            <a:ext cx="37023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145" name="Google Shape;145;p5"/>
          <p:cNvSpPr txBox="1">
            <a:spLocks noGrp="1"/>
          </p:cNvSpPr>
          <p:nvPr>
            <p:ph type="subTitle" idx="2"/>
          </p:nvPr>
        </p:nvSpPr>
        <p:spPr>
          <a:xfrm>
            <a:off x="1673050" y="3963972"/>
            <a:ext cx="3702300" cy="1184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1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46" name="Google Shape;146;p5"/>
          <p:cNvSpPr txBox="1">
            <a:spLocks noGrp="1"/>
          </p:cNvSpPr>
          <p:nvPr>
            <p:ph type="subTitle" idx="3"/>
          </p:nvPr>
        </p:nvSpPr>
        <p:spPr>
          <a:xfrm>
            <a:off x="6816550" y="3468772"/>
            <a:ext cx="3702300" cy="4953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900" b="1">
                <a:solidFill>
                  <a:schemeClr val="dk2"/>
                </a:solidFill>
                <a:latin typeface="Orbitron"/>
                <a:ea typeface="Orbitron"/>
                <a:cs typeface="Orbitron"/>
                <a:sym typeface="Orbitron"/>
              </a:defRPr>
            </a:lvl1pPr>
            <a:lvl2pPr lvl="1" rtl="0">
              <a:lnSpc>
                <a:spcPct val="100000"/>
              </a:lnSpc>
              <a:spcBef>
                <a:spcPts val="0"/>
              </a:spcBef>
              <a:spcAft>
                <a:spcPts val="0"/>
              </a:spcAft>
              <a:buNone/>
              <a:defRPr sz="2900" b="1">
                <a:solidFill>
                  <a:schemeClr val="dk2"/>
                </a:solidFill>
                <a:latin typeface="Orbitron"/>
                <a:ea typeface="Orbitron"/>
                <a:cs typeface="Orbitron"/>
                <a:sym typeface="Orbitron"/>
              </a:defRPr>
            </a:lvl2pPr>
            <a:lvl3pPr lvl="2" rtl="0">
              <a:lnSpc>
                <a:spcPct val="100000"/>
              </a:lnSpc>
              <a:spcBef>
                <a:spcPts val="0"/>
              </a:spcBef>
              <a:spcAft>
                <a:spcPts val="0"/>
              </a:spcAft>
              <a:buNone/>
              <a:defRPr sz="2900" b="1">
                <a:solidFill>
                  <a:schemeClr val="dk2"/>
                </a:solidFill>
                <a:latin typeface="Orbitron"/>
                <a:ea typeface="Orbitron"/>
                <a:cs typeface="Orbitron"/>
                <a:sym typeface="Orbitron"/>
              </a:defRPr>
            </a:lvl3pPr>
            <a:lvl4pPr lvl="3" rtl="0">
              <a:lnSpc>
                <a:spcPct val="100000"/>
              </a:lnSpc>
              <a:spcBef>
                <a:spcPts val="0"/>
              </a:spcBef>
              <a:spcAft>
                <a:spcPts val="0"/>
              </a:spcAft>
              <a:buNone/>
              <a:defRPr sz="2900" b="1">
                <a:solidFill>
                  <a:schemeClr val="dk2"/>
                </a:solidFill>
                <a:latin typeface="Orbitron"/>
                <a:ea typeface="Orbitron"/>
                <a:cs typeface="Orbitron"/>
                <a:sym typeface="Orbitron"/>
              </a:defRPr>
            </a:lvl4pPr>
            <a:lvl5pPr lvl="4" rtl="0">
              <a:lnSpc>
                <a:spcPct val="100000"/>
              </a:lnSpc>
              <a:spcBef>
                <a:spcPts val="0"/>
              </a:spcBef>
              <a:spcAft>
                <a:spcPts val="0"/>
              </a:spcAft>
              <a:buNone/>
              <a:defRPr sz="2900" b="1">
                <a:solidFill>
                  <a:schemeClr val="dk2"/>
                </a:solidFill>
                <a:latin typeface="Orbitron"/>
                <a:ea typeface="Orbitron"/>
                <a:cs typeface="Orbitron"/>
                <a:sym typeface="Orbitron"/>
              </a:defRPr>
            </a:lvl5pPr>
            <a:lvl6pPr lvl="5" rtl="0">
              <a:lnSpc>
                <a:spcPct val="100000"/>
              </a:lnSpc>
              <a:spcBef>
                <a:spcPts val="0"/>
              </a:spcBef>
              <a:spcAft>
                <a:spcPts val="0"/>
              </a:spcAft>
              <a:buNone/>
              <a:defRPr sz="2900" b="1">
                <a:solidFill>
                  <a:schemeClr val="dk2"/>
                </a:solidFill>
                <a:latin typeface="Orbitron"/>
                <a:ea typeface="Orbitron"/>
                <a:cs typeface="Orbitron"/>
                <a:sym typeface="Orbitron"/>
              </a:defRPr>
            </a:lvl6pPr>
            <a:lvl7pPr lvl="6" rtl="0">
              <a:lnSpc>
                <a:spcPct val="100000"/>
              </a:lnSpc>
              <a:spcBef>
                <a:spcPts val="0"/>
              </a:spcBef>
              <a:spcAft>
                <a:spcPts val="0"/>
              </a:spcAft>
              <a:buNone/>
              <a:defRPr sz="2900" b="1">
                <a:solidFill>
                  <a:schemeClr val="dk2"/>
                </a:solidFill>
                <a:latin typeface="Orbitron"/>
                <a:ea typeface="Orbitron"/>
                <a:cs typeface="Orbitron"/>
                <a:sym typeface="Orbitron"/>
              </a:defRPr>
            </a:lvl7pPr>
            <a:lvl8pPr lvl="7" rtl="0">
              <a:lnSpc>
                <a:spcPct val="100000"/>
              </a:lnSpc>
              <a:spcBef>
                <a:spcPts val="0"/>
              </a:spcBef>
              <a:spcAft>
                <a:spcPts val="0"/>
              </a:spcAft>
              <a:buNone/>
              <a:defRPr sz="2900" b="1">
                <a:solidFill>
                  <a:schemeClr val="dk2"/>
                </a:solidFill>
                <a:latin typeface="Orbitron"/>
                <a:ea typeface="Orbitron"/>
                <a:cs typeface="Orbitron"/>
                <a:sym typeface="Orbitron"/>
              </a:defRPr>
            </a:lvl8pPr>
            <a:lvl9pPr lvl="8" rtl="0">
              <a:lnSpc>
                <a:spcPct val="100000"/>
              </a:lnSpc>
              <a:spcBef>
                <a:spcPts val="0"/>
              </a:spcBef>
              <a:spcAft>
                <a:spcPts val="0"/>
              </a:spcAft>
              <a:buNone/>
              <a:defRPr sz="2900" b="1">
                <a:solidFill>
                  <a:schemeClr val="dk2"/>
                </a:solidFill>
                <a:latin typeface="Orbitron"/>
                <a:ea typeface="Orbitron"/>
                <a:cs typeface="Orbitron"/>
                <a:sym typeface="Orbitron"/>
              </a:defRPr>
            </a:lvl9pPr>
          </a:lstStyle>
          <a:p>
            <a:endParaRPr/>
          </a:p>
        </p:txBody>
      </p:sp>
      <p:sp>
        <p:nvSpPr>
          <p:cNvPr id="147" name="Google Shape;147;p5"/>
          <p:cNvSpPr txBox="1">
            <a:spLocks noGrp="1"/>
          </p:cNvSpPr>
          <p:nvPr>
            <p:ph type="subTitle" idx="4"/>
          </p:nvPr>
        </p:nvSpPr>
        <p:spPr>
          <a:xfrm>
            <a:off x="6816550" y="3963972"/>
            <a:ext cx="3702300" cy="11841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None/>
              <a:defRPr sz="2100"/>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48" name="Google Shape;148;p5"/>
          <p:cNvSpPr txBox="1">
            <a:spLocks noGrp="1"/>
          </p:cNvSpPr>
          <p:nvPr>
            <p:ph type="title"/>
          </p:nvPr>
        </p:nvSpPr>
        <p:spPr>
          <a:xfrm>
            <a:off x="960000" y="516800"/>
            <a:ext cx="10272000" cy="789600"/>
          </a:xfrm>
          <a:prstGeom prst="rect">
            <a:avLst/>
          </a:prstGeom>
          <a:noFill/>
        </p:spPr>
        <p:txBody>
          <a:bodyPr spcFirstLastPara="1" wrap="square" lIns="121900" tIns="121900" rIns="121900" bIns="121900" anchor="t" anchorCtr="0">
            <a:noAutofit/>
          </a:bodyPr>
          <a:lstStyle>
            <a:lvl1pPr lvl="0" rtl="0">
              <a:spcBef>
                <a:spcPts val="0"/>
              </a:spcBef>
              <a:spcAft>
                <a:spcPts val="0"/>
              </a:spcAft>
              <a:buClr>
                <a:schemeClr val="dk2"/>
              </a:buClr>
              <a:buSzPts val="4000"/>
              <a:buFont typeface="Fredoka One"/>
              <a:buNone/>
              <a:defRPr/>
            </a:lvl1pPr>
            <a:lvl2pPr lvl="1"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9pPr>
          </a:lstStyle>
          <a:p>
            <a:endParaRPr/>
          </a:p>
        </p:txBody>
      </p:sp>
      <p:sp>
        <p:nvSpPr>
          <p:cNvPr id="149" name="Google Shape;149;p5"/>
          <p:cNvSpPr txBox="1">
            <a:spLocks noGrp="1"/>
          </p:cNvSpPr>
          <p:nvPr>
            <p:ph type="title" idx="5" hasCustomPrompt="1"/>
          </p:nvPr>
        </p:nvSpPr>
        <p:spPr>
          <a:xfrm>
            <a:off x="2933650" y="2692932"/>
            <a:ext cx="11811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
        <p:nvSpPr>
          <p:cNvPr id="150" name="Google Shape;150;p5"/>
          <p:cNvSpPr txBox="1">
            <a:spLocks noGrp="1"/>
          </p:cNvSpPr>
          <p:nvPr>
            <p:ph type="title" idx="6" hasCustomPrompt="1"/>
          </p:nvPr>
        </p:nvSpPr>
        <p:spPr>
          <a:xfrm>
            <a:off x="8077150" y="2692932"/>
            <a:ext cx="1181100" cy="703200"/>
          </a:xfrm>
          <a:prstGeom prst="rect">
            <a:avLst/>
          </a:prstGeom>
        </p:spPr>
        <p:txBody>
          <a:bodyPr spcFirstLastPara="1" wrap="square" lIns="121900" tIns="121900" rIns="121900" bIns="121900" anchor="ctr" anchorCtr="0">
            <a:noAutofit/>
          </a:bodyPr>
          <a:lstStyle>
            <a:lvl1pPr lvl="0" algn="ctr" rtl="0">
              <a:lnSpc>
                <a:spcPct val="100000"/>
              </a:lnSpc>
              <a:spcBef>
                <a:spcPts val="0"/>
              </a:spcBef>
              <a:spcAft>
                <a:spcPts val="0"/>
              </a:spcAft>
              <a:buSzPts val="4000"/>
              <a:buNone/>
              <a:defRPr/>
            </a:lvl1pPr>
            <a:lvl2pPr lvl="1" algn="ctr" rtl="0">
              <a:lnSpc>
                <a:spcPct val="100000"/>
              </a:lnSpc>
              <a:spcBef>
                <a:spcPts val="0"/>
              </a:spcBef>
              <a:spcAft>
                <a:spcPts val="0"/>
              </a:spcAft>
              <a:buClr>
                <a:schemeClr val="dk2"/>
              </a:buClr>
              <a:buSzPts val="4300"/>
              <a:buNone/>
              <a:defRPr sz="4300">
                <a:solidFill>
                  <a:schemeClr val="dk2"/>
                </a:solidFill>
              </a:defRPr>
            </a:lvl2pPr>
            <a:lvl3pPr lvl="2" algn="ctr" rtl="0">
              <a:lnSpc>
                <a:spcPct val="100000"/>
              </a:lnSpc>
              <a:spcBef>
                <a:spcPts val="0"/>
              </a:spcBef>
              <a:spcAft>
                <a:spcPts val="0"/>
              </a:spcAft>
              <a:buClr>
                <a:schemeClr val="dk2"/>
              </a:buClr>
              <a:buSzPts val="4300"/>
              <a:buNone/>
              <a:defRPr sz="4300">
                <a:solidFill>
                  <a:schemeClr val="dk2"/>
                </a:solidFill>
              </a:defRPr>
            </a:lvl3pPr>
            <a:lvl4pPr lvl="3" algn="ctr" rtl="0">
              <a:lnSpc>
                <a:spcPct val="100000"/>
              </a:lnSpc>
              <a:spcBef>
                <a:spcPts val="0"/>
              </a:spcBef>
              <a:spcAft>
                <a:spcPts val="0"/>
              </a:spcAft>
              <a:buClr>
                <a:schemeClr val="dk2"/>
              </a:buClr>
              <a:buSzPts val="4300"/>
              <a:buNone/>
              <a:defRPr sz="4300">
                <a:solidFill>
                  <a:schemeClr val="dk2"/>
                </a:solidFill>
              </a:defRPr>
            </a:lvl4pPr>
            <a:lvl5pPr lvl="4" algn="ctr" rtl="0">
              <a:lnSpc>
                <a:spcPct val="100000"/>
              </a:lnSpc>
              <a:spcBef>
                <a:spcPts val="0"/>
              </a:spcBef>
              <a:spcAft>
                <a:spcPts val="0"/>
              </a:spcAft>
              <a:buClr>
                <a:schemeClr val="dk2"/>
              </a:buClr>
              <a:buSzPts val="4300"/>
              <a:buNone/>
              <a:defRPr sz="4300">
                <a:solidFill>
                  <a:schemeClr val="dk2"/>
                </a:solidFill>
              </a:defRPr>
            </a:lvl5pPr>
            <a:lvl6pPr lvl="5" algn="ctr" rtl="0">
              <a:lnSpc>
                <a:spcPct val="100000"/>
              </a:lnSpc>
              <a:spcBef>
                <a:spcPts val="0"/>
              </a:spcBef>
              <a:spcAft>
                <a:spcPts val="0"/>
              </a:spcAft>
              <a:buClr>
                <a:schemeClr val="dk2"/>
              </a:buClr>
              <a:buSzPts val="4300"/>
              <a:buNone/>
              <a:defRPr sz="4300">
                <a:solidFill>
                  <a:schemeClr val="dk2"/>
                </a:solidFill>
              </a:defRPr>
            </a:lvl6pPr>
            <a:lvl7pPr lvl="6" algn="ctr" rtl="0">
              <a:lnSpc>
                <a:spcPct val="100000"/>
              </a:lnSpc>
              <a:spcBef>
                <a:spcPts val="0"/>
              </a:spcBef>
              <a:spcAft>
                <a:spcPts val="0"/>
              </a:spcAft>
              <a:buClr>
                <a:schemeClr val="dk2"/>
              </a:buClr>
              <a:buSzPts val="4300"/>
              <a:buNone/>
              <a:defRPr sz="4300">
                <a:solidFill>
                  <a:schemeClr val="dk2"/>
                </a:solidFill>
              </a:defRPr>
            </a:lvl7pPr>
            <a:lvl8pPr lvl="7" algn="ctr" rtl="0">
              <a:lnSpc>
                <a:spcPct val="100000"/>
              </a:lnSpc>
              <a:spcBef>
                <a:spcPts val="0"/>
              </a:spcBef>
              <a:spcAft>
                <a:spcPts val="0"/>
              </a:spcAft>
              <a:buClr>
                <a:schemeClr val="dk2"/>
              </a:buClr>
              <a:buSzPts val="4300"/>
              <a:buNone/>
              <a:defRPr sz="4300">
                <a:solidFill>
                  <a:schemeClr val="dk2"/>
                </a:solidFill>
              </a:defRPr>
            </a:lvl8pPr>
            <a:lvl9pPr lvl="8" algn="ctr" rtl="0">
              <a:lnSpc>
                <a:spcPct val="100000"/>
              </a:lnSpc>
              <a:spcBef>
                <a:spcPts val="0"/>
              </a:spcBef>
              <a:spcAft>
                <a:spcPts val="0"/>
              </a:spcAft>
              <a:buClr>
                <a:schemeClr val="dk2"/>
              </a:buClr>
              <a:buSzPts val="4300"/>
              <a:buNone/>
              <a:defRPr sz="4300">
                <a:solidFill>
                  <a:schemeClr val="dk2"/>
                </a:solidFill>
              </a:defRPr>
            </a:lvl9pPr>
          </a:lstStyle>
          <a:p>
            <a:r>
              <a:t>xx%</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1"/>
        <p:cNvGrpSpPr/>
        <p:nvPr/>
      </p:nvGrpSpPr>
      <p:grpSpPr>
        <a:xfrm>
          <a:off x="0" y="0"/>
          <a:ext cx="0" cy="0"/>
          <a:chOff x="0" y="0"/>
          <a:chExt cx="0" cy="0"/>
        </a:xfrm>
      </p:grpSpPr>
      <p:grpSp>
        <p:nvGrpSpPr>
          <p:cNvPr id="152" name="Google Shape;152;p6"/>
          <p:cNvGrpSpPr/>
          <p:nvPr/>
        </p:nvGrpSpPr>
        <p:grpSpPr>
          <a:xfrm>
            <a:off x="-1146234" y="-881772"/>
            <a:ext cx="3403912" cy="2750508"/>
            <a:chOff x="-859697" y="-661345"/>
            <a:chExt cx="2552998" cy="2062932"/>
          </a:xfrm>
        </p:grpSpPr>
        <p:sp>
          <p:nvSpPr>
            <p:cNvPr id="153" name="Google Shape;153;p6"/>
            <p:cNvSpPr/>
            <p:nvPr/>
          </p:nvSpPr>
          <p:spPr>
            <a:xfrm>
              <a:off x="-859697" y="-661345"/>
              <a:ext cx="2552998" cy="1507261"/>
            </a:xfrm>
            <a:custGeom>
              <a:avLst/>
              <a:gdLst/>
              <a:ahLst/>
              <a:cxnLst/>
              <a:rect l="l" t="t" r="r" b="b"/>
              <a:pathLst>
                <a:path w="17209" h="10160" extrusionOk="0">
                  <a:moveTo>
                    <a:pt x="13158" y="0"/>
                  </a:moveTo>
                  <a:lnTo>
                    <a:pt x="9820" y="3343"/>
                  </a:lnTo>
                  <a:lnTo>
                    <a:pt x="6778" y="3343"/>
                  </a:lnTo>
                  <a:lnTo>
                    <a:pt x="1" y="10119"/>
                  </a:lnTo>
                  <a:lnTo>
                    <a:pt x="6353" y="10159"/>
                  </a:lnTo>
                  <a:lnTo>
                    <a:pt x="8319" y="8198"/>
                  </a:lnTo>
                  <a:lnTo>
                    <a:pt x="9015" y="8198"/>
                  </a:lnTo>
                  <a:lnTo>
                    <a:pt x="1720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 name="Google Shape;154;p6"/>
            <p:cNvSpPr/>
            <p:nvPr/>
          </p:nvSpPr>
          <p:spPr>
            <a:xfrm>
              <a:off x="-107627" y="-466741"/>
              <a:ext cx="1226141" cy="1868328"/>
            </a:xfrm>
            <a:custGeom>
              <a:avLst/>
              <a:gdLst/>
              <a:ahLst/>
              <a:cxnLst/>
              <a:rect l="l" t="t" r="r" b="b"/>
              <a:pathLst>
                <a:path w="9728" h="14823" extrusionOk="0">
                  <a:moveTo>
                    <a:pt x="9640" y="0"/>
                  </a:moveTo>
                  <a:lnTo>
                    <a:pt x="4148" y="5492"/>
                  </a:lnTo>
                  <a:lnTo>
                    <a:pt x="4148" y="10588"/>
                  </a:lnTo>
                  <a:lnTo>
                    <a:pt x="1" y="14735"/>
                  </a:lnTo>
                  <a:lnTo>
                    <a:pt x="89" y="14823"/>
                  </a:lnTo>
                  <a:lnTo>
                    <a:pt x="4272" y="10640"/>
                  </a:lnTo>
                  <a:lnTo>
                    <a:pt x="4272" y="5544"/>
                  </a:lnTo>
                  <a:lnTo>
                    <a:pt x="9728" y="88"/>
                  </a:lnTo>
                  <a:lnTo>
                    <a:pt x="964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9624311" y="1605255"/>
            <a:ext cx="5256343" cy="6185480"/>
            <a:chOff x="7276179" y="1051567"/>
            <a:chExt cx="3942356" cy="4639226"/>
          </a:xfrm>
        </p:grpSpPr>
        <p:sp>
          <p:nvSpPr>
            <p:cNvPr id="156" name="Google Shape;156;p6"/>
            <p:cNvSpPr/>
            <p:nvPr/>
          </p:nvSpPr>
          <p:spPr>
            <a:xfrm>
              <a:off x="7276179" y="3686213"/>
              <a:ext cx="3031826" cy="2004580"/>
            </a:xfrm>
            <a:custGeom>
              <a:avLst/>
              <a:gdLst/>
              <a:ahLst/>
              <a:cxnLst/>
              <a:rect l="l" t="t" r="r" b="b"/>
              <a:pathLst>
                <a:path w="24054" h="15904" extrusionOk="0">
                  <a:moveTo>
                    <a:pt x="17228" y="0"/>
                  </a:moveTo>
                  <a:lnTo>
                    <a:pt x="9955" y="7274"/>
                  </a:lnTo>
                  <a:lnTo>
                    <a:pt x="6725" y="7274"/>
                  </a:lnTo>
                  <a:lnTo>
                    <a:pt x="2610" y="11384"/>
                  </a:lnTo>
                  <a:lnTo>
                    <a:pt x="2610" y="13298"/>
                  </a:lnTo>
                  <a:lnTo>
                    <a:pt x="0" y="15904"/>
                  </a:lnTo>
                  <a:lnTo>
                    <a:pt x="7093" y="15904"/>
                  </a:lnTo>
                  <a:lnTo>
                    <a:pt x="12993" y="10003"/>
                  </a:lnTo>
                  <a:lnTo>
                    <a:pt x="15207" y="10003"/>
                  </a:lnTo>
                  <a:lnTo>
                    <a:pt x="19494" y="5716"/>
                  </a:lnTo>
                  <a:lnTo>
                    <a:pt x="19494" y="4560"/>
                  </a:lnTo>
                  <a:lnTo>
                    <a:pt x="2405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57" name="Google Shape;157;p6"/>
            <p:cNvGrpSpPr/>
            <p:nvPr/>
          </p:nvGrpSpPr>
          <p:grpSpPr>
            <a:xfrm>
              <a:off x="8615789" y="1051567"/>
              <a:ext cx="2602747" cy="3802366"/>
              <a:chOff x="278245" y="-112475"/>
              <a:chExt cx="2281910" cy="3333654"/>
            </a:xfrm>
          </p:grpSpPr>
          <p:grpSp>
            <p:nvGrpSpPr>
              <p:cNvPr id="158" name="Google Shape;158;p6"/>
              <p:cNvGrpSpPr/>
              <p:nvPr/>
            </p:nvGrpSpPr>
            <p:grpSpPr>
              <a:xfrm>
                <a:off x="278245" y="-112475"/>
                <a:ext cx="2281910" cy="3264909"/>
                <a:chOff x="1181475" y="2060725"/>
                <a:chExt cx="600250" cy="858825"/>
              </a:xfrm>
            </p:grpSpPr>
            <p:sp>
              <p:nvSpPr>
                <p:cNvPr id="159" name="Google Shape;159;p6"/>
                <p:cNvSpPr/>
                <p:nvPr/>
              </p:nvSpPr>
              <p:spPr>
                <a:xfrm>
                  <a:off x="1181475" y="2060725"/>
                  <a:ext cx="600250" cy="858825"/>
                </a:xfrm>
                <a:custGeom>
                  <a:avLst/>
                  <a:gdLst/>
                  <a:ahLst/>
                  <a:cxnLst/>
                  <a:rect l="l" t="t" r="r" b="b"/>
                  <a:pathLst>
                    <a:path w="24010" h="34353" extrusionOk="0">
                      <a:moveTo>
                        <a:pt x="23789" y="1"/>
                      </a:moveTo>
                      <a:lnTo>
                        <a:pt x="15584" y="8210"/>
                      </a:lnTo>
                      <a:lnTo>
                        <a:pt x="9043" y="8210"/>
                      </a:lnTo>
                      <a:lnTo>
                        <a:pt x="8995" y="8254"/>
                      </a:lnTo>
                      <a:lnTo>
                        <a:pt x="1" y="17249"/>
                      </a:lnTo>
                      <a:lnTo>
                        <a:pt x="1" y="20091"/>
                      </a:lnTo>
                      <a:lnTo>
                        <a:pt x="5493" y="25583"/>
                      </a:lnTo>
                      <a:lnTo>
                        <a:pt x="5493" y="30098"/>
                      </a:lnTo>
                      <a:lnTo>
                        <a:pt x="1458" y="34137"/>
                      </a:lnTo>
                      <a:lnTo>
                        <a:pt x="1678" y="34353"/>
                      </a:lnTo>
                      <a:lnTo>
                        <a:pt x="5805" y="30226"/>
                      </a:lnTo>
                      <a:lnTo>
                        <a:pt x="5805" y="25454"/>
                      </a:lnTo>
                      <a:lnTo>
                        <a:pt x="313" y="19963"/>
                      </a:lnTo>
                      <a:lnTo>
                        <a:pt x="313" y="17377"/>
                      </a:lnTo>
                      <a:lnTo>
                        <a:pt x="9171" y="8519"/>
                      </a:lnTo>
                      <a:lnTo>
                        <a:pt x="15712" y="8519"/>
                      </a:lnTo>
                      <a:lnTo>
                        <a:pt x="15756" y="8475"/>
                      </a:lnTo>
                      <a:lnTo>
                        <a:pt x="24010" y="221"/>
                      </a:lnTo>
                      <a:lnTo>
                        <a:pt x="237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 name="Google Shape;160;p6"/>
                <p:cNvSpPr/>
                <p:nvPr/>
              </p:nvSpPr>
              <p:spPr>
                <a:xfrm>
                  <a:off x="1194400" y="2571875"/>
                  <a:ext cx="129400" cy="204375"/>
                </a:xfrm>
                <a:custGeom>
                  <a:avLst/>
                  <a:gdLst/>
                  <a:ahLst/>
                  <a:cxnLst/>
                  <a:rect l="l" t="t" r="r" b="b"/>
                  <a:pathLst>
                    <a:path w="5176" h="8175" extrusionOk="0">
                      <a:moveTo>
                        <a:pt x="0" y="1"/>
                      </a:moveTo>
                      <a:lnTo>
                        <a:pt x="0" y="3087"/>
                      </a:lnTo>
                      <a:lnTo>
                        <a:pt x="5088" y="8175"/>
                      </a:lnTo>
                      <a:lnTo>
                        <a:pt x="5176" y="8087"/>
                      </a:lnTo>
                      <a:lnTo>
                        <a:pt x="124" y="3035"/>
                      </a:lnTo>
                      <a:lnTo>
                        <a:pt x="1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61" name="Google Shape;161;p6"/>
              <p:cNvSpPr/>
              <p:nvPr/>
            </p:nvSpPr>
            <p:spPr>
              <a:xfrm>
                <a:off x="336260" y="3109317"/>
                <a:ext cx="130395" cy="111862"/>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62" name="Google Shape;162;p6"/>
          <p:cNvSpPr txBox="1">
            <a:spLocks noGrp="1"/>
          </p:cNvSpPr>
          <p:nvPr>
            <p:ph type="title"/>
          </p:nvPr>
        </p:nvSpPr>
        <p:spPr>
          <a:xfrm>
            <a:off x="960000" y="516800"/>
            <a:ext cx="10272000" cy="789600"/>
          </a:xfrm>
          <a:prstGeom prst="rect">
            <a:avLst/>
          </a:prstGeom>
          <a:noFill/>
        </p:spPr>
        <p:txBody>
          <a:bodyPr spcFirstLastPara="1" wrap="square" lIns="121900" tIns="121900" rIns="121900" bIns="121900" anchor="t" anchorCtr="0">
            <a:noAutofit/>
          </a:bodyPr>
          <a:lstStyle>
            <a:lvl1pPr lvl="0" rtl="0">
              <a:spcBef>
                <a:spcPts val="0"/>
              </a:spcBef>
              <a:spcAft>
                <a:spcPts val="0"/>
              </a:spcAft>
              <a:buSzPts val="4000"/>
              <a:buFont typeface="Fredoka One"/>
              <a:buNone/>
              <a:defRPr/>
            </a:lvl1pPr>
            <a:lvl2pPr lvl="1" algn="ctr" rtl="0">
              <a:spcBef>
                <a:spcPts val="0"/>
              </a:spcBef>
              <a:spcAft>
                <a:spcPts val="0"/>
              </a:spcAft>
              <a:buSzPts val="4000"/>
              <a:buFont typeface="Fredoka One"/>
              <a:buNone/>
              <a:defRPr sz="4000">
                <a:latin typeface="Fredoka One"/>
                <a:ea typeface="Fredoka One"/>
                <a:cs typeface="Fredoka One"/>
                <a:sym typeface="Fredoka One"/>
              </a:defRPr>
            </a:lvl2pPr>
            <a:lvl3pPr lvl="2" algn="ctr" rtl="0">
              <a:spcBef>
                <a:spcPts val="0"/>
              </a:spcBef>
              <a:spcAft>
                <a:spcPts val="0"/>
              </a:spcAft>
              <a:buSzPts val="4000"/>
              <a:buFont typeface="Fredoka One"/>
              <a:buNone/>
              <a:defRPr sz="4000">
                <a:latin typeface="Fredoka One"/>
                <a:ea typeface="Fredoka One"/>
                <a:cs typeface="Fredoka One"/>
                <a:sym typeface="Fredoka One"/>
              </a:defRPr>
            </a:lvl3pPr>
            <a:lvl4pPr lvl="3" algn="ctr" rtl="0">
              <a:spcBef>
                <a:spcPts val="0"/>
              </a:spcBef>
              <a:spcAft>
                <a:spcPts val="0"/>
              </a:spcAft>
              <a:buSzPts val="4000"/>
              <a:buFont typeface="Fredoka One"/>
              <a:buNone/>
              <a:defRPr sz="4000">
                <a:latin typeface="Fredoka One"/>
                <a:ea typeface="Fredoka One"/>
                <a:cs typeface="Fredoka One"/>
                <a:sym typeface="Fredoka One"/>
              </a:defRPr>
            </a:lvl4pPr>
            <a:lvl5pPr lvl="4" algn="ctr" rtl="0">
              <a:spcBef>
                <a:spcPts val="0"/>
              </a:spcBef>
              <a:spcAft>
                <a:spcPts val="0"/>
              </a:spcAft>
              <a:buSzPts val="4000"/>
              <a:buFont typeface="Fredoka One"/>
              <a:buNone/>
              <a:defRPr sz="4000">
                <a:latin typeface="Fredoka One"/>
                <a:ea typeface="Fredoka One"/>
                <a:cs typeface="Fredoka One"/>
                <a:sym typeface="Fredoka One"/>
              </a:defRPr>
            </a:lvl5pPr>
            <a:lvl6pPr lvl="5" algn="ctr" rtl="0">
              <a:spcBef>
                <a:spcPts val="0"/>
              </a:spcBef>
              <a:spcAft>
                <a:spcPts val="0"/>
              </a:spcAft>
              <a:buSzPts val="4000"/>
              <a:buFont typeface="Fredoka One"/>
              <a:buNone/>
              <a:defRPr sz="4000">
                <a:latin typeface="Fredoka One"/>
                <a:ea typeface="Fredoka One"/>
                <a:cs typeface="Fredoka One"/>
                <a:sym typeface="Fredoka One"/>
              </a:defRPr>
            </a:lvl6pPr>
            <a:lvl7pPr lvl="6" algn="ctr" rtl="0">
              <a:spcBef>
                <a:spcPts val="0"/>
              </a:spcBef>
              <a:spcAft>
                <a:spcPts val="0"/>
              </a:spcAft>
              <a:buSzPts val="4000"/>
              <a:buFont typeface="Fredoka One"/>
              <a:buNone/>
              <a:defRPr sz="4000">
                <a:latin typeface="Fredoka One"/>
                <a:ea typeface="Fredoka One"/>
                <a:cs typeface="Fredoka One"/>
                <a:sym typeface="Fredoka One"/>
              </a:defRPr>
            </a:lvl7pPr>
            <a:lvl8pPr lvl="7" algn="ctr" rtl="0">
              <a:spcBef>
                <a:spcPts val="0"/>
              </a:spcBef>
              <a:spcAft>
                <a:spcPts val="0"/>
              </a:spcAft>
              <a:buSzPts val="4000"/>
              <a:buFont typeface="Fredoka One"/>
              <a:buNone/>
              <a:defRPr sz="4000">
                <a:latin typeface="Fredoka One"/>
                <a:ea typeface="Fredoka One"/>
                <a:cs typeface="Fredoka One"/>
                <a:sym typeface="Fredoka One"/>
              </a:defRPr>
            </a:lvl8pPr>
            <a:lvl9pPr lvl="8" algn="ctr" rtl="0">
              <a:spcBef>
                <a:spcPts val="0"/>
              </a:spcBef>
              <a:spcAft>
                <a:spcPts val="0"/>
              </a:spcAft>
              <a:buSzPts val="4000"/>
              <a:buFont typeface="Fredoka One"/>
              <a:buNone/>
              <a:defRPr sz="4000">
                <a:latin typeface="Fredoka One"/>
                <a:ea typeface="Fredoka One"/>
                <a:cs typeface="Fredoka One"/>
                <a:sym typeface="Fredoka 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3"/>
        <p:cNvGrpSpPr/>
        <p:nvPr/>
      </p:nvGrpSpPr>
      <p:grpSpPr>
        <a:xfrm>
          <a:off x="0" y="0"/>
          <a:ext cx="0" cy="0"/>
          <a:chOff x="0" y="0"/>
          <a:chExt cx="0" cy="0"/>
        </a:xfrm>
      </p:grpSpPr>
      <p:grpSp>
        <p:nvGrpSpPr>
          <p:cNvPr id="164" name="Google Shape;164;p7"/>
          <p:cNvGrpSpPr/>
          <p:nvPr/>
        </p:nvGrpSpPr>
        <p:grpSpPr>
          <a:xfrm>
            <a:off x="-1450732" y="-1333636"/>
            <a:ext cx="5071527" cy="6021689"/>
            <a:chOff x="-1060422" y="-1000252"/>
            <a:chExt cx="3803740" cy="4516379"/>
          </a:xfrm>
        </p:grpSpPr>
        <p:sp>
          <p:nvSpPr>
            <p:cNvPr id="165" name="Google Shape;165;p7"/>
            <p:cNvSpPr/>
            <p:nvPr/>
          </p:nvSpPr>
          <p:spPr>
            <a:xfrm>
              <a:off x="-1060422" y="-8"/>
              <a:ext cx="2552998" cy="1507261"/>
            </a:xfrm>
            <a:custGeom>
              <a:avLst/>
              <a:gdLst/>
              <a:ahLst/>
              <a:cxnLst/>
              <a:rect l="l" t="t" r="r" b="b"/>
              <a:pathLst>
                <a:path w="17209" h="10160" extrusionOk="0">
                  <a:moveTo>
                    <a:pt x="13158" y="0"/>
                  </a:moveTo>
                  <a:lnTo>
                    <a:pt x="9820" y="3343"/>
                  </a:lnTo>
                  <a:lnTo>
                    <a:pt x="6778" y="3343"/>
                  </a:lnTo>
                  <a:lnTo>
                    <a:pt x="1" y="10119"/>
                  </a:lnTo>
                  <a:lnTo>
                    <a:pt x="6353" y="10159"/>
                  </a:lnTo>
                  <a:lnTo>
                    <a:pt x="8319" y="8198"/>
                  </a:lnTo>
                  <a:lnTo>
                    <a:pt x="9015" y="8198"/>
                  </a:lnTo>
                  <a:lnTo>
                    <a:pt x="1720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166" name="Google Shape;166;p7"/>
            <p:cNvGrpSpPr/>
            <p:nvPr/>
          </p:nvGrpSpPr>
          <p:grpSpPr>
            <a:xfrm>
              <a:off x="945461" y="736374"/>
              <a:ext cx="219510" cy="219124"/>
              <a:chOff x="1466575" y="2391250"/>
              <a:chExt cx="59575" cy="59475"/>
            </a:xfrm>
          </p:grpSpPr>
          <p:sp>
            <p:nvSpPr>
              <p:cNvPr id="167" name="Google Shape;167;p7"/>
              <p:cNvSpPr/>
              <p:nvPr/>
            </p:nvSpPr>
            <p:spPr>
              <a:xfrm>
                <a:off x="1491600" y="2391250"/>
                <a:ext cx="9425" cy="59475"/>
              </a:xfrm>
              <a:custGeom>
                <a:avLst/>
                <a:gdLst/>
                <a:ahLst/>
                <a:cxnLst/>
                <a:rect l="l" t="t" r="r" b="b"/>
                <a:pathLst>
                  <a:path w="377" h="2379" extrusionOk="0">
                    <a:moveTo>
                      <a:pt x="0" y="1"/>
                    </a:moveTo>
                    <a:lnTo>
                      <a:pt x="0" y="2379"/>
                    </a:lnTo>
                    <a:lnTo>
                      <a:pt x="377" y="2379"/>
                    </a:lnTo>
                    <a:lnTo>
                      <a:pt x="37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 name="Google Shape;168;p7"/>
              <p:cNvSpPr/>
              <p:nvPr/>
            </p:nvSpPr>
            <p:spPr>
              <a:xfrm>
                <a:off x="1466575" y="2416275"/>
                <a:ext cx="59575" cy="9425"/>
              </a:xfrm>
              <a:custGeom>
                <a:avLst/>
                <a:gdLst/>
                <a:ahLst/>
                <a:cxnLst/>
                <a:rect l="l" t="t" r="r" b="b"/>
                <a:pathLst>
                  <a:path w="2383" h="377" extrusionOk="0">
                    <a:moveTo>
                      <a:pt x="1" y="1"/>
                    </a:moveTo>
                    <a:lnTo>
                      <a:pt x="1" y="377"/>
                    </a:lnTo>
                    <a:lnTo>
                      <a:pt x="2382" y="377"/>
                    </a:lnTo>
                    <a:lnTo>
                      <a:pt x="238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69" name="Google Shape;169;p7"/>
            <p:cNvGrpSpPr/>
            <p:nvPr/>
          </p:nvGrpSpPr>
          <p:grpSpPr>
            <a:xfrm>
              <a:off x="-384164" y="-1000252"/>
              <a:ext cx="3127481" cy="4516379"/>
              <a:chOff x="278245" y="-184325"/>
              <a:chExt cx="2358228" cy="3405504"/>
            </a:xfrm>
          </p:grpSpPr>
          <p:grpSp>
            <p:nvGrpSpPr>
              <p:cNvPr id="170" name="Google Shape;170;p7"/>
              <p:cNvGrpSpPr/>
              <p:nvPr/>
            </p:nvGrpSpPr>
            <p:grpSpPr>
              <a:xfrm>
                <a:off x="278245" y="-184325"/>
                <a:ext cx="2358228" cy="3336759"/>
                <a:chOff x="1181475" y="2041825"/>
                <a:chExt cx="620325" cy="877725"/>
              </a:xfrm>
            </p:grpSpPr>
            <p:sp>
              <p:nvSpPr>
                <p:cNvPr id="171" name="Google Shape;171;p7"/>
                <p:cNvSpPr/>
                <p:nvPr/>
              </p:nvSpPr>
              <p:spPr>
                <a:xfrm>
                  <a:off x="1185375" y="2377350"/>
                  <a:ext cx="119525" cy="119500"/>
                </a:xfrm>
                <a:custGeom>
                  <a:avLst/>
                  <a:gdLst/>
                  <a:ahLst/>
                  <a:cxnLst/>
                  <a:rect l="l" t="t" r="r" b="b"/>
                  <a:pathLst>
                    <a:path w="4781" h="4780" extrusionOk="0">
                      <a:moveTo>
                        <a:pt x="4780" y="0"/>
                      </a:moveTo>
                      <a:lnTo>
                        <a:pt x="2390" y="2390"/>
                      </a:lnTo>
                      <a:lnTo>
                        <a:pt x="1" y="4780"/>
                      </a:lnTo>
                      <a:lnTo>
                        <a:pt x="1362" y="4780"/>
                      </a:lnTo>
                      <a:lnTo>
                        <a:pt x="3071" y="3071"/>
                      </a:lnTo>
                      <a:lnTo>
                        <a:pt x="4780" y="1361"/>
                      </a:lnTo>
                      <a:lnTo>
                        <a:pt x="478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 name="Google Shape;172;p7"/>
                <p:cNvSpPr/>
                <p:nvPr/>
              </p:nvSpPr>
              <p:spPr>
                <a:xfrm>
                  <a:off x="1767500" y="2041825"/>
                  <a:ext cx="34300" cy="29425"/>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3" name="Google Shape;173;p7"/>
                <p:cNvSpPr/>
                <p:nvPr/>
              </p:nvSpPr>
              <p:spPr>
                <a:xfrm>
                  <a:off x="1181475" y="2060725"/>
                  <a:ext cx="600250" cy="858825"/>
                </a:xfrm>
                <a:custGeom>
                  <a:avLst/>
                  <a:gdLst/>
                  <a:ahLst/>
                  <a:cxnLst/>
                  <a:rect l="l" t="t" r="r" b="b"/>
                  <a:pathLst>
                    <a:path w="24010" h="34353" extrusionOk="0">
                      <a:moveTo>
                        <a:pt x="23789" y="1"/>
                      </a:moveTo>
                      <a:lnTo>
                        <a:pt x="15584" y="8210"/>
                      </a:lnTo>
                      <a:lnTo>
                        <a:pt x="9043" y="8210"/>
                      </a:lnTo>
                      <a:lnTo>
                        <a:pt x="8995" y="8254"/>
                      </a:lnTo>
                      <a:lnTo>
                        <a:pt x="1" y="17249"/>
                      </a:lnTo>
                      <a:lnTo>
                        <a:pt x="1" y="20091"/>
                      </a:lnTo>
                      <a:lnTo>
                        <a:pt x="5493" y="25583"/>
                      </a:lnTo>
                      <a:lnTo>
                        <a:pt x="5493" y="30098"/>
                      </a:lnTo>
                      <a:lnTo>
                        <a:pt x="1458" y="34137"/>
                      </a:lnTo>
                      <a:lnTo>
                        <a:pt x="1678" y="34353"/>
                      </a:lnTo>
                      <a:lnTo>
                        <a:pt x="5805" y="30226"/>
                      </a:lnTo>
                      <a:lnTo>
                        <a:pt x="5805" y="25454"/>
                      </a:lnTo>
                      <a:lnTo>
                        <a:pt x="313" y="19963"/>
                      </a:lnTo>
                      <a:lnTo>
                        <a:pt x="313" y="17377"/>
                      </a:lnTo>
                      <a:lnTo>
                        <a:pt x="9171" y="8519"/>
                      </a:lnTo>
                      <a:lnTo>
                        <a:pt x="15712" y="8519"/>
                      </a:lnTo>
                      <a:lnTo>
                        <a:pt x="15756" y="8475"/>
                      </a:lnTo>
                      <a:lnTo>
                        <a:pt x="24010" y="221"/>
                      </a:lnTo>
                      <a:lnTo>
                        <a:pt x="2378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 name="Google Shape;174;p7"/>
                <p:cNvSpPr/>
                <p:nvPr/>
              </p:nvSpPr>
              <p:spPr>
                <a:xfrm>
                  <a:off x="1260925" y="2268575"/>
                  <a:ext cx="243200" cy="370575"/>
                </a:xfrm>
                <a:custGeom>
                  <a:avLst/>
                  <a:gdLst/>
                  <a:ahLst/>
                  <a:cxnLst/>
                  <a:rect l="l" t="t" r="r" b="b"/>
                  <a:pathLst>
                    <a:path w="9728" h="14823" extrusionOk="0">
                      <a:moveTo>
                        <a:pt x="9640" y="0"/>
                      </a:moveTo>
                      <a:lnTo>
                        <a:pt x="4148" y="5492"/>
                      </a:lnTo>
                      <a:lnTo>
                        <a:pt x="4148" y="10588"/>
                      </a:lnTo>
                      <a:lnTo>
                        <a:pt x="1" y="14735"/>
                      </a:lnTo>
                      <a:lnTo>
                        <a:pt x="89" y="14823"/>
                      </a:lnTo>
                      <a:lnTo>
                        <a:pt x="4272" y="10640"/>
                      </a:lnTo>
                      <a:lnTo>
                        <a:pt x="4272" y="5544"/>
                      </a:lnTo>
                      <a:lnTo>
                        <a:pt x="9728" y="88"/>
                      </a:lnTo>
                      <a:lnTo>
                        <a:pt x="9640"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 name="Google Shape;175;p7"/>
                <p:cNvSpPr/>
                <p:nvPr/>
              </p:nvSpPr>
              <p:spPr>
                <a:xfrm>
                  <a:off x="1194400" y="2571875"/>
                  <a:ext cx="129400" cy="204375"/>
                </a:xfrm>
                <a:custGeom>
                  <a:avLst/>
                  <a:gdLst/>
                  <a:ahLst/>
                  <a:cxnLst/>
                  <a:rect l="l" t="t" r="r" b="b"/>
                  <a:pathLst>
                    <a:path w="5176" h="8175" extrusionOk="0">
                      <a:moveTo>
                        <a:pt x="0" y="1"/>
                      </a:moveTo>
                      <a:lnTo>
                        <a:pt x="0" y="3087"/>
                      </a:lnTo>
                      <a:lnTo>
                        <a:pt x="5088" y="8175"/>
                      </a:lnTo>
                      <a:lnTo>
                        <a:pt x="5176" y="8087"/>
                      </a:lnTo>
                      <a:lnTo>
                        <a:pt x="124" y="3035"/>
                      </a:lnTo>
                      <a:lnTo>
                        <a:pt x="12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76" name="Google Shape;176;p7"/>
              <p:cNvSpPr/>
              <p:nvPr/>
            </p:nvSpPr>
            <p:spPr>
              <a:xfrm>
                <a:off x="336260" y="3109317"/>
                <a:ext cx="130395" cy="111862"/>
              </a:xfrm>
              <a:custGeom>
                <a:avLst/>
                <a:gdLst/>
                <a:ahLst/>
                <a:cxnLst/>
                <a:rect l="l" t="t" r="r" b="b"/>
                <a:pathLst>
                  <a:path w="1372" h="1177" extrusionOk="0">
                    <a:moveTo>
                      <a:pt x="782" y="310"/>
                    </a:moveTo>
                    <a:cubicBezTo>
                      <a:pt x="924" y="310"/>
                      <a:pt x="1061" y="421"/>
                      <a:pt x="1061" y="588"/>
                    </a:cubicBezTo>
                    <a:cubicBezTo>
                      <a:pt x="1061" y="741"/>
                      <a:pt x="937" y="865"/>
                      <a:pt x="785" y="865"/>
                    </a:cubicBezTo>
                    <a:cubicBezTo>
                      <a:pt x="537" y="865"/>
                      <a:pt x="413" y="568"/>
                      <a:pt x="589" y="392"/>
                    </a:cubicBezTo>
                    <a:cubicBezTo>
                      <a:pt x="644" y="335"/>
                      <a:pt x="714" y="310"/>
                      <a:pt x="782" y="310"/>
                    </a:cubicBezTo>
                    <a:close/>
                    <a:moveTo>
                      <a:pt x="785" y="0"/>
                    </a:moveTo>
                    <a:cubicBezTo>
                      <a:pt x="260" y="0"/>
                      <a:pt x="0" y="632"/>
                      <a:pt x="369" y="1005"/>
                    </a:cubicBezTo>
                    <a:cubicBezTo>
                      <a:pt x="488" y="1123"/>
                      <a:pt x="635" y="1176"/>
                      <a:pt x="779" y="1176"/>
                    </a:cubicBezTo>
                    <a:cubicBezTo>
                      <a:pt x="1082" y="1176"/>
                      <a:pt x="1372" y="940"/>
                      <a:pt x="1369" y="584"/>
                    </a:cubicBezTo>
                    <a:cubicBezTo>
                      <a:pt x="1369" y="264"/>
                      <a:pt x="1105" y="4"/>
                      <a:pt x="78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177" name="Google Shape;177;p7"/>
          <p:cNvGrpSpPr/>
          <p:nvPr/>
        </p:nvGrpSpPr>
        <p:grpSpPr>
          <a:xfrm>
            <a:off x="354362" y="5831684"/>
            <a:ext cx="5741489" cy="3955771"/>
            <a:chOff x="293432" y="4373872"/>
            <a:chExt cx="4306224" cy="2966902"/>
          </a:xfrm>
        </p:grpSpPr>
        <p:grpSp>
          <p:nvGrpSpPr>
            <p:cNvPr id="178" name="Google Shape;178;p7"/>
            <p:cNvGrpSpPr/>
            <p:nvPr/>
          </p:nvGrpSpPr>
          <p:grpSpPr>
            <a:xfrm>
              <a:off x="3565695" y="4429961"/>
              <a:ext cx="801674" cy="397824"/>
              <a:chOff x="1622300" y="2291700"/>
              <a:chExt cx="118800" cy="58950"/>
            </a:xfrm>
          </p:grpSpPr>
          <p:sp>
            <p:nvSpPr>
              <p:cNvPr id="179" name="Google Shape;179;p7"/>
              <p:cNvSpPr/>
              <p:nvPr/>
            </p:nvSpPr>
            <p:spPr>
              <a:xfrm>
                <a:off x="1672825" y="2291800"/>
                <a:ext cx="17950" cy="17825"/>
              </a:xfrm>
              <a:custGeom>
                <a:avLst/>
                <a:gdLst/>
                <a:ahLst/>
                <a:cxnLst/>
                <a:rect l="l" t="t" r="r" b="b"/>
                <a:pathLst>
                  <a:path w="718" h="713" extrusionOk="0">
                    <a:moveTo>
                      <a:pt x="101" y="0"/>
                    </a:moveTo>
                    <a:lnTo>
                      <a:pt x="1" y="96"/>
                    </a:lnTo>
                    <a:lnTo>
                      <a:pt x="621" y="713"/>
                    </a:lnTo>
                    <a:lnTo>
                      <a:pt x="717" y="617"/>
                    </a:lnTo>
                    <a:lnTo>
                      <a:pt x="10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 name="Google Shape;180;p7"/>
              <p:cNvSpPr/>
              <p:nvPr/>
            </p:nvSpPr>
            <p:spPr>
              <a:xfrm>
                <a:off x="1672825" y="2291700"/>
                <a:ext cx="17950" cy="17925"/>
              </a:xfrm>
              <a:custGeom>
                <a:avLst/>
                <a:gdLst/>
                <a:ahLst/>
                <a:cxnLst/>
                <a:rect l="l" t="t" r="r" b="b"/>
                <a:pathLst>
                  <a:path w="718" h="717" extrusionOk="0">
                    <a:moveTo>
                      <a:pt x="621" y="0"/>
                    </a:moveTo>
                    <a:lnTo>
                      <a:pt x="1" y="621"/>
                    </a:lnTo>
                    <a:lnTo>
                      <a:pt x="101" y="717"/>
                    </a:lnTo>
                    <a:lnTo>
                      <a:pt x="717" y="100"/>
                    </a:lnTo>
                    <a:lnTo>
                      <a:pt x="62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 name="Google Shape;181;p7"/>
              <p:cNvSpPr/>
              <p:nvPr/>
            </p:nvSpPr>
            <p:spPr>
              <a:xfrm>
                <a:off x="1723150" y="2291700"/>
                <a:ext cx="17950" cy="17925"/>
              </a:xfrm>
              <a:custGeom>
                <a:avLst/>
                <a:gdLst/>
                <a:ahLst/>
                <a:cxnLst/>
                <a:rect l="l" t="t" r="r" b="b"/>
                <a:pathLst>
                  <a:path w="718" h="717" extrusionOk="0">
                    <a:moveTo>
                      <a:pt x="97" y="0"/>
                    </a:moveTo>
                    <a:lnTo>
                      <a:pt x="1" y="100"/>
                    </a:lnTo>
                    <a:lnTo>
                      <a:pt x="617" y="717"/>
                    </a:lnTo>
                    <a:lnTo>
                      <a:pt x="718" y="621"/>
                    </a:lnTo>
                    <a:lnTo>
                      <a:pt x="9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2" name="Google Shape;182;p7"/>
              <p:cNvSpPr/>
              <p:nvPr/>
            </p:nvSpPr>
            <p:spPr>
              <a:xfrm>
                <a:off x="1723150" y="2291700"/>
                <a:ext cx="17950" cy="17925"/>
              </a:xfrm>
              <a:custGeom>
                <a:avLst/>
                <a:gdLst/>
                <a:ahLst/>
                <a:cxnLst/>
                <a:rect l="l" t="t" r="r" b="b"/>
                <a:pathLst>
                  <a:path w="718" h="717" extrusionOk="0">
                    <a:moveTo>
                      <a:pt x="617" y="0"/>
                    </a:moveTo>
                    <a:lnTo>
                      <a:pt x="1" y="621"/>
                    </a:lnTo>
                    <a:lnTo>
                      <a:pt x="101" y="717"/>
                    </a:lnTo>
                    <a:lnTo>
                      <a:pt x="718" y="100"/>
                    </a:lnTo>
                    <a:lnTo>
                      <a:pt x="6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3" name="Google Shape;183;p7"/>
              <p:cNvSpPr/>
              <p:nvPr/>
            </p:nvSpPr>
            <p:spPr>
              <a:xfrm>
                <a:off x="1622300" y="2332725"/>
                <a:ext cx="17825" cy="17925"/>
              </a:xfrm>
              <a:custGeom>
                <a:avLst/>
                <a:gdLst/>
                <a:ahLst/>
                <a:cxnLst/>
                <a:rect l="l" t="t" r="r" b="b"/>
                <a:pathLst>
                  <a:path w="713" h="717" extrusionOk="0">
                    <a:moveTo>
                      <a:pt x="96" y="0"/>
                    </a:moveTo>
                    <a:lnTo>
                      <a:pt x="0" y="96"/>
                    </a:lnTo>
                    <a:lnTo>
                      <a:pt x="617" y="717"/>
                    </a:lnTo>
                    <a:lnTo>
                      <a:pt x="713" y="617"/>
                    </a:lnTo>
                    <a:lnTo>
                      <a:pt x="9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 name="Google Shape;184;p7"/>
              <p:cNvSpPr/>
              <p:nvPr/>
            </p:nvSpPr>
            <p:spPr>
              <a:xfrm>
                <a:off x="1622300" y="2332725"/>
                <a:ext cx="17825" cy="17925"/>
              </a:xfrm>
              <a:custGeom>
                <a:avLst/>
                <a:gdLst/>
                <a:ahLst/>
                <a:cxnLst/>
                <a:rect l="l" t="t" r="r" b="b"/>
                <a:pathLst>
                  <a:path w="713" h="717" extrusionOk="0">
                    <a:moveTo>
                      <a:pt x="617" y="0"/>
                    </a:moveTo>
                    <a:lnTo>
                      <a:pt x="0" y="617"/>
                    </a:lnTo>
                    <a:lnTo>
                      <a:pt x="96" y="717"/>
                    </a:lnTo>
                    <a:lnTo>
                      <a:pt x="713" y="96"/>
                    </a:lnTo>
                    <a:lnTo>
                      <a:pt x="6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 name="Google Shape;185;p7"/>
              <p:cNvSpPr/>
              <p:nvPr/>
            </p:nvSpPr>
            <p:spPr>
              <a:xfrm>
                <a:off x="1672525" y="2332625"/>
                <a:ext cx="17950" cy="17925"/>
              </a:xfrm>
              <a:custGeom>
                <a:avLst/>
                <a:gdLst/>
                <a:ahLst/>
                <a:cxnLst/>
                <a:rect l="l" t="t" r="r" b="b"/>
                <a:pathLst>
                  <a:path w="718" h="717" extrusionOk="0">
                    <a:moveTo>
                      <a:pt x="101" y="0"/>
                    </a:moveTo>
                    <a:lnTo>
                      <a:pt x="1" y="100"/>
                    </a:lnTo>
                    <a:lnTo>
                      <a:pt x="621" y="717"/>
                    </a:lnTo>
                    <a:lnTo>
                      <a:pt x="717" y="621"/>
                    </a:lnTo>
                    <a:lnTo>
                      <a:pt x="10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 name="Google Shape;186;p7"/>
              <p:cNvSpPr/>
              <p:nvPr/>
            </p:nvSpPr>
            <p:spPr>
              <a:xfrm>
                <a:off x="1672525" y="2332725"/>
                <a:ext cx="17950" cy="17925"/>
              </a:xfrm>
              <a:custGeom>
                <a:avLst/>
                <a:gdLst/>
                <a:ahLst/>
                <a:cxnLst/>
                <a:rect l="l" t="t" r="r" b="b"/>
                <a:pathLst>
                  <a:path w="718" h="717" extrusionOk="0">
                    <a:moveTo>
                      <a:pt x="621" y="0"/>
                    </a:moveTo>
                    <a:lnTo>
                      <a:pt x="1" y="617"/>
                    </a:lnTo>
                    <a:lnTo>
                      <a:pt x="101" y="717"/>
                    </a:lnTo>
                    <a:lnTo>
                      <a:pt x="717" y="96"/>
                    </a:lnTo>
                    <a:lnTo>
                      <a:pt x="621"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grpSp>
          <p:nvGrpSpPr>
            <p:cNvPr id="187" name="Google Shape;187;p7"/>
            <p:cNvGrpSpPr/>
            <p:nvPr/>
          </p:nvGrpSpPr>
          <p:grpSpPr>
            <a:xfrm rot="5400000" flipH="1">
              <a:off x="963093" y="3704212"/>
              <a:ext cx="2966902" cy="4306224"/>
              <a:chOff x="6769513" y="299393"/>
              <a:chExt cx="1308620" cy="1899525"/>
            </a:xfrm>
          </p:grpSpPr>
          <p:sp>
            <p:nvSpPr>
              <p:cNvPr id="188" name="Google Shape;188;p7"/>
              <p:cNvSpPr/>
              <p:nvPr/>
            </p:nvSpPr>
            <p:spPr>
              <a:xfrm>
                <a:off x="7817889" y="1007055"/>
                <a:ext cx="252070" cy="252070"/>
              </a:xfrm>
              <a:custGeom>
                <a:avLst/>
                <a:gdLst/>
                <a:ahLst/>
                <a:cxnLst/>
                <a:rect l="l" t="t" r="r" b="b"/>
                <a:pathLst>
                  <a:path w="4564" h="4564" extrusionOk="0">
                    <a:moveTo>
                      <a:pt x="0" y="1"/>
                    </a:moveTo>
                    <a:lnTo>
                      <a:pt x="0" y="1302"/>
                    </a:lnTo>
                    <a:lnTo>
                      <a:pt x="1629" y="2931"/>
                    </a:lnTo>
                    <a:lnTo>
                      <a:pt x="3263" y="4564"/>
                    </a:lnTo>
                    <a:lnTo>
                      <a:pt x="4563" y="4564"/>
                    </a:lnTo>
                    <a:lnTo>
                      <a:pt x="2282" y="2282"/>
                    </a:lnTo>
                    <a:lnTo>
                      <a:pt x="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9" name="Google Shape;189;p7"/>
              <p:cNvSpPr/>
              <p:nvPr/>
            </p:nvSpPr>
            <p:spPr>
              <a:xfrm>
                <a:off x="7983027" y="2137006"/>
                <a:ext cx="72351" cy="61913"/>
              </a:xfrm>
              <a:custGeom>
                <a:avLst/>
                <a:gdLst/>
                <a:ahLst/>
                <a:cxnLst/>
                <a:rect l="l" t="t" r="r" b="b"/>
                <a:pathLst>
                  <a:path w="1310" h="1121" extrusionOk="0">
                    <a:moveTo>
                      <a:pt x="563" y="294"/>
                    </a:moveTo>
                    <a:cubicBezTo>
                      <a:pt x="628" y="294"/>
                      <a:pt x="695" y="318"/>
                      <a:pt x="749" y="372"/>
                    </a:cubicBezTo>
                    <a:cubicBezTo>
                      <a:pt x="913" y="536"/>
                      <a:pt x="797" y="821"/>
                      <a:pt x="561" y="821"/>
                    </a:cubicBezTo>
                    <a:cubicBezTo>
                      <a:pt x="417" y="821"/>
                      <a:pt x="297" y="704"/>
                      <a:pt x="297" y="560"/>
                    </a:cubicBezTo>
                    <a:cubicBezTo>
                      <a:pt x="297" y="400"/>
                      <a:pt x="427" y="294"/>
                      <a:pt x="563" y="294"/>
                    </a:cubicBezTo>
                    <a:close/>
                    <a:moveTo>
                      <a:pt x="561" y="0"/>
                    </a:moveTo>
                    <a:cubicBezTo>
                      <a:pt x="252" y="0"/>
                      <a:pt x="0" y="248"/>
                      <a:pt x="0" y="560"/>
                    </a:cubicBezTo>
                    <a:cubicBezTo>
                      <a:pt x="0" y="897"/>
                      <a:pt x="278" y="1121"/>
                      <a:pt x="566" y="1121"/>
                    </a:cubicBezTo>
                    <a:cubicBezTo>
                      <a:pt x="704" y="1121"/>
                      <a:pt x="843" y="1070"/>
                      <a:pt x="957" y="957"/>
                    </a:cubicBezTo>
                    <a:cubicBezTo>
                      <a:pt x="1309" y="600"/>
                      <a:pt x="1061" y="0"/>
                      <a:pt x="56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 name="Google Shape;190;p7"/>
              <p:cNvSpPr/>
              <p:nvPr/>
            </p:nvSpPr>
            <p:spPr>
              <a:xfrm>
                <a:off x="6769513" y="299393"/>
                <a:ext cx="61968" cy="61747"/>
              </a:xfrm>
              <a:custGeom>
                <a:avLst/>
                <a:gdLst/>
                <a:ahLst/>
                <a:cxnLst/>
                <a:rect l="l" t="t" r="r" b="b"/>
                <a:pathLst>
                  <a:path w="1122" h="1118" extrusionOk="0">
                    <a:moveTo>
                      <a:pt x="561" y="293"/>
                    </a:moveTo>
                    <a:cubicBezTo>
                      <a:pt x="705" y="293"/>
                      <a:pt x="825" y="413"/>
                      <a:pt x="825" y="557"/>
                    </a:cubicBezTo>
                    <a:cubicBezTo>
                      <a:pt x="825" y="705"/>
                      <a:pt x="705" y="821"/>
                      <a:pt x="561" y="821"/>
                    </a:cubicBezTo>
                    <a:cubicBezTo>
                      <a:pt x="417" y="821"/>
                      <a:pt x="297" y="705"/>
                      <a:pt x="297" y="557"/>
                    </a:cubicBezTo>
                    <a:cubicBezTo>
                      <a:pt x="297" y="413"/>
                      <a:pt x="417" y="293"/>
                      <a:pt x="561" y="293"/>
                    </a:cubicBezTo>
                    <a:close/>
                    <a:moveTo>
                      <a:pt x="554" y="1"/>
                    </a:moveTo>
                    <a:cubicBezTo>
                      <a:pt x="249" y="1"/>
                      <a:pt x="1" y="251"/>
                      <a:pt x="1" y="557"/>
                    </a:cubicBezTo>
                    <a:cubicBezTo>
                      <a:pt x="1" y="865"/>
                      <a:pt x="253" y="1117"/>
                      <a:pt x="561" y="1117"/>
                    </a:cubicBezTo>
                    <a:cubicBezTo>
                      <a:pt x="869" y="1117"/>
                      <a:pt x="1122" y="865"/>
                      <a:pt x="1122" y="557"/>
                    </a:cubicBezTo>
                    <a:cubicBezTo>
                      <a:pt x="1122" y="249"/>
                      <a:pt x="869" y="1"/>
                      <a:pt x="561" y="1"/>
                    </a:cubicBezTo>
                    <a:cubicBezTo>
                      <a:pt x="559" y="1"/>
                      <a:pt x="556" y="1"/>
                      <a:pt x="55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 name="Google Shape;191;p7"/>
              <p:cNvSpPr/>
              <p:nvPr/>
            </p:nvSpPr>
            <p:spPr>
              <a:xfrm>
                <a:off x="6811985" y="339214"/>
                <a:ext cx="1266148" cy="1811765"/>
              </a:xfrm>
              <a:custGeom>
                <a:avLst/>
                <a:gdLst/>
                <a:ahLst/>
                <a:cxnLst/>
                <a:rect l="l" t="t" r="r" b="b"/>
                <a:pathLst>
                  <a:path w="22925" h="32804" extrusionOk="0">
                    <a:moveTo>
                      <a:pt x="208" y="0"/>
                    </a:moveTo>
                    <a:lnTo>
                      <a:pt x="0" y="208"/>
                    </a:lnTo>
                    <a:lnTo>
                      <a:pt x="7878" y="8090"/>
                    </a:lnTo>
                    <a:lnTo>
                      <a:pt x="7922" y="8134"/>
                    </a:lnTo>
                    <a:lnTo>
                      <a:pt x="14170" y="8134"/>
                    </a:lnTo>
                    <a:lnTo>
                      <a:pt x="22628" y="16592"/>
                    </a:lnTo>
                    <a:lnTo>
                      <a:pt x="22628" y="19058"/>
                    </a:lnTo>
                    <a:lnTo>
                      <a:pt x="17385" y="24301"/>
                    </a:lnTo>
                    <a:lnTo>
                      <a:pt x="17385" y="28860"/>
                    </a:lnTo>
                    <a:lnTo>
                      <a:pt x="21323" y="32803"/>
                    </a:lnTo>
                    <a:lnTo>
                      <a:pt x="21532" y="32595"/>
                    </a:lnTo>
                    <a:lnTo>
                      <a:pt x="17681" y="28740"/>
                    </a:lnTo>
                    <a:lnTo>
                      <a:pt x="17681" y="24425"/>
                    </a:lnTo>
                    <a:lnTo>
                      <a:pt x="22925" y="19182"/>
                    </a:lnTo>
                    <a:lnTo>
                      <a:pt x="22925" y="16468"/>
                    </a:lnTo>
                    <a:lnTo>
                      <a:pt x="14334" y="7878"/>
                    </a:lnTo>
                    <a:lnTo>
                      <a:pt x="14290" y="7838"/>
                    </a:lnTo>
                    <a:lnTo>
                      <a:pt x="8046" y="7838"/>
                    </a:lnTo>
                    <a:lnTo>
                      <a:pt x="20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 name="Google Shape;192;p7"/>
              <p:cNvSpPr/>
              <p:nvPr/>
            </p:nvSpPr>
            <p:spPr>
              <a:xfrm>
                <a:off x="7397589" y="777575"/>
                <a:ext cx="512976" cy="781781"/>
              </a:xfrm>
              <a:custGeom>
                <a:avLst/>
                <a:gdLst/>
                <a:ahLst/>
                <a:cxnLst/>
                <a:rect l="l" t="t" r="r" b="b"/>
                <a:pathLst>
                  <a:path w="9288" h="14155" extrusionOk="0">
                    <a:moveTo>
                      <a:pt x="81" y="1"/>
                    </a:moveTo>
                    <a:lnTo>
                      <a:pt x="1" y="85"/>
                    </a:lnTo>
                    <a:lnTo>
                      <a:pt x="5209" y="5292"/>
                    </a:lnTo>
                    <a:lnTo>
                      <a:pt x="5209" y="10160"/>
                    </a:lnTo>
                    <a:lnTo>
                      <a:pt x="9203" y="14155"/>
                    </a:lnTo>
                    <a:lnTo>
                      <a:pt x="9287" y="14071"/>
                    </a:lnTo>
                    <a:lnTo>
                      <a:pt x="5325" y="10108"/>
                    </a:lnTo>
                    <a:lnTo>
                      <a:pt x="5325" y="5244"/>
                    </a:lnTo>
                    <a:lnTo>
                      <a:pt x="8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3" name="Google Shape;193;p7"/>
              <p:cNvSpPr/>
              <p:nvPr/>
            </p:nvSpPr>
            <p:spPr>
              <a:xfrm>
                <a:off x="7777847" y="1417359"/>
                <a:ext cx="273112" cy="431181"/>
              </a:xfrm>
              <a:custGeom>
                <a:avLst/>
                <a:gdLst/>
                <a:ahLst/>
                <a:cxnLst/>
                <a:rect l="l" t="t" r="r" b="b"/>
                <a:pathLst>
                  <a:path w="4945" h="7807" extrusionOk="0">
                    <a:moveTo>
                      <a:pt x="4824" y="1"/>
                    </a:moveTo>
                    <a:lnTo>
                      <a:pt x="4824" y="2899"/>
                    </a:lnTo>
                    <a:lnTo>
                      <a:pt x="1" y="7722"/>
                    </a:lnTo>
                    <a:lnTo>
                      <a:pt x="85" y="7806"/>
                    </a:lnTo>
                    <a:lnTo>
                      <a:pt x="4944" y="2951"/>
                    </a:lnTo>
                    <a:lnTo>
                      <a:pt x="494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94" name="Google Shape;194;p7"/>
          <p:cNvSpPr txBox="1">
            <a:spLocks noGrp="1"/>
          </p:cNvSpPr>
          <p:nvPr>
            <p:ph type="title"/>
          </p:nvPr>
        </p:nvSpPr>
        <p:spPr>
          <a:xfrm>
            <a:off x="1260588" y="1765171"/>
            <a:ext cx="4590000" cy="1908300"/>
          </a:xfrm>
          <a:prstGeom prst="rect">
            <a:avLst/>
          </a:prstGeom>
        </p:spPr>
        <p:txBody>
          <a:bodyPr spcFirstLastPara="1" wrap="square" lIns="121900" tIns="121900" rIns="121900" bIns="121900" anchor="ctr" anchorCtr="0">
            <a:noAutofit/>
          </a:bodyPr>
          <a:lstStyle>
            <a:lvl1pPr lvl="0" algn="l" rtl="0">
              <a:spcBef>
                <a:spcPts val="0"/>
              </a:spcBef>
              <a:spcAft>
                <a:spcPts val="0"/>
              </a:spcAft>
              <a:buSzPts val="4000"/>
              <a:buNone/>
              <a:defRPr/>
            </a:lvl1pPr>
            <a:lvl2pPr lvl="1" algn="r" rtl="0">
              <a:spcBef>
                <a:spcPts val="0"/>
              </a:spcBef>
              <a:spcAft>
                <a:spcPts val="0"/>
              </a:spcAft>
              <a:buSzPts val="4800"/>
              <a:buNone/>
              <a:defRPr sz="4800"/>
            </a:lvl2pPr>
            <a:lvl3pPr lvl="2" algn="r" rtl="0">
              <a:spcBef>
                <a:spcPts val="0"/>
              </a:spcBef>
              <a:spcAft>
                <a:spcPts val="0"/>
              </a:spcAft>
              <a:buSzPts val="4800"/>
              <a:buNone/>
              <a:defRPr sz="4800"/>
            </a:lvl3pPr>
            <a:lvl4pPr lvl="3" algn="r" rtl="0">
              <a:spcBef>
                <a:spcPts val="0"/>
              </a:spcBef>
              <a:spcAft>
                <a:spcPts val="0"/>
              </a:spcAft>
              <a:buSzPts val="4800"/>
              <a:buNone/>
              <a:defRPr sz="4800"/>
            </a:lvl4pPr>
            <a:lvl5pPr lvl="4" algn="r" rtl="0">
              <a:spcBef>
                <a:spcPts val="0"/>
              </a:spcBef>
              <a:spcAft>
                <a:spcPts val="0"/>
              </a:spcAft>
              <a:buSzPts val="4800"/>
              <a:buNone/>
              <a:defRPr sz="4800"/>
            </a:lvl5pPr>
            <a:lvl6pPr lvl="5" algn="r" rtl="0">
              <a:spcBef>
                <a:spcPts val="0"/>
              </a:spcBef>
              <a:spcAft>
                <a:spcPts val="0"/>
              </a:spcAft>
              <a:buSzPts val="4800"/>
              <a:buNone/>
              <a:defRPr sz="4800"/>
            </a:lvl6pPr>
            <a:lvl7pPr lvl="6" algn="r" rtl="0">
              <a:spcBef>
                <a:spcPts val="0"/>
              </a:spcBef>
              <a:spcAft>
                <a:spcPts val="0"/>
              </a:spcAft>
              <a:buSzPts val="4800"/>
              <a:buNone/>
              <a:defRPr sz="4800"/>
            </a:lvl7pPr>
            <a:lvl8pPr lvl="7" algn="r" rtl="0">
              <a:spcBef>
                <a:spcPts val="0"/>
              </a:spcBef>
              <a:spcAft>
                <a:spcPts val="0"/>
              </a:spcAft>
              <a:buSzPts val="4800"/>
              <a:buNone/>
              <a:defRPr sz="4800"/>
            </a:lvl8pPr>
            <a:lvl9pPr lvl="8" algn="r" rtl="0">
              <a:spcBef>
                <a:spcPts val="0"/>
              </a:spcBef>
              <a:spcAft>
                <a:spcPts val="0"/>
              </a:spcAft>
              <a:buSzPts val="4800"/>
              <a:buNone/>
              <a:defRPr sz="4800"/>
            </a:lvl9pPr>
          </a:lstStyle>
          <a:p>
            <a:endParaRPr/>
          </a:p>
        </p:txBody>
      </p:sp>
      <p:sp>
        <p:nvSpPr>
          <p:cNvPr id="195" name="Google Shape;195;p7"/>
          <p:cNvSpPr txBox="1">
            <a:spLocks noGrp="1"/>
          </p:cNvSpPr>
          <p:nvPr>
            <p:ph type="subTitle" idx="1"/>
          </p:nvPr>
        </p:nvSpPr>
        <p:spPr>
          <a:xfrm>
            <a:off x="1260600" y="3667638"/>
            <a:ext cx="4590000" cy="14349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6"/>
        <p:cNvGrpSpPr/>
        <p:nvPr/>
      </p:nvGrpSpPr>
      <p:grpSpPr>
        <a:xfrm>
          <a:off x="0" y="0"/>
          <a:ext cx="0" cy="0"/>
          <a:chOff x="0" y="0"/>
          <a:chExt cx="0" cy="0"/>
        </a:xfrm>
      </p:grpSpPr>
      <p:grpSp>
        <p:nvGrpSpPr>
          <p:cNvPr id="197" name="Google Shape;197;p8"/>
          <p:cNvGrpSpPr/>
          <p:nvPr/>
        </p:nvGrpSpPr>
        <p:grpSpPr>
          <a:xfrm>
            <a:off x="-2530337" y="-752167"/>
            <a:ext cx="16183097" cy="10502785"/>
            <a:chOff x="-1897800" y="-564139"/>
            <a:chExt cx="12137626" cy="7877286"/>
          </a:xfrm>
        </p:grpSpPr>
        <p:sp>
          <p:nvSpPr>
            <p:cNvPr id="198" name="Google Shape;198;p8"/>
            <p:cNvSpPr/>
            <p:nvPr/>
          </p:nvSpPr>
          <p:spPr>
            <a:xfrm flipH="1">
              <a:off x="6899664" y="-444798"/>
              <a:ext cx="3031826" cy="2004580"/>
            </a:xfrm>
            <a:custGeom>
              <a:avLst/>
              <a:gdLst/>
              <a:ahLst/>
              <a:cxnLst/>
              <a:rect l="l" t="t" r="r" b="b"/>
              <a:pathLst>
                <a:path w="24054" h="15904" extrusionOk="0">
                  <a:moveTo>
                    <a:pt x="17228" y="0"/>
                  </a:moveTo>
                  <a:lnTo>
                    <a:pt x="9955" y="7274"/>
                  </a:lnTo>
                  <a:lnTo>
                    <a:pt x="6725" y="7274"/>
                  </a:lnTo>
                  <a:lnTo>
                    <a:pt x="2610" y="11384"/>
                  </a:lnTo>
                  <a:lnTo>
                    <a:pt x="2610" y="13298"/>
                  </a:lnTo>
                  <a:lnTo>
                    <a:pt x="0" y="15904"/>
                  </a:lnTo>
                  <a:lnTo>
                    <a:pt x="7093" y="15904"/>
                  </a:lnTo>
                  <a:lnTo>
                    <a:pt x="12993" y="10003"/>
                  </a:lnTo>
                  <a:lnTo>
                    <a:pt x="15207" y="10003"/>
                  </a:lnTo>
                  <a:lnTo>
                    <a:pt x="19494" y="5716"/>
                  </a:lnTo>
                  <a:lnTo>
                    <a:pt x="19494" y="4560"/>
                  </a:lnTo>
                  <a:lnTo>
                    <a:pt x="2405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9" name="Google Shape;199;p8"/>
            <p:cNvSpPr/>
            <p:nvPr/>
          </p:nvSpPr>
          <p:spPr>
            <a:xfrm>
              <a:off x="-1897800" y="1636082"/>
              <a:ext cx="6322101" cy="5677064"/>
            </a:xfrm>
            <a:custGeom>
              <a:avLst/>
              <a:gdLst/>
              <a:ahLst/>
              <a:cxnLst/>
              <a:rect l="l" t="t" r="r" b="b"/>
              <a:pathLst>
                <a:path w="71519" h="64222" extrusionOk="0">
                  <a:moveTo>
                    <a:pt x="160" y="0"/>
                  </a:moveTo>
                  <a:lnTo>
                    <a:pt x="0" y="160"/>
                  </a:lnTo>
                  <a:lnTo>
                    <a:pt x="26919" y="27079"/>
                  </a:lnTo>
                  <a:lnTo>
                    <a:pt x="26919" y="27956"/>
                  </a:lnTo>
                  <a:lnTo>
                    <a:pt x="30762" y="31798"/>
                  </a:lnTo>
                  <a:lnTo>
                    <a:pt x="32743" y="31798"/>
                  </a:lnTo>
                  <a:lnTo>
                    <a:pt x="38031" y="37086"/>
                  </a:lnTo>
                  <a:lnTo>
                    <a:pt x="44224" y="37086"/>
                  </a:lnTo>
                  <a:lnTo>
                    <a:pt x="71359" y="64221"/>
                  </a:lnTo>
                  <a:lnTo>
                    <a:pt x="71519" y="64061"/>
                  </a:lnTo>
                  <a:lnTo>
                    <a:pt x="42046" y="34588"/>
                  </a:lnTo>
                  <a:lnTo>
                    <a:pt x="42046" y="33035"/>
                  </a:lnTo>
                  <a:lnTo>
                    <a:pt x="38359" y="29353"/>
                  </a:lnTo>
                  <a:lnTo>
                    <a:pt x="35465" y="29353"/>
                  </a:lnTo>
                  <a:lnTo>
                    <a:pt x="28949" y="22836"/>
                  </a:lnTo>
                  <a:lnTo>
                    <a:pt x="22993" y="22836"/>
                  </a:lnTo>
                  <a:lnTo>
                    <a:pt x="1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grpSp>
          <p:nvGrpSpPr>
            <p:cNvPr id="200" name="Google Shape;200;p8"/>
            <p:cNvGrpSpPr/>
            <p:nvPr/>
          </p:nvGrpSpPr>
          <p:grpSpPr>
            <a:xfrm>
              <a:off x="2033644" y="4281755"/>
              <a:ext cx="618213" cy="306426"/>
              <a:chOff x="5989375" y="1843575"/>
              <a:chExt cx="136525" cy="67675"/>
            </a:xfrm>
          </p:grpSpPr>
          <p:sp>
            <p:nvSpPr>
              <p:cNvPr id="201" name="Google Shape;201;p8"/>
              <p:cNvSpPr/>
              <p:nvPr/>
            </p:nvSpPr>
            <p:spPr>
              <a:xfrm>
                <a:off x="6047225" y="1843575"/>
                <a:ext cx="20525" cy="20550"/>
              </a:xfrm>
              <a:custGeom>
                <a:avLst/>
                <a:gdLst/>
                <a:ahLst/>
                <a:cxnLst/>
                <a:rect l="l" t="t" r="r" b="b"/>
                <a:pathLst>
                  <a:path w="821" h="822" extrusionOk="0">
                    <a:moveTo>
                      <a:pt x="709" y="0"/>
                    </a:moveTo>
                    <a:lnTo>
                      <a:pt x="0" y="709"/>
                    </a:lnTo>
                    <a:lnTo>
                      <a:pt x="112" y="821"/>
                    </a:lnTo>
                    <a:lnTo>
                      <a:pt x="821" y="113"/>
                    </a:lnTo>
                    <a:lnTo>
                      <a:pt x="70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2" name="Google Shape;202;p8"/>
              <p:cNvSpPr/>
              <p:nvPr/>
            </p:nvSpPr>
            <p:spPr>
              <a:xfrm>
                <a:off x="6047225" y="1843575"/>
                <a:ext cx="20525" cy="20550"/>
              </a:xfrm>
              <a:custGeom>
                <a:avLst/>
                <a:gdLst/>
                <a:ahLst/>
                <a:cxnLst/>
                <a:rect l="l" t="t" r="r" b="b"/>
                <a:pathLst>
                  <a:path w="821" h="822" extrusionOk="0">
                    <a:moveTo>
                      <a:pt x="112" y="0"/>
                    </a:moveTo>
                    <a:lnTo>
                      <a:pt x="0" y="113"/>
                    </a:lnTo>
                    <a:lnTo>
                      <a:pt x="709" y="821"/>
                    </a:lnTo>
                    <a:lnTo>
                      <a:pt x="821" y="709"/>
                    </a:lnTo>
                    <a:lnTo>
                      <a:pt x="11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3" name="Google Shape;203;p8"/>
              <p:cNvSpPr/>
              <p:nvPr/>
            </p:nvSpPr>
            <p:spPr>
              <a:xfrm>
                <a:off x="5989475" y="1843675"/>
                <a:ext cx="20650" cy="20550"/>
              </a:xfrm>
              <a:custGeom>
                <a:avLst/>
                <a:gdLst/>
                <a:ahLst/>
                <a:cxnLst/>
                <a:rect l="l" t="t" r="r" b="b"/>
                <a:pathLst>
                  <a:path w="826" h="822" extrusionOk="0">
                    <a:moveTo>
                      <a:pt x="713" y="0"/>
                    </a:moveTo>
                    <a:lnTo>
                      <a:pt x="1" y="709"/>
                    </a:lnTo>
                    <a:lnTo>
                      <a:pt x="113" y="821"/>
                    </a:lnTo>
                    <a:lnTo>
                      <a:pt x="825" y="113"/>
                    </a:lnTo>
                    <a:lnTo>
                      <a:pt x="713"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 name="Google Shape;204;p8"/>
              <p:cNvSpPr/>
              <p:nvPr/>
            </p:nvSpPr>
            <p:spPr>
              <a:xfrm>
                <a:off x="5989375" y="1843575"/>
                <a:ext cx="20650" cy="20550"/>
              </a:xfrm>
              <a:custGeom>
                <a:avLst/>
                <a:gdLst/>
                <a:ahLst/>
                <a:cxnLst/>
                <a:rect l="l" t="t" r="r" b="b"/>
                <a:pathLst>
                  <a:path w="826" h="822" extrusionOk="0">
                    <a:moveTo>
                      <a:pt x="117" y="0"/>
                    </a:moveTo>
                    <a:lnTo>
                      <a:pt x="1" y="113"/>
                    </a:lnTo>
                    <a:lnTo>
                      <a:pt x="713" y="821"/>
                    </a:lnTo>
                    <a:lnTo>
                      <a:pt x="825" y="709"/>
                    </a:lnTo>
                    <a:lnTo>
                      <a:pt x="117"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5" name="Google Shape;205;p8"/>
              <p:cNvSpPr/>
              <p:nvPr/>
            </p:nvSpPr>
            <p:spPr>
              <a:xfrm>
                <a:off x="6105350" y="1890600"/>
                <a:ext cx="20550" cy="20650"/>
              </a:xfrm>
              <a:custGeom>
                <a:avLst/>
                <a:gdLst/>
                <a:ahLst/>
                <a:cxnLst/>
                <a:rect l="l" t="t" r="r" b="b"/>
                <a:pathLst>
                  <a:path w="822" h="826" extrusionOk="0">
                    <a:moveTo>
                      <a:pt x="709" y="1"/>
                    </a:moveTo>
                    <a:lnTo>
                      <a:pt x="1" y="713"/>
                    </a:lnTo>
                    <a:lnTo>
                      <a:pt x="113" y="825"/>
                    </a:lnTo>
                    <a:lnTo>
                      <a:pt x="821" y="113"/>
                    </a:lnTo>
                    <a:lnTo>
                      <a:pt x="70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6" name="Google Shape;206;p8"/>
              <p:cNvSpPr/>
              <p:nvPr/>
            </p:nvSpPr>
            <p:spPr>
              <a:xfrm>
                <a:off x="6105350" y="1890600"/>
                <a:ext cx="20550" cy="20650"/>
              </a:xfrm>
              <a:custGeom>
                <a:avLst/>
                <a:gdLst/>
                <a:ahLst/>
                <a:cxnLst/>
                <a:rect l="l" t="t" r="r" b="b"/>
                <a:pathLst>
                  <a:path w="822" h="826" extrusionOk="0">
                    <a:moveTo>
                      <a:pt x="113" y="1"/>
                    </a:moveTo>
                    <a:lnTo>
                      <a:pt x="1" y="113"/>
                    </a:lnTo>
                    <a:lnTo>
                      <a:pt x="709" y="825"/>
                    </a:lnTo>
                    <a:lnTo>
                      <a:pt x="821" y="709"/>
                    </a:lnTo>
                    <a:lnTo>
                      <a:pt x="1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7" name="Google Shape;207;p8"/>
              <p:cNvSpPr/>
              <p:nvPr/>
            </p:nvSpPr>
            <p:spPr>
              <a:xfrm>
                <a:off x="6047525" y="1890600"/>
                <a:ext cx="20625" cy="20650"/>
              </a:xfrm>
              <a:custGeom>
                <a:avLst/>
                <a:gdLst/>
                <a:ahLst/>
                <a:cxnLst/>
                <a:rect l="l" t="t" r="r" b="b"/>
                <a:pathLst>
                  <a:path w="825" h="826" extrusionOk="0">
                    <a:moveTo>
                      <a:pt x="713" y="1"/>
                    </a:moveTo>
                    <a:lnTo>
                      <a:pt x="0" y="709"/>
                    </a:lnTo>
                    <a:lnTo>
                      <a:pt x="116" y="825"/>
                    </a:lnTo>
                    <a:lnTo>
                      <a:pt x="825" y="113"/>
                    </a:lnTo>
                    <a:lnTo>
                      <a:pt x="713"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8" name="Google Shape;208;p8"/>
              <p:cNvSpPr/>
              <p:nvPr/>
            </p:nvSpPr>
            <p:spPr>
              <a:xfrm>
                <a:off x="6047525" y="1890600"/>
                <a:ext cx="20625" cy="20650"/>
              </a:xfrm>
              <a:custGeom>
                <a:avLst/>
                <a:gdLst/>
                <a:ahLst/>
                <a:cxnLst/>
                <a:rect l="l" t="t" r="r" b="b"/>
                <a:pathLst>
                  <a:path w="825" h="826" extrusionOk="0">
                    <a:moveTo>
                      <a:pt x="112" y="1"/>
                    </a:moveTo>
                    <a:lnTo>
                      <a:pt x="0" y="113"/>
                    </a:lnTo>
                    <a:lnTo>
                      <a:pt x="713" y="825"/>
                    </a:lnTo>
                    <a:lnTo>
                      <a:pt x="825" y="709"/>
                    </a:lnTo>
                    <a:lnTo>
                      <a:pt x="1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09" name="Google Shape;209;p8"/>
            <p:cNvGrpSpPr/>
            <p:nvPr/>
          </p:nvGrpSpPr>
          <p:grpSpPr>
            <a:xfrm>
              <a:off x="726170" y="3312113"/>
              <a:ext cx="1228886" cy="2188720"/>
              <a:chOff x="8389396" y="1055350"/>
              <a:chExt cx="1228886" cy="2188720"/>
            </a:xfrm>
          </p:grpSpPr>
          <p:sp>
            <p:nvSpPr>
              <p:cNvPr id="210" name="Google Shape;210;p8"/>
              <p:cNvSpPr/>
              <p:nvPr/>
            </p:nvSpPr>
            <p:spPr>
              <a:xfrm>
                <a:off x="8421616" y="1130946"/>
                <a:ext cx="1196665" cy="2113124"/>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1" name="Google Shape;211;p8"/>
              <p:cNvSpPr/>
              <p:nvPr/>
            </p:nvSpPr>
            <p:spPr>
              <a:xfrm>
                <a:off x="8389396" y="1055350"/>
                <a:ext cx="95651" cy="95575"/>
              </a:xfrm>
              <a:custGeom>
                <a:avLst/>
                <a:gdLst/>
                <a:ahLst/>
                <a:cxnLst/>
                <a:rect l="l" t="t" r="r" b="b"/>
                <a:pathLst>
                  <a:path w="1374" h="1373" extrusionOk="0">
                    <a:moveTo>
                      <a:pt x="689" y="364"/>
                    </a:moveTo>
                    <a:cubicBezTo>
                      <a:pt x="866" y="364"/>
                      <a:pt x="1010" y="508"/>
                      <a:pt x="1014" y="684"/>
                    </a:cubicBezTo>
                    <a:cubicBezTo>
                      <a:pt x="1014" y="865"/>
                      <a:pt x="866" y="1009"/>
                      <a:pt x="689" y="1009"/>
                    </a:cubicBezTo>
                    <a:cubicBezTo>
                      <a:pt x="509" y="1009"/>
                      <a:pt x="365" y="865"/>
                      <a:pt x="365" y="684"/>
                    </a:cubicBezTo>
                    <a:cubicBezTo>
                      <a:pt x="365" y="508"/>
                      <a:pt x="509" y="364"/>
                      <a:pt x="689" y="364"/>
                    </a:cubicBezTo>
                    <a:close/>
                    <a:moveTo>
                      <a:pt x="689" y="0"/>
                    </a:moveTo>
                    <a:cubicBezTo>
                      <a:pt x="309" y="0"/>
                      <a:pt x="1" y="308"/>
                      <a:pt x="1" y="684"/>
                    </a:cubicBezTo>
                    <a:cubicBezTo>
                      <a:pt x="1" y="1065"/>
                      <a:pt x="309" y="1373"/>
                      <a:pt x="689" y="1373"/>
                    </a:cubicBezTo>
                    <a:cubicBezTo>
                      <a:pt x="1066" y="1373"/>
                      <a:pt x="1374" y="1065"/>
                      <a:pt x="1374" y="684"/>
                    </a:cubicBezTo>
                    <a:cubicBezTo>
                      <a:pt x="1374" y="308"/>
                      <a:pt x="1066" y="0"/>
                      <a:pt x="68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12" name="Google Shape;212;p8"/>
            <p:cNvSpPr/>
            <p:nvPr/>
          </p:nvSpPr>
          <p:spPr>
            <a:xfrm>
              <a:off x="6877775" y="3554813"/>
              <a:ext cx="3075605" cy="2033485"/>
            </a:xfrm>
            <a:custGeom>
              <a:avLst/>
              <a:gdLst/>
              <a:ahLst/>
              <a:cxnLst/>
              <a:rect l="l" t="t" r="r" b="b"/>
              <a:pathLst>
                <a:path w="24054" h="15904" extrusionOk="0">
                  <a:moveTo>
                    <a:pt x="17228" y="0"/>
                  </a:moveTo>
                  <a:lnTo>
                    <a:pt x="9955" y="7274"/>
                  </a:lnTo>
                  <a:lnTo>
                    <a:pt x="6725" y="7274"/>
                  </a:lnTo>
                  <a:lnTo>
                    <a:pt x="2610" y="11384"/>
                  </a:lnTo>
                  <a:lnTo>
                    <a:pt x="2610" y="13298"/>
                  </a:lnTo>
                  <a:lnTo>
                    <a:pt x="0" y="15904"/>
                  </a:lnTo>
                  <a:lnTo>
                    <a:pt x="7093" y="15904"/>
                  </a:lnTo>
                  <a:lnTo>
                    <a:pt x="12993" y="10003"/>
                  </a:lnTo>
                  <a:lnTo>
                    <a:pt x="15207" y="10003"/>
                  </a:lnTo>
                  <a:lnTo>
                    <a:pt x="19494" y="5716"/>
                  </a:lnTo>
                  <a:lnTo>
                    <a:pt x="19494" y="4560"/>
                  </a:lnTo>
                  <a:lnTo>
                    <a:pt x="24053"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13" name="Google Shape;213;p8"/>
            <p:cNvGrpSpPr/>
            <p:nvPr/>
          </p:nvGrpSpPr>
          <p:grpSpPr>
            <a:xfrm rot="5400000" flipH="1">
              <a:off x="8547291" y="741426"/>
              <a:ext cx="1228900" cy="2156171"/>
              <a:chOff x="455034" y="-121633"/>
              <a:chExt cx="629947" cy="1105275"/>
            </a:xfrm>
          </p:grpSpPr>
          <p:sp>
            <p:nvSpPr>
              <p:cNvPr id="214" name="Google Shape;214;p8"/>
              <p:cNvSpPr/>
              <p:nvPr/>
            </p:nvSpPr>
            <p:spPr>
              <a:xfrm>
                <a:off x="1007193" y="917077"/>
                <a:ext cx="77788" cy="66565"/>
              </a:xfrm>
              <a:custGeom>
                <a:avLst/>
                <a:gdLst/>
                <a:ahLst/>
                <a:cxnLst/>
                <a:rect l="l" t="t" r="r" b="b"/>
                <a:pathLst>
                  <a:path w="1310" h="1121" extrusionOk="0">
                    <a:moveTo>
                      <a:pt x="563" y="294"/>
                    </a:moveTo>
                    <a:cubicBezTo>
                      <a:pt x="628" y="294"/>
                      <a:pt x="695" y="318"/>
                      <a:pt x="749" y="372"/>
                    </a:cubicBezTo>
                    <a:cubicBezTo>
                      <a:pt x="913" y="536"/>
                      <a:pt x="797" y="821"/>
                      <a:pt x="561" y="821"/>
                    </a:cubicBezTo>
                    <a:cubicBezTo>
                      <a:pt x="417" y="821"/>
                      <a:pt x="297" y="704"/>
                      <a:pt x="297" y="560"/>
                    </a:cubicBezTo>
                    <a:cubicBezTo>
                      <a:pt x="297" y="400"/>
                      <a:pt x="427" y="294"/>
                      <a:pt x="563" y="294"/>
                    </a:cubicBezTo>
                    <a:close/>
                    <a:moveTo>
                      <a:pt x="561" y="0"/>
                    </a:moveTo>
                    <a:cubicBezTo>
                      <a:pt x="252" y="0"/>
                      <a:pt x="0" y="248"/>
                      <a:pt x="0" y="560"/>
                    </a:cubicBezTo>
                    <a:cubicBezTo>
                      <a:pt x="0" y="897"/>
                      <a:pt x="278" y="1121"/>
                      <a:pt x="566" y="1121"/>
                    </a:cubicBezTo>
                    <a:cubicBezTo>
                      <a:pt x="704" y="1121"/>
                      <a:pt x="843" y="1070"/>
                      <a:pt x="957" y="957"/>
                    </a:cubicBezTo>
                    <a:cubicBezTo>
                      <a:pt x="1309" y="600"/>
                      <a:pt x="1061" y="0"/>
                      <a:pt x="56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5" name="Google Shape;215;p8"/>
              <p:cNvSpPr/>
              <p:nvPr/>
            </p:nvSpPr>
            <p:spPr>
              <a:xfrm>
                <a:off x="455034" y="-121633"/>
                <a:ext cx="592137" cy="1045622"/>
              </a:xfrm>
              <a:custGeom>
                <a:avLst/>
                <a:gdLst/>
                <a:ahLst/>
                <a:cxnLst/>
                <a:rect l="l" t="t" r="r" b="b"/>
                <a:pathLst>
                  <a:path w="9972" h="17609" extrusionOk="0">
                    <a:moveTo>
                      <a:pt x="1" y="0"/>
                    </a:moveTo>
                    <a:lnTo>
                      <a:pt x="1" y="4948"/>
                    </a:lnTo>
                    <a:lnTo>
                      <a:pt x="9720" y="14670"/>
                    </a:lnTo>
                    <a:lnTo>
                      <a:pt x="9720" y="17608"/>
                    </a:lnTo>
                    <a:lnTo>
                      <a:pt x="9972" y="17608"/>
                    </a:lnTo>
                    <a:lnTo>
                      <a:pt x="9972" y="14566"/>
                    </a:lnTo>
                    <a:lnTo>
                      <a:pt x="249" y="4843"/>
                    </a:lnTo>
                    <a:lnTo>
                      <a:pt x="249"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16" name="Google Shape;216;p8"/>
            <p:cNvGrpSpPr/>
            <p:nvPr/>
          </p:nvGrpSpPr>
          <p:grpSpPr>
            <a:xfrm rot="5400000" flipH="1">
              <a:off x="8103897" y="2323328"/>
              <a:ext cx="471865" cy="38050"/>
              <a:chOff x="6298452" y="2390050"/>
              <a:chExt cx="140725" cy="11350"/>
            </a:xfrm>
          </p:grpSpPr>
          <p:sp>
            <p:nvSpPr>
              <p:cNvPr id="217" name="Google Shape;217;p8"/>
              <p:cNvSpPr/>
              <p:nvPr/>
            </p:nvSpPr>
            <p:spPr>
              <a:xfrm>
                <a:off x="6298452" y="2390050"/>
                <a:ext cx="70375" cy="11350"/>
              </a:xfrm>
              <a:custGeom>
                <a:avLst/>
                <a:gdLst/>
                <a:ahLst/>
                <a:cxnLst/>
                <a:rect l="l" t="t" r="r" b="b"/>
                <a:pathLst>
                  <a:path w="2815" h="454" extrusionOk="0">
                    <a:moveTo>
                      <a:pt x="1" y="1"/>
                    </a:moveTo>
                    <a:lnTo>
                      <a:pt x="1" y="453"/>
                    </a:lnTo>
                    <a:lnTo>
                      <a:pt x="2815" y="453"/>
                    </a:lnTo>
                    <a:lnTo>
                      <a:pt x="281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 name="Google Shape;218;p8"/>
              <p:cNvSpPr/>
              <p:nvPr/>
            </p:nvSpPr>
            <p:spPr>
              <a:xfrm>
                <a:off x="6382427" y="2390050"/>
                <a:ext cx="35150" cy="11350"/>
              </a:xfrm>
              <a:custGeom>
                <a:avLst/>
                <a:gdLst/>
                <a:ahLst/>
                <a:cxnLst/>
                <a:rect l="l" t="t" r="r" b="b"/>
                <a:pathLst>
                  <a:path w="1406" h="454" extrusionOk="0">
                    <a:moveTo>
                      <a:pt x="0" y="1"/>
                    </a:moveTo>
                    <a:lnTo>
                      <a:pt x="0" y="453"/>
                    </a:lnTo>
                    <a:lnTo>
                      <a:pt x="1405" y="453"/>
                    </a:lnTo>
                    <a:lnTo>
                      <a:pt x="1405"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 name="Google Shape;219;p8"/>
              <p:cNvSpPr/>
              <p:nvPr/>
            </p:nvSpPr>
            <p:spPr>
              <a:xfrm>
                <a:off x="6427952" y="2390050"/>
                <a:ext cx="11225" cy="11350"/>
              </a:xfrm>
              <a:custGeom>
                <a:avLst/>
                <a:gdLst/>
                <a:ahLst/>
                <a:cxnLst/>
                <a:rect l="l" t="t" r="r" b="b"/>
                <a:pathLst>
                  <a:path w="449" h="454" extrusionOk="0">
                    <a:moveTo>
                      <a:pt x="1" y="1"/>
                    </a:moveTo>
                    <a:lnTo>
                      <a:pt x="1" y="453"/>
                    </a:lnTo>
                    <a:lnTo>
                      <a:pt x="449" y="453"/>
                    </a:lnTo>
                    <a:lnTo>
                      <a:pt x="44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20" name="Google Shape;220;p8"/>
            <p:cNvGrpSpPr/>
            <p:nvPr/>
          </p:nvGrpSpPr>
          <p:grpSpPr>
            <a:xfrm rot="5400000">
              <a:off x="5977384" y="2664541"/>
              <a:ext cx="2375896" cy="3296652"/>
              <a:chOff x="2132995" y="960308"/>
              <a:chExt cx="496177" cy="688438"/>
            </a:xfrm>
          </p:grpSpPr>
          <p:sp>
            <p:nvSpPr>
              <p:cNvPr id="221" name="Google Shape;221;p8"/>
              <p:cNvSpPr/>
              <p:nvPr/>
            </p:nvSpPr>
            <p:spPr>
              <a:xfrm>
                <a:off x="2143863" y="977753"/>
                <a:ext cx="473252" cy="659302"/>
              </a:xfrm>
              <a:custGeom>
                <a:avLst/>
                <a:gdLst/>
                <a:ahLst/>
                <a:cxnLst/>
                <a:rect l="l" t="t" r="r" b="b"/>
                <a:pathLst>
                  <a:path w="10363" h="14437" extrusionOk="0">
                    <a:moveTo>
                      <a:pt x="1" y="1"/>
                    </a:moveTo>
                    <a:lnTo>
                      <a:pt x="1" y="2663"/>
                    </a:lnTo>
                    <a:lnTo>
                      <a:pt x="4926" y="2663"/>
                    </a:lnTo>
                    <a:lnTo>
                      <a:pt x="7972" y="5709"/>
                    </a:lnTo>
                    <a:lnTo>
                      <a:pt x="7972" y="12123"/>
                    </a:lnTo>
                    <a:lnTo>
                      <a:pt x="10286" y="14437"/>
                    </a:lnTo>
                    <a:lnTo>
                      <a:pt x="10362" y="14352"/>
                    </a:lnTo>
                    <a:lnTo>
                      <a:pt x="8083" y="12081"/>
                    </a:lnTo>
                    <a:lnTo>
                      <a:pt x="8083" y="5658"/>
                    </a:lnTo>
                    <a:lnTo>
                      <a:pt x="4995" y="2561"/>
                    </a:lnTo>
                    <a:lnTo>
                      <a:pt x="4978" y="2544"/>
                    </a:lnTo>
                    <a:lnTo>
                      <a:pt x="120" y="2544"/>
                    </a:lnTo>
                    <a:lnTo>
                      <a:pt x="12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 name="Google Shape;222;p8"/>
              <p:cNvSpPr/>
              <p:nvPr/>
            </p:nvSpPr>
            <p:spPr>
              <a:xfrm>
                <a:off x="2401063" y="1126948"/>
                <a:ext cx="81608" cy="81608"/>
              </a:xfrm>
              <a:custGeom>
                <a:avLst/>
                <a:gdLst/>
                <a:ahLst/>
                <a:cxnLst/>
                <a:rect l="l" t="t" r="r" b="b"/>
                <a:pathLst>
                  <a:path w="1787" h="1787" extrusionOk="0">
                    <a:moveTo>
                      <a:pt x="1" y="0"/>
                    </a:moveTo>
                    <a:lnTo>
                      <a:pt x="1" y="511"/>
                    </a:lnTo>
                    <a:lnTo>
                      <a:pt x="639" y="1149"/>
                    </a:lnTo>
                    <a:lnTo>
                      <a:pt x="1277" y="1787"/>
                    </a:lnTo>
                    <a:lnTo>
                      <a:pt x="1787" y="1787"/>
                    </a:lnTo>
                    <a:lnTo>
                      <a:pt x="894" y="894"/>
                    </a:lnTo>
                    <a:lnTo>
                      <a:pt x="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3" name="Google Shape;223;p8"/>
              <p:cNvSpPr/>
              <p:nvPr/>
            </p:nvSpPr>
            <p:spPr>
              <a:xfrm>
                <a:off x="2132995" y="960308"/>
                <a:ext cx="23610" cy="20231"/>
              </a:xfrm>
              <a:custGeom>
                <a:avLst/>
                <a:gdLst/>
                <a:ahLst/>
                <a:cxnLst/>
                <a:rect l="l" t="t" r="r" b="b"/>
                <a:pathLst>
                  <a:path w="517" h="443" extrusionOk="0">
                    <a:moveTo>
                      <a:pt x="298" y="119"/>
                    </a:moveTo>
                    <a:cubicBezTo>
                      <a:pt x="409" y="145"/>
                      <a:pt x="409" y="298"/>
                      <a:pt x="298" y="332"/>
                    </a:cubicBezTo>
                    <a:cubicBezTo>
                      <a:pt x="196" y="298"/>
                      <a:pt x="196" y="145"/>
                      <a:pt x="298" y="119"/>
                    </a:cubicBezTo>
                    <a:close/>
                    <a:moveTo>
                      <a:pt x="295" y="0"/>
                    </a:moveTo>
                    <a:cubicBezTo>
                      <a:pt x="240" y="0"/>
                      <a:pt x="184" y="21"/>
                      <a:pt x="137" y="68"/>
                    </a:cubicBezTo>
                    <a:cubicBezTo>
                      <a:pt x="1" y="204"/>
                      <a:pt x="103" y="442"/>
                      <a:pt x="298" y="442"/>
                    </a:cubicBezTo>
                    <a:cubicBezTo>
                      <a:pt x="418" y="434"/>
                      <a:pt x="511" y="340"/>
                      <a:pt x="511" y="230"/>
                    </a:cubicBezTo>
                    <a:cubicBezTo>
                      <a:pt x="517" y="92"/>
                      <a:pt x="410" y="0"/>
                      <a:pt x="29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4" name="Google Shape;224;p8"/>
              <p:cNvSpPr/>
              <p:nvPr/>
            </p:nvSpPr>
            <p:spPr>
              <a:xfrm>
                <a:off x="2605425" y="1628651"/>
                <a:ext cx="23747" cy="20094"/>
              </a:xfrm>
              <a:custGeom>
                <a:avLst/>
                <a:gdLst/>
                <a:ahLst/>
                <a:cxnLst/>
                <a:rect l="l" t="t" r="r" b="b"/>
                <a:pathLst>
                  <a:path w="520" h="440" extrusionOk="0">
                    <a:moveTo>
                      <a:pt x="298" y="116"/>
                    </a:moveTo>
                    <a:cubicBezTo>
                      <a:pt x="358" y="116"/>
                      <a:pt x="409" y="167"/>
                      <a:pt x="400" y="227"/>
                    </a:cubicBezTo>
                    <a:cubicBezTo>
                      <a:pt x="400" y="290"/>
                      <a:pt x="348" y="331"/>
                      <a:pt x="294" y="331"/>
                    </a:cubicBezTo>
                    <a:cubicBezTo>
                      <a:pt x="269" y="331"/>
                      <a:pt x="243" y="322"/>
                      <a:pt x="221" y="303"/>
                    </a:cubicBezTo>
                    <a:cubicBezTo>
                      <a:pt x="153" y="235"/>
                      <a:pt x="204" y="116"/>
                      <a:pt x="298" y="116"/>
                    </a:cubicBezTo>
                    <a:close/>
                    <a:moveTo>
                      <a:pt x="299" y="1"/>
                    </a:moveTo>
                    <a:cubicBezTo>
                      <a:pt x="244" y="1"/>
                      <a:pt x="189" y="21"/>
                      <a:pt x="145" y="65"/>
                    </a:cubicBezTo>
                    <a:cubicBezTo>
                      <a:pt x="0" y="201"/>
                      <a:pt x="102" y="439"/>
                      <a:pt x="298" y="439"/>
                    </a:cubicBezTo>
                    <a:cubicBezTo>
                      <a:pt x="417" y="439"/>
                      <a:pt x="519" y="337"/>
                      <a:pt x="519" y="218"/>
                    </a:cubicBezTo>
                    <a:cubicBezTo>
                      <a:pt x="519" y="86"/>
                      <a:pt x="411" y="1"/>
                      <a:pt x="2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 name="Google Shape;225;p8"/>
              <p:cNvSpPr/>
              <p:nvPr/>
            </p:nvSpPr>
            <p:spPr>
              <a:xfrm>
                <a:off x="2145827" y="1025155"/>
                <a:ext cx="122024" cy="71515"/>
              </a:xfrm>
              <a:custGeom>
                <a:avLst/>
                <a:gdLst/>
                <a:ahLst/>
                <a:cxnLst/>
                <a:rect l="l" t="t" r="r" b="b"/>
                <a:pathLst>
                  <a:path w="2672" h="1566" extrusionOk="0">
                    <a:moveTo>
                      <a:pt x="34" y="1"/>
                    </a:moveTo>
                    <a:lnTo>
                      <a:pt x="0" y="26"/>
                    </a:lnTo>
                    <a:lnTo>
                      <a:pt x="800" y="826"/>
                    </a:lnTo>
                    <a:lnTo>
                      <a:pt x="1898" y="826"/>
                    </a:lnTo>
                    <a:lnTo>
                      <a:pt x="2638" y="1566"/>
                    </a:lnTo>
                    <a:lnTo>
                      <a:pt x="2672" y="1532"/>
                    </a:lnTo>
                    <a:lnTo>
                      <a:pt x="1923" y="783"/>
                    </a:lnTo>
                    <a:lnTo>
                      <a:pt x="817" y="783"/>
                    </a:lnTo>
                    <a:lnTo>
                      <a:pt x="3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26" name="Google Shape;226;p8"/>
            <p:cNvGrpSpPr/>
            <p:nvPr/>
          </p:nvGrpSpPr>
          <p:grpSpPr>
            <a:xfrm>
              <a:off x="1592506" y="555320"/>
              <a:ext cx="457201" cy="78377"/>
              <a:chOff x="3029245" y="907035"/>
              <a:chExt cx="129011" cy="22560"/>
            </a:xfrm>
          </p:grpSpPr>
          <p:sp>
            <p:nvSpPr>
              <p:cNvPr id="227" name="Google Shape;227;p8"/>
              <p:cNvSpPr/>
              <p:nvPr/>
            </p:nvSpPr>
            <p:spPr>
              <a:xfrm>
                <a:off x="3126380" y="907035"/>
                <a:ext cx="31876" cy="22560"/>
              </a:xfrm>
              <a:custGeom>
                <a:avLst/>
                <a:gdLst/>
                <a:ahLst/>
                <a:cxnLst/>
                <a:rect l="l" t="t" r="r" b="b"/>
                <a:pathLst>
                  <a:path w="698" h="494" extrusionOk="0">
                    <a:moveTo>
                      <a:pt x="408" y="0"/>
                    </a:moveTo>
                    <a:lnTo>
                      <a:pt x="0" y="494"/>
                    </a:lnTo>
                    <a:lnTo>
                      <a:pt x="289" y="494"/>
                    </a:lnTo>
                    <a:lnTo>
                      <a:pt x="69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8" name="Google Shape;228;p8"/>
              <p:cNvSpPr/>
              <p:nvPr/>
            </p:nvSpPr>
            <p:spPr>
              <a:xfrm>
                <a:off x="3101902" y="907035"/>
                <a:ext cx="31876" cy="22560"/>
              </a:xfrm>
              <a:custGeom>
                <a:avLst/>
                <a:gdLst/>
                <a:ahLst/>
                <a:cxnLst/>
                <a:rect l="l" t="t" r="r" b="b"/>
                <a:pathLst>
                  <a:path w="698" h="494" extrusionOk="0">
                    <a:moveTo>
                      <a:pt x="409" y="0"/>
                    </a:moveTo>
                    <a:lnTo>
                      <a:pt x="0" y="494"/>
                    </a:lnTo>
                    <a:lnTo>
                      <a:pt x="289" y="494"/>
                    </a:lnTo>
                    <a:lnTo>
                      <a:pt x="69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 name="Google Shape;229;p8"/>
              <p:cNvSpPr/>
              <p:nvPr/>
            </p:nvSpPr>
            <p:spPr>
              <a:xfrm>
                <a:off x="3077790" y="907035"/>
                <a:ext cx="31922" cy="22560"/>
              </a:xfrm>
              <a:custGeom>
                <a:avLst/>
                <a:gdLst/>
                <a:ahLst/>
                <a:cxnLst/>
                <a:rect l="l" t="t" r="r" b="b"/>
                <a:pathLst>
                  <a:path w="699" h="494" extrusionOk="0">
                    <a:moveTo>
                      <a:pt x="409" y="0"/>
                    </a:moveTo>
                    <a:lnTo>
                      <a:pt x="1" y="494"/>
                    </a:lnTo>
                    <a:lnTo>
                      <a:pt x="290" y="494"/>
                    </a:lnTo>
                    <a:lnTo>
                      <a:pt x="69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0" name="Google Shape;230;p8"/>
              <p:cNvSpPr/>
              <p:nvPr/>
            </p:nvSpPr>
            <p:spPr>
              <a:xfrm>
                <a:off x="3053723" y="907035"/>
                <a:ext cx="31511" cy="22560"/>
              </a:xfrm>
              <a:custGeom>
                <a:avLst/>
                <a:gdLst/>
                <a:ahLst/>
                <a:cxnLst/>
                <a:rect l="l" t="t" r="r" b="b"/>
                <a:pathLst>
                  <a:path w="690" h="494" extrusionOk="0">
                    <a:moveTo>
                      <a:pt x="400" y="0"/>
                    </a:moveTo>
                    <a:lnTo>
                      <a:pt x="0" y="494"/>
                    </a:lnTo>
                    <a:lnTo>
                      <a:pt x="290" y="494"/>
                    </a:lnTo>
                    <a:lnTo>
                      <a:pt x="68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 name="Google Shape;231;p8"/>
              <p:cNvSpPr/>
              <p:nvPr/>
            </p:nvSpPr>
            <p:spPr>
              <a:xfrm>
                <a:off x="3029245" y="907035"/>
                <a:ext cx="31876" cy="22560"/>
              </a:xfrm>
              <a:custGeom>
                <a:avLst/>
                <a:gdLst/>
                <a:ahLst/>
                <a:cxnLst/>
                <a:rect l="l" t="t" r="r" b="b"/>
                <a:pathLst>
                  <a:path w="698" h="494" extrusionOk="0">
                    <a:moveTo>
                      <a:pt x="409" y="0"/>
                    </a:moveTo>
                    <a:lnTo>
                      <a:pt x="0" y="494"/>
                    </a:lnTo>
                    <a:lnTo>
                      <a:pt x="290" y="494"/>
                    </a:lnTo>
                    <a:lnTo>
                      <a:pt x="698"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32" name="Google Shape;232;p8"/>
            <p:cNvSpPr/>
            <p:nvPr/>
          </p:nvSpPr>
          <p:spPr>
            <a:xfrm>
              <a:off x="-1478400" y="2"/>
              <a:ext cx="3381525" cy="1996389"/>
            </a:xfrm>
            <a:custGeom>
              <a:avLst/>
              <a:gdLst/>
              <a:ahLst/>
              <a:cxnLst/>
              <a:rect l="l" t="t" r="r" b="b"/>
              <a:pathLst>
                <a:path w="17209" h="10160" extrusionOk="0">
                  <a:moveTo>
                    <a:pt x="13158" y="0"/>
                  </a:moveTo>
                  <a:lnTo>
                    <a:pt x="9820" y="3343"/>
                  </a:lnTo>
                  <a:lnTo>
                    <a:pt x="6778" y="3343"/>
                  </a:lnTo>
                  <a:lnTo>
                    <a:pt x="1" y="10119"/>
                  </a:lnTo>
                  <a:lnTo>
                    <a:pt x="6353" y="10159"/>
                  </a:lnTo>
                  <a:lnTo>
                    <a:pt x="8319" y="8198"/>
                  </a:lnTo>
                  <a:lnTo>
                    <a:pt x="9015" y="8198"/>
                  </a:lnTo>
                  <a:lnTo>
                    <a:pt x="17209"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33" name="Google Shape;233;p8"/>
            <p:cNvGrpSpPr/>
            <p:nvPr/>
          </p:nvGrpSpPr>
          <p:grpSpPr>
            <a:xfrm flipH="1">
              <a:off x="465001" y="-564139"/>
              <a:ext cx="2374678" cy="2502550"/>
              <a:chOff x="2011428" y="602777"/>
              <a:chExt cx="774292" cy="815987"/>
            </a:xfrm>
          </p:grpSpPr>
          <p:sp>
            <p:nvSpPr>
              <p:cNvPr id="234" name="Google Shape;234;p8"/>
              <p:cNvSpPr/>
              <p:nvPr/>
            </p:nvSpPr>
            <p:spPr>
              <a:xfrm>
                <a:off x="2751470" y="1215132"/>
                <a:ext cx="15618" cy="109191"/>
              </a:xfrm>
              <a:custGeom>
                <a:avLst/>
                <a:gdLst/>
                <a:ahLst/>
                <a:cxnLst/>
                <a:rect l="l" t="t" r="r" b="b"/>
                <a:pathLst>
                  <a:path w="342" h="2391" extrusionOk="0">
                    <a:moveTo>
                      <a:pt x="341" y="0"/>
                    </a:moveTo>
                    <a:lnTo>
                      <a:pt x="1" y="341"/>
                    </a:lnTo>
                    <a:lnTo>
                      <a:pt x="1" y="1191"/>
                    </a:lnTo>
                    <a:lnTo>
                      <a:pt x="1" y="2042"/>
                    </a:lnTo>
                    <a:lnTo>
                      <a:pt x="341" y="2391"/>
                    </a:lnTo>
                    <a:lnTo>
                      <a:pt x="341" y="1191"/>
                    </a:lnTo>
                    <a:lnTo>
                      <a:pt x="34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 name="Google Shape;235;p8"/>
              <p:cNvSpPr/>
              <p:nvPr/>
            </p:nvSpPr>
            <p:spPr>
              <a:xfrm>
                <a:off x="2157107" y="742702"/>
                <a:ext cx="76950" cy="76995"/>
              </a:xfrm>
              <a:custGeom>
                <a:avLst/>
                <a:gdLst/>
                <a:ahLst/>
                <a:cxnLst/>
                <a:rect l="l" t="t" r="r" b="b"/>
                <a:pathLst>
                  <a:path w="1685" h="1686" extrusionOk="0">
                    <a:moveTo>
                      <a:pt x="0" y="1"/>
                    </a:moveTo>
                    <a:lnTo>
                      <a:pt x="842" y="843"/>
                    </a:lnTo>
                    <a:lnTo>
                      <a:pt x="1685" y="1685"/>
                    </a:lnTo>
                    <a:lnTo>
                      <a:pt x="1685" y="1209"/>
                    </a:lnTo>
                    <a:lnTo>
                      <a:pt x="1081" y="605"/>
                    </a:lnTo>
                    <a:lnTo>
                      <a:pt x="47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6" name="Google Shape;236;p8"/>
              <p:cNvSpPr/>
              <p:nvPr/>
            </p:nvSpPr>
            <p:spPr>
              <a:xfrm>
                <a:off x="2011428" y="602777"/>
                <a:ext cx="37310" cy="32013"/>
              </a:xfrm>
              <a:custGeom>
                <a:avLst/>
                <a:gdLst/>
                <a:ahLst/>
                <a:cxnLst/>
                <a:rect l="l" t="t" r="r" b="b"/>
                <a:pathLst>
                  <a:path w="817" h="701" extrusionOk="0">
                    <a:moveTo>
                      <a:pt x="468" y="181"/>
                    </a:moveTo>
                    <a:cubicBezTo>
                      <a:pt x="561" y="181"/>
                      <a:pt x="630" y="258"/>
                      <a:pt x="630" y="351"/>
                    </a:cubicBezTo>
                    <a:cubicBezTo>
                      <a:pt x="630" y="448"/>
                      <a:pt x="549" y="514"/>
                      <a:pt x="466" y="514"/>
                    </a:cubicBezTo>
                    <a:cubicBezTo>
                      <a:pt x="425" y="514"/>
                      <a:pt x="383" y="498"/>
                      <a:pt x="349" y="462"/>
                    </a:cubicBezTo>
                    <a:cubicBezTo>
                      <a:pt x="247" y="360"/>
                      <a:pt x="323" y="181"/>
                      <a:pt x="468" y="181"/>
                    </a:cubicBezTo>
                    <a:close/>
                    <a:moveTo>
                      <a:pt x="468" y="0"/>
                    </a:moveTo>
                    <a:cubicBezTo>
                      <a:pt x="381" y="0"/>
                      <a:pt x="293" y="33"/>
                      <a:pt x="221" y="105"/>
                    </a:cubicBezTo>
                    <a:cubicBezTo>
                      <a:pt x="0" y="317"/>
                      <a:pt x="153" y="700"/>
                      <a:pt x="468" y="700"/>
                    </a:cubicBezTo>
                    <a:cubicBezTo>
                      <a:pt x="664" y="700"/>
                      <a:pt x="817" y="538"/>
                      <a:pt x="817" y="351"/>
                    </a:cubicBezTo>
                    <a:cubicBezTo>
                      <a:pt x="817" y="139"/>
                      <a:pt x="646" y="0"/>
                      <a:pt x="4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7" name="Google Shape;237;p8"/>
              <p:cNvSpPr/>
              <p:nvPr/>
            </p:nvSpPr>
            <p:spPr>
              <a:xfrm>
                <a:off x="2748364" y="1386751"/>
                <a:ext cx="37356" cy="32013"/>
              </a:xfrm>
              <a:custGeom>
                <a:avLst/>
                <a:gdLst/>
                <a:ahLst/>
                <a:cxnLst/>
                <a:rect l="l" t="t" r="r" b="b"/>
                <a:pathLst>
                  <a:path w="818" h="701" extrusionOk="0">
                    <a:moveTo>
                      <a:pt x="469" y="190"/>
                    </a:moveTo>
                    <a:cubicBezTo>
                      <a:pt x="562" y="190"/>
                      <a:pt x="630" y="258"/>
                      <a:pt x="630" y="351"/>
                    </a:cubicBezTo>
                    <a:cubicBezTo>
                      <a:pt x="630" y="450"/>
                      <a:pt x="547" y="517"/>
                      <a:pt x="462" y="517"/>
                    </a:cubicBezTo>
                    <a:cubicBezTo>
                      <a:pt x="422" y="517"/>
                      <a:pt x="382" y="503"/>
                      <a:pt x="350" y="470"/>
                    </a:cubicBezTo>
                    <a:cubicBezTo>
                      <a:pt x="247" y="360"/>
                      <a:pt x="324" y="190"/>
                      <a:pt x="469" y="190"/>
                    </a:cubicBezTo>
                    <a:close/>
                    <a:moveTo>
                      <a:pt x="468" y="0"/>
                    </a:moveTo>
                    <a:cubicBezTo>
                      <a:pt x="382" y="0"/>
                      <a:pt x="294" y="33"/>
                      <a:pt x="222" y="105"/>
                    </a:cubicBezTo>
                    <a:cubicBezTo>
                      <a:pt x="1" y="326"/>
                      <a:pt x="154" y="700"/>
                      <a:pt x="469" y="700"/>
                    </a:cubicBezTo>
                    <a:cubicBezTo>
                      <a:pt x="664" y="700"/>
                      <a:pt x="817" y="547"/>
                      <a:pt x="817" y="351"/>
                    </a:cubicBezTo>
                    <a:cubicBezTo>
                      <a:pt x="817" y="139"/>
                      <a:pt x="647" y="0"/>
                      <a:pt x="46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8" name="Google Shape;238;p8"/>
              <p:cNvSpPr/>
              <p:nvPr/>
            </p:nvSpPr>
            <p:spPr>
              <a:xfrm>
                <a:off x="2036271" y="623829"/>
                <a:ext cx="737804" cy="767351"/>
              </a:xfrm>
              <a:custGeom>
                <a:avLst/>
                <a:gdLst/>
                <a:ahLst/>
                <a:cxnLst/>
                <a:rect l="l" t="t" r="r" b="b"/>
                <a:pathLst>
                  <a:path w="16156" h="16803" extrusionOk="0">
                    <a:moveTo>
                      <a:pt x="137" y="1"/>
                    </a:moveTo>
                    <a:lnTo>
                      <a:pt x="0" y="128"/>
                    </a:lnTo>
                    <a:lnTo>
                      <a:pt x="5173" y="5301"/>
                    </a:lnTo>
                    <a:lnTo>
                      <a:pt x="5198" y="5326"/>
                    </a:lnTo>
                    <a:lnTo>
                      <a:pt x="9035" y="5326"/>
                    </a:lnTo>
                    <a:lnTo>
                      <a:pt x="15968" y="12259"/>
                    </a:lnTo>
                    <a:lnTo>
                      <a:pt x="15968" y="16802"/>
                    </a:lnTo>
                    <a:lnTo>
                      <a:pt x="16155" y="16802"/>
                    </a:lnTo>
                    <a:lnTo>
                      <a:pt x="16155" y="12183"/>
                    </a:lnTo>
                    <a:lnTo>
                      <a:pt x="9137" y="5165"/>
                    </a:lnTo>
                    <a:lnTo>
                      <a:pt x="9111" y="5139"/>
                    </a:lnTo>
                    <a:lnTo>
                      <a:pt x="5275" y="5139"/>
                    </a:lnTo>
                    <a:lnTo>
                      <a:pt x="137"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9" name="Google Shape;239;p8"/>
              <p:cNvSpPr/>
              <p:nvPr/>
            </p:nvSpPr>
            <p:spPr>
              <a:xfrm>
                <a:off x="2506326" y="916786"/>
                <a:ext cx="196233" cy="195822"/>
              </a:xfrm>
              <a:custGeom>
                <a:avLst/>
                <a:gdLst/>
                <a:ahLst/>
                <a:cxnLst/>
                <a:rect l="l" t="t" r="r" b="b"/>
                <a:pathLst>
                  <a:path w="4297" h="4288" extrusionOk="0">
                    <a:moveTo>
                      <a:pt x="1" y="0"/>
                    </a:moveTo>
                    <a:lnTo>
                      <a:pt x="1" y="77"/>
                    </a:lnTo>
                    <a:lnTo>
                      <a:pt x="1898" y="77"/>
                    </a:lnTo>
                    <a:lnTo>
                      <a:pt x="4220" y="2399"/>
                    </a:lnTo>
                    <a:lnTo>
                      <a:pt x="4220" y="4288"/>
                    </a:lnTo>
                    <a:lnTo>
                      <a:pt x="4297" y="4288"/>
                    </a:lnTo>
                    <a:lnTo>
                      <a:pt x="4297" y="2374"/>
                    </a:lnTo>
                    <a:lnTo>
                      <a:pt x="193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40" name="Google Shape;240;p8"/>
            <p:cNvGrpSpPr/>
            <p:nvPr/>
          </p:nvGrpSpPr>
          <p:grpSpPr>
            <a:xfrm rot="5400000" flipH="1">
              <a:off x="7897809" y="-611671"/>
              <a:ext cx="1047647" cy="1867550"/>
              <a:chOff x="4549150" y="1401575"/>
              <a:chExt cx="1183114" cy="2109034"/>
            </a:xfrm>
          </p:grpSpPr>
          <p:sp>
            <p:nvSpPr>
              <p:cNvPr id="241" name="Google Shape;241;p8"/>
              <p:cNvSpPr/>
              <p:nvPr/>
            </p:nvSpPr>
            <p:spPr>
              <a:xfrm>
                <a:off x="4549150" y="3383011"/>
                <a:ext cx="148997" cy="127598"/>
              </a:xfrm>
              <a:custGeom>
                <a:avLst/>
                <a:gdLst/>
                <a:ahLst/>
                <a:cxnLst/>
                <a:rect l="l" t="t" r="r" b="b"/>
                <a:pathLst>
                  <a:path w="1309" h="1121" extrusionOk="0">
                    <a:moveTo>
                      <a:pt x="560" y="300"/>
                    </a:moveTo>
                    <a:cubicBezTo>
                      <a:pt x="796" y="300"/>
                      <a:pt x="912" y="584"/>
                      <a:pt x="748" y="748"/>
                    </a:cubicBezTo>
                    <a:cubicBezTo>
                      <a:pt x="693" y="803"/>
                      <a:pt x="627" y="827"/>
                      <a:pt x="562" y="827"/>
                    </a:cubicBezTo>
                    <a:cubicBezTo>
                      <a:pt x="426" y="827"/>
                      <a:pt x="296" y="721"/>
                      <a:pt x="296" y="564"/>
                    </a:cubicBezTo>
                    <a:cubicBezTo>
                      <a:pt x="296" y="416"/>
                      <a:pt x="416" y="300"/>
                      <a:pt x="560" y="300"/>
                    </a:cubicBezTo>
                    <a:close/>
                    <a:moveTo>
                      <a:pt x="564" y="1"/>
                    </a:moveTo>
                    <a:cubicBezTo>
                      <a:pt x="276" y="1"/>
                      <a:pt x="1" y="226"/>
                      <a:pt x="3" y="564"/>
                    </a:cubicBezTo>
                    <a:cubicBezTo>
                      <a:pt x="3" y="872"/>
                      <a:pt x="252" y="1120"/>
                      <a:pt x="560" y="1120"/>
                    </a:cubicBezTo>
                    <a:cubicBezTo>
                      <a:pt x="1060" y="1120"/>
                      <a:pt x="1308" y="520"/>
                      <a:pt x="956" y="168"/>
                    </a:cubicBezTo>
                    <a:cubicBezTo>
                      <a:pt x="842" y="52"/>
                      <a:pt x="701" y="1"/>
                      <a:pt x="56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2" name="Google Shape;242;p8"/>
              <p:cNvSpPr/>
              <p:nvPr/>
            </p:nvSpPr>
            <p:spPr>
              <a:xfrm>
                <a:off x="4597087" y="1401575"/>
                <a:ext cx="1135177" cy="2004344"/>
              </a:xfrm>
              <a:custGeom>
                <a:avLst/>
                <a:gdLst/>
                <a:ahLst/>
                <a:cxnLst/>
                <a:rect l="l" t="t" r="r" b="b"/>
                <a:pathLst>
                  <a:path w="9973" h="17609" extrusionOk="0">
                    <a:moveTo>
                      <a:pt x="9724" y="0"/>
                    </a:moveTo>
                    <a:lnTo>
                      <a:pt x="9724" y="2938"/>
                    </a:lnTo>
                    <a:lnTo>
                      <a:pt x="1" y="12661"/>
                    </a:lnTo>
                    <a:lnTo>
                      <a:pt x="1" y="17608"/>
                    </a:lnTo>
                    <a:lnTo>
                      <a:pt x="249" y="17608"/>
                    </a:lnTo>
                    <a:lnTo>
                      <a:pt x="249" y="12765"/>
                    </a:lnTo>
                    <a:lnTo>
                      <a:pt x="9972" y="3042"/>
                    </a:lnTo>
                    <a:lnTo>
                      <a:pt x="997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43" name="Google Shape;243;p8"/>
            <p:cNvGrpSpPr/>
            <p:nvPr/>
          </p:nvGrpSpPr>
          <p:grpSpPr>
            <a:xfrm>
              <a:off x="-1552690" y="-385842"/>
              <a:ext cx="2375896" cy="3296652"/>
              <a:chOff x="2132995" y="960308"/>
              <a:chExt cx="496177" cy="688438"/>
            </a:xfrm>
          </p:grpSpPr>
          <p:sp>
            <p:nvSpPr>
              <p:cNvPr id="244" name="Google Shape;244;p8"/>
              <p:cNvSpPr/>
              <p:nvPr/>
            </p:nvSpPr>
            <p:spPr>
              <a:xfrm>
                <a:off x="2143863" y="977753"/>
                <a:ext cx="473252" cy="659302"/>
              </a:xfrm>
              <a:custGeom>
                <a:avLst/>
                <a:gdLst/>
                <a:ahLst/>
                <a:cxnLst/>
                <a:rect l="l" t="t" r="r" b="b"/>
                <a:pathLst>
                  <a:path w="10363" h="14437" extrusionOk="0">
                    <a:moveTo>
                      <a:pt x="1" y="1"/>
                    </a:moveTo>
                    <a:lnTo>
                      <a:pt x="1" y="2663"/>
                    </a:lnTo>
                    <a:lnTo>
                      <a:pt x="4926" y="2663"/>
                    </a:lnTo>
                    <a:lnTo>
                      <a:pt x="7972" y="5709"/>
                    </a:lnTo>
                    <a:lnTo>
                      <a:pt x="7972" y="12123"/>
                    </a:lnTo>
                    <a:lnTo>
                      <a:pt x="10286" y="14437"/>
                    </a:lnTo>
                    <a:lnTo>
                      <a:pt x="10362" y="14352"/>
                    </a:lnTo>
                    <a:lnTo>
                      <a:pt x="8083" y="12081"/>
                    </a:lnTo>
                    <a:lnTo>
                      <a:pt x="8083" y="5658"/>
                    </a:lnTo>
                    <a:lnTo>
                      <a:pt x="4995" y="2561"/>
                    </a:lnTo>
                    <a:lnTo>
                      <a:pt x="4978" y="2544"/>
                    </a:lnTo>
                    <a:lnTo>
                      <a:pt x="120" y="2544"/>
                    </a:lnTo>
                    <a:lnTo>
                      <a:pt x="120"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 name="Google Shape;245;p8"/>
              <p:cNvSpPr/>
              <p:nvPr/>
            </p:nvSpPr>
            <p:spPr>
              <a:xfrm>
                <a:off x="2401063" y="1126948"/>
                <a:ext cx="81608" cy="81608"/>
              </a:xfrm>
              <a:custGeom>
                <a:avLst/>
                <a:gdLst/>
                <a:ahLst/>
                <a:cxnLst/>
                <a:rect l="l" t="t" r="r" b="b"/>
                <a:pathLst>
                  <a:path w="1787" h="1787" extrusionOk="0">
                    <a:moveTo>
                      <a:pt x="1" y="0"/>
                    </a:moveTo>
                    <a:lnTo>
                      <a:pt x="1" y="511"/>
                    </a:lnTo>
                    <a:lnTo>
                      <a:pt x="639" y="1149"/>
                    </a:lnTo>
                    <a:lnTo>
                      <a:pt x="1277" y="1787"/>
                    </a:lnTo>
                    <a:lnTo>
                      <a:pt x="1787" y="1787"/>
                    </a:lnTo>
                    <a:lnTo>
                      <a:pt x="894" y="894"/>
                    </a:lnTo>
                    <a:lnTo>
                      <a:pt x="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 name="Google Shape;246;p8"/>
              <p:cNvSpPr/>
              <p:nvPr/>
            </p:nvSpPr>
            <p:spPr>
              <a:xfrm>
                <a:off x="2132995" y="960308"/>
                <a:ext cx="23610" cy="20231"/>
              </a:xfrm>
              <a:custGeom>
                <a:avLst/>
                <a:gdLst/>
                <a:ahLst/>
                <a:cxnLst/>
                <a:rect l="l" t="t" r="r" b="b"/>
                <a:pathLst>
                  <a:path w="517" h="443" extrusionOk="0">
                    <a:moveTo>
                      <a:pt x="298" y="119"/>
                    </a:moveTo>
                    <a:cubicBezTo>
                      <a:pt x="409" y="145"/>
                      <a:pt x="409" y="298"/>
                      <a:pt x="298" y="332"/>
                    </a:cubicBezTo>
                    <a:cubicBezTo>
                      <a:pt x="196" y="298"/>
                      <a:pt x="196" y="145"/>
                      <a:pt x="298" y="119"/>
                    </a:cubicBezTo>
                    <a:close/>
                    <a:moveTo>
                      <a:pt x="295" y="0"/>
                    </a:moveTo>
                    <a:cubicBezTo>
                      <a:pt x="240" y="0"/>
                      <a:pt x="184" y="21"/>
                      <a:pt x="137" y="68"/>
                    </a:cubicBezTo>
                    <a:cubicBezTo>
                      <a:pt x="1" y="204"/>
                      <a:pt x="103" y="442"/>
                      <a:pt x="298" y="442"/>
                    </a:cubicBezTo>
                    <a:cubicBezTo>
                      <a:pt x="418" y="434"/>
                      <a:pt x="511" y="340"/>
                      <a:pt x="511" y="230"/>
                    </a:cubicBezTo>
                    <a:cubicBezTo>
                      <a:pt x="517" y="92"/>
                      <a:pt x="410" y="0"/>
                      <a:pt x="29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7" name="Google Shape;247;p8"/>
              <p:cNvSpPr/>
              <p:nvPr/>
            </p:nvSpPr>
            <p:spPr>
              <a:xfrm>
                <a:off x="2605425" y="1628651"/>
                <a:ext cx="23747" cy="20094"/>
              </a:xfrm>
              <a:custGeom>
                <a:avLst/>
                <a:gdLst/>
                <a:ahLst/>
                <a:cxnLst/>
                <a:rect l="l" t="t" r="r" b="b"/>
                <a:pathLst>
                  <a:path w="520" h="440" extrusionOk="0">
                    <a:moveTo>
                      <a:pt x="298" y="116"/>
                    </a:moveTo>
                    <a:cubicBezTo>
                      <a:pt x="358" y="116"/>
                      <a:pt x="409" y="167"/>
                      <a:pt x="400" y="227"/>
                    </a:cubicBezTo>
                    <a:cubicBezTo>
                      <a:pt x="400" y="290"/>
                      <a:pt x="348" y="331"/>
                      <a:pt x="294" y="331"/>
                    </a:cubicBezTo>
                    <a:cubicBezTo>
                      <a:pt x="269" y="331"/>
                      <a:pt x="243" y="322"/>
                      <a:pt x="221" y="303"/>
                    </a:cubicBezTo>
                    <a:cubicBezTo>
                      <a:pt x="153" y="235"/>
                      <a:pt x="204" y="116"/>
                      <a:pt x="298" y="116"/>
                    </a:cubicBezTo>
                    <a:close/>
                    <a:moveTo>
                      <a:pt x="299" y="1"/>
                    </a:moveTo>
                    <a:cubicBezTo>
                      <a:pt x="244" y="1"/>
                      <a:pt x="189" y="21"/>
                      <a:pt x="145" y="65"/>
                    </a:cubicBezTo>
                    <a:cubicBezTo>
                      <a:pt x="0" y="201"/>
                      <a:pt x="102" y="439"/>
                      <a:pt x="298" y="439"/>
                    </a:cubicBezTo>
                    <a:cubicBezTo>
                      <a:pt x="417" y="439"/>
                      <a:pt x="519" y="337"/>
                      <a:pt x="519" y="218"/>
                    </a:cubicBezTo>
                    <a:cubicBezTo>
                      <a:pt x="519" y="86"/>
                      <a:pt x="411" y="1"/>
                      <a:pt x="29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8" name="Google Shape;248;p8"/>
              <p:cNvSpPr/>
              <p:nvPr/>
            </p:nvSpPr>
            <p:spPr>
              <a:xfrm>
                <a:off x="2145827" y="1025155"/>
                <a:ext cx="122024" cy="71515"/>
              </a:xfrm>
              <a:custGeom>
                <a:avLst/>
                <a:gdLst/>
                <a:ahLst/>
                <a:cxnLst/>
                <a:rect l="l" t="t" r="r" b="b"/>
                <a:pathLst>
                  <a:path w="2672" h="1566" extrusionOk="0">
                    <a:moveTo>
                      <a:pt x="34" y="1"/>
                    </a:moveTo>
                    <a:lnTo>
                      <a:pt x="0" y="26"/>
                    </a:lnTo>
                    <a:lnTo>
                      <a:pt x="800" y="826"/>
                    </a:lnTo>
                    <a:lnTo>
                      <a:pt x="1898" y="826"/>
                    </a:lnTo>
                    <a:lnTo>
                      <a:pt x="2638" y="1566"/>
                    </a:lnTo>
                    <a:lnTo>
                      <a:pt x="2672" y="1532"/>
                    </a:lnTo>
                    <a:lnTo>
                      <a:pt x="1923" y="783"/>
                    </a:lnTo>
                    <a:lnTo>
                      <a:pt x="817" y="783"/>
                    </a:lnTo>
                    <a:lnTo>
                      <a:pt x="3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249" name="Google Shape;249;p8"/>
          <p:cNvSpPr txBox="1">
            <a:spLocks noGrp="1"/>
          </p:cNvSpPr>
          <p:nvPr>
            <p:ph type="title"/>
          </p:nvPr>
        </p:nvSpPr>
        <p:spPr>
          <a:xfrm>
            <a:off x="1692200" y="1978654"/>
            <a:ext cx="8807700" cy="296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11300"/>
              <a:buNone/>
              <a:defRPr sz="9300"/>
            </a:lvl1pPr>
            <a:lvl2pPr lvl="1" rtl="0">
              <a:lnSpc>
                <a:spcPct val="80000"/>
              </a:lnSpc>
              <a:spcBef>
                <a:spcPts val="0"/>
              </a:spcBef>
              <a:spcAft>
                <a:spcPts val="0"/>
              </a:spcAft>
              <a:buSzPts val="4300"/>
              <a:buNone/>
              <a:defRPr/>
            </a:lvl2pPr>
            <a:lvl3pPr lvl="2" rtl="0">
              <a:lnSpc>
                <a:spcPct val="80000"/>
              </a:lnSpc>
              <a:spcBef>
                <a:spcPts val="0"/>
              </a:spcBef>
              <a:spcAft>
                <a:spcPts val="0"/>
              </a:spcAft>
              <a:buSzPts val="4300"/>
              <a:buNone/>
              <a:defRPr/>
            </a:lvl3pPr>
            <a:lvl4pPr lvl="3" rtl="0">
              <a:lnSpc>
                <a:spcPct val="80000"/>
              </a:lnSpc>
              <a:spcBef>
                <a:spcPts val="0"/>
              </a:spcBef>
              <a:spcAft>
                <a:spcPts val="0"/>
              </a:spcAft>
              <a:buSzPts val="4300"/>
              <a:buNone/>
              <a:defRPr/>
            </a:lvl4pPr>
            <a:lvl5pPr lvl="4" rtl="0">
              <a:lnSpc>
                <a:spcPct val="80000"/>
              </a:lnSpc>
              <a:spcBef>
                <a:spcPts val="0"/>
              </a:spcBef>
              <a:spcAft>
                <a:spcPts val="0"/>
              </a:spcAft>
              <a:buSzPts val="4300"/>
              <a:buNone/>
              <a:defRPr/>
            </a:lvl5pPr>
            <a:lvl6pPr lvl="5" rtl="0">
              <a:lnSpc>
                <a:spcPct val="80000"/>
              </a:lnSpc>
              <a:spcBef>
                <a:spcPts val="0"/>
              </a:spcBef>
              <a:spcAft>
                <a:spcPts val="0"/>
              </a:spcAft>
              <a:buSzPts val="4300"/>
              <a:buNone/>
              <a:defRPr/>
            </a:lvl6pPr>
            <a:lvl7pPr lvl="6" rtl="0">
              <a:lnSpc>
                <a:spcPct val="80000"/>
              </a:lnSpc>
              <a:spcBef>
                <a:spcPts val="0"/>
              </a:spcBef>
              <a:spcAft>
                <a:spcPts val="0"/>
              </a:spcAft>
              <a:buSzPts val="4300"/>
              <a:buNone/>
              <a:defRPr/>
            </a:lvl7pPr>
            <a:lvl8pPr lvl="7" rtl="0">
              <a:lnSpc>
                <a:spcPct val="80000"/>
              </a:lnSpc>
              <a:spcBef>
                <a:spcPts val="0"/>
              </a:spcBef>
              <a:spcAft>
                <a:spcPts val="0"/>
              </a:spcAft>
              <a:buSzPts val="4300"/>
              <a:buNone/>
              <a:defRPr/>
            </a:lvl8pPr>
            <a:lvl9pPr lvl="8" rtl="0">
              <a:lnSpc>
                <a:spcPct val="80000"/>
              </a:lnSpc>
              <a:spcBef>
                <a:spcPts val="0"/>
              </a:spcBef>
              <a:spcAft>
                <a:spcPts val="0"/>
              </a:spcAft>
              <a:buSzPts val="43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51" name="Google Shape;251;p9"/>
          <p:cNvSpPr txBox="1">
            <a:spLocks noGrp="1"/>
          </p:cNvSpPr>
          <p:nvPr>
            <p:ph type="subTitle" idx="1"/>
          </p:nvPr>
        </p:nvSpPr>
        <p:spPr>
          <a:xfrm>
            <a:off x="950967" y="3129935"/>
            <a:ext cx="6309900" cy="1570500"/>
          </a:xfrm>
          <a:prstGeom prst="rect">
            <a:avLst/>
          </a:prstGeom>
        </p:spPr>
        <p:txBody>
          <a:bodyPr spcFirstLastPara="1" wrap="square" lIns="121900" tIns="121900" rIns="121900" bIns="121900" anchor="ctr" anchorCtr="0">
            <a:noAutofit/>
          </a:bodyPr>
          <a:lstStyle>
            <a:lvl1pPr lvl="0" rtl="0">
              <a:lnSpc>
                <a:spcPct val="100000"/>
              </a:lnSpc>
              <a:spcBef>
                <a:spcPts val="0"/>
              </a:spcBef>
              <a:spcAft>
                <a:spcPts val="0"/>
              </a:spcAft>
              <a:buNone/>
              <a:defRPr sz="2100"/>
            </a:lvl1pPr>
            <a:lvl2pPr lvl="1" rtl="0">
              <a:spcBef>
                <a:spcPts val="0"/>
              </a:spcBef>
              <a:spcAft>
                <a:spcPts val="0"/>
              </a:spcAft>
              <a:buNone/>
              <a:defRPr sz="2100"/>
            </a:lvl2pPr>
            <a:lvl3pPr lvl="2" rtl="0">
              <a:spcBef>
                <a:spcPts val="0"/>
              </a:spcBef>
              <a:spcAft>
                <a:spcPts val="0"/>
              </a:spcAft>
              <a:buNone/>
              <a:defRPr sz="2100"/>
            </a:lvl3pPr>
            <a:lvl4pPr lvl="3" rtl="0">
              <a:spcBef>
                <a:spcPts val="0"/>
              </a:spcBef>
              <a:spcAft>
                <a:spcPts val="0"/>
              </a:spcAft>
              <a:buNone/>
              <a:defRPr sz="2100"/>
            </a:lvl4pPr>
            <a:lvl5pPr lvl="4" rtl="0">
              <a:spcBef>
                <a:spcPts val="0"/>
              </a:spcBef>
              <a:spcAft>
                <a:spcPts val="0"/>
              </a:spcAft>
              <a:buNone/>
              <a:defRPr sz="2100"/>
            </a:lvl5pPr>
            <a:lvl6pPr lvl="5" rtl="0">
              <a:spcBef>
                <a:spcPts val="0"/>
              </a:spcBef>
              <a:spcAft>
                <a:spcPts val="0"/>
              </a:spcAft>
              <a:buNone/>
              <a:defRPr sz="2100"/>
            </a:lvl6pPr>
            <a:lvl7pPr lvl="6" rtl="0">
              <a:spcBef>
                <a:spcPts val="0"/>
              </a:spcBef>
              <a:spcAft>
                <a:spcPts val="0"/>
              </a:spcAft>
              <a:buNone/>
              <a:defRPr sz="2100"/>
            </a:lvl7pPr>
            <a:lvl8pPr lvl="7" rtl="0">
              <a:spcBef>
                <a:spcPts val="0"/>
              </a:spcBef>
              <a:spcAft>
                <a:spcPts val="0"/>
              </a:spcAft>
              <a:buNone/>
              <a:defRPr sz="2100"/>
            </a:lvl8pPr>
            <a:lvl9pPr lvl="8" rtl="0">
              <a:spcBef>
                <a:spcPts val="0"/>
              </a:spcBef>
              <a:spcAft>
                <a:spcPts val="0"/>
              </a:spcAft>
              <a:buNone/>
              <a:defRPr sz="2100"/>
            </a:lvl9pPr>
          </a:lstStyle>
          <a:p>
            <a:endParaRPr/>
          </a:p>
        </p:txBody>
      </p:sp>
      <p:sp>
        <p:nvSpPr>
          <p:cNvPr id="252" name="Google Shape;252;p9"/>
          <p:cNvSpPr txBox="1">
            <a:spLocks noGrp="1"/>
          </p:cNvSpPr>
          <p:nvPr>
            <p:ph type="title"/>
          </p:nvPr>
        </p:nvSpPr>
        <p:spPr>
          <a:xfrm>
            <a:off x="951160" y="2262700"/>
            <a:ext cx="6309900" cy="629700"/>
          </a:xfrm>
          <a:prstGeom prst="rect">
            <a:avLst/>
          </a:prstGeom>
        </p:spPr>
        <p:txBody>
          <a:bodyPr spcFirstLastPara="1" wrap="square" lIns="121900" tIns="121900" rIns="121900" bIns="121900" anchor="ctr" anchorCtr="0">
            <a:noAutofit/>
          </a:bodyPr>
          <a:lstStyle>
            <a:lvl1pPr lvl="0" algn="l" rtl="0">
              <a:spcBef>
                <a:spcPts val="0"/>
              </a:spcBef>
              <a:spcAft>
                <a:spcPts val="0"/>
              </a:spcAft>
              <a:buSzPts val="4000"/>
              <a:buNone/>
              <a:defRPr sz="4800"/>
            </a:lvl1pPr>
            <a:lvl2pPr lvl="1" rtl="0">
              <a:spcBef>
                <a:spcPts val="0"/>
              </a:spcBef>
              <a:spcAft>
                <a:spcPts val="0"/>
              </a:spcAft>
              <a:buSzPts val="4300"/>
              <a:buFont typeface="Palanquin Dark"/>
              <a:buNone/>
              <a:defRPr>
                <a:latin typeface="Palanquin Dark"/>
                <a:ea typeface="Palanquin Dark"/>
                <a:cs typeface="Palanquin Dark"/>
                <a:sym typeface="Palanquin Dark"/>
              </a:defRPr>
            </a:lvl2pPr>
            <a:lvl3pPr lvl="2" rtl="0">
              <a:spcBef>
                <a:spcPts val="0"/>
              </a:spcBef>
              <a:spcAft>
                <a:spcPts val="0"/>
              </a:spcAft>
              <a:buSzPts val="4300"/>
              <a:buFont typeface="Palanquin Dark"/>
              <a:buNone/>
              <a:defRPr>
                <a:latin typeface="Palanquin Dark"/>
                <a:ea typeface="Palanquin Dark"/>
                <a:cs typeface="Palanquin Dark"/>
                <a:sym typeface="Palanquin Dark"/>
              </a:defRPr>
            </a:lvl3pPr>
            <a:lvl4pPr lvl="3" rtl="0">
              <a:spcBef>
                <a:spcPts val="0"/>
              </a:spcBef>
              <a:spcAft>
                <a:spcPts val="0"/>
              </a:spcAft>
              <a:buSzPts val="4300"/>
              <a:buFont typeface="Palanquin Dark"/>
              <a:buNone/>
              <a:defRPr>
                <a:latin typeface="Palanquin Dark"/>
                <a:ea typeface="Palanquin Dark"/>
                <a:cs typeface="Palanquin Dark"/>
                <a:sym typeface="Palanquin Dark"/>
              </a:defRPr>
            </a:lvl4pPr>
            <a:lvl5pPr lvl="4" rtl="0">
              <a:spcBef>
                <a:spcPts val="0"/>
              </a:spcBef>
              <a:spcAft>
                <a:spcPts val="0"/>
              </a:spcAft>
              <a:buSzPts val="4300"/>
              <a:buFont typeface="Palanquin Dark"/>
              <a:buNone/>
              <a:defRPr>
                <a:latin typeface="Palanquin Dark"/>
                <a:ea typeface="Palanquin Dark"/>
                <a:cs typeface="Palanquin Dark"/>
                <a:sym typeface="Palanquin Dark"/>
              </a:defRPr>
            </a:lvl5pPr>
            <a:lvl6pPr lvl="5" rtl="0">
              <a:spcBef>
                <a:spcPts val="0"/>
              </a:spcBef>
              <a:spcAft>
                <a:spcPts val="0"/>
              </a:spcAft>
              <a:buSzPts val="4300"/>
              <a:buFont typeface="Palanquin Dark"/>
              <a:buNone/>
              <a:defRPr>
                <a:latin typeface="Palanquin Dark"/>
                <a:ea typeface="Palanquin Dark"/>
                <a:cs typeface="Palanquin Dark"/>
                <a:sym typeface="Palanquin Dark"/>
              </a:defRPr>
            </a:lvl6pPr>
            <a:lvl7pPr lvl="6" rtl="0">
              <a:spcBef>
                <a:spcPts val="0"/>
              </a:spcBef>
              <a:spcAft>
                <a:spcPts val="0"/>
              </a:spcAft>
              <a:buSzPts val="4300"/>
              <a:buFont typeface="Palanquin Dark"/>
              <a:buNone/>
              <a:defRPr>
                <a:latin typeface="Palanquin Dark"/>
                <a:ea typeface="Palanquin Dark"/>
                <a:cs typeface="Palanquin Dark"/>
                <a:sym typeface="Palanquin Dark"/>
              </a:defRPr>
            </a:lvl7pPr>
            <a:lvl8pPr lvl="7" rtl="0">
              <a:spcBef>
                <a:spcPts val="0"/>
              </a:spcBef>
              <a:spcAft>
                <a:spcPts val="0"/>
              </a:spcAft>
              <a:buSzPts val="4300"/>
              <a:buFont typeface="Palanquin Dark"/>
              <a:buNone/>
              <a:defRPr>
                <a:latin typeface="Palanquin Dark"/>
                <a:ea typeface="Palanquin Dark"/>
                <a:cs typeface="Palanquin Dark"/>
                <a:sym typeface="Palanquin Dark"/>
              </a:defRPr>
            </a:lvl8pPr>
            <a:lvl9pPr lvl="8" rtl="0">
              <a:spcBef>
                <a:spcPts val="0"/>
              </a:spcBef>
              <a:spcAft>
                <a:spcPts val="0"/>
              </a:spcAft>
              <a:buSzPts val="4300"/>
              <a:buFont typeface="Palanquin Dark"/>
              <a:buNone/>
              <a:defRPr>
                <a:latin typeface="Palanquin Dark"/>
                <a:ea typeface="Palanquin Dark"/>
                <a:cs typeface="Palanquin Dark"/>
                <a:sym typeface="Palanquin Dark"/>
              </a:defRPr>
            </a:lvl9pPr>
          </a:lstStyle>
          <a:p>
            <a:endParaRPr/>
          </a:p>
        </p:txBody>
      </p:sp>
      <p:grpSp>
        <p:nvGrpSpPr>
          <p:cNvPr id="253" name="Google Shape;253;p9"/>
          <p:cNvGrpSpPr/>
          <p:nvPr/>
        </p:nvGrpSpPr>
        <p:grpSpPr>
          <a:xfrm>
            <a:off x="6120427" y="-1343800"/>
            <a:ext cx="8051266" cy="9921099"/>
            <a:chOff x="4590435" y="-1007875"/>
            <a:chExt cx="6038600" cy="7441011"/>
          </a:xfrm>
        </p:grpSpPr>
        <p:sp>
          <p:nvSpPr>
            <p:cNvPr id="254" name="Google Shape;254;p9"/>
            <p:cNvSpPr/>
            <p:nvPr/>
          </p:nvSpPr>
          <p:spPr>
            <a:xfrm>
              <a:off x="5025290" y="1403608"/>
              <a:ext cx="5603746" cy="5029527"/>
            </a:xfrm>
            <a:custGeom>
              <a:avLst/>
              <a:gdLst/>
              <a:ahLst/>
              <a:cxnLst/>
              <a:rect l="l" t="t" r="r" b="b"/>
              <a:pathLst>
                <a:path w="69259" h="62162" extrusionOk="0">
                  <a:moveTo>
                    <a:pt x="69093" y="1"/>
                  </a:moveTo>
                  <a:lnTo>
                    <a:pt x="42864" y="26229"/>
                  </a:lnTo>
                  <a:lnTo>
                    <a:pt x="36876" y="26229"/>
                  </a:lnTo>
                  <a:lnTo>
                    <a:pt x="31719" y="31386"/>
                  </a:lnTo>
                  <a:lnTo>
                    <a:pt x="29833" y="31386"/>
                  </a:lnTo>
                  <a:lnTo>
                    <a:pt x="26063" y="35101"/>
                  </a:lnTo>
                  <a:lnTo>
                    <a:pt x="26063" y="35933"/>
                  </a:lnTo>
                  <a:lnTo>
                    <a:pt x="1" y="61995"/>
                  </a:lnTo>
                  <a:lnTo>
                    <a:pt x="167" y="62162"/>
                  </a:lnTo>
                  <a:lnTo>
                    <a:pt x="22292" y="40037"/>
                  </a:lnTo>
                  <a:lnTo>
                    <a:pt x="28059" y="40037"/>
                  </a:lnTo>
                  <a:lnTo>
                    <a:pt x="34380" y="33771"/>
                  </a:lnTo>
                  <a:lnTo>
                    <a:pt x="37153" y="33771"/>
                  </a:lnTo>
                  <a:lnTo>
                    <a:pt x="40757" y="30166"/>
                  </a:lnTo>
                  <a:lnTo>
                    <a:pt x="40757" y="28669"/>
                  </a:lnTo>
                  <a:lnTo>
                    <a:pt x="69259" y="112"/>
                  </a:lnTo>
                  <a:lnTo>
                    <a:pt x="6909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 name="Google Shape;255;p9"/>
            <p:cNvSpPr/>
            <p:nvPr/>
          </p:nvSpPr>
          <p:spPr>
            <a:xfrm>
              <a:off x="4590435" y="-831208"/>
              <a:ext cx="5930985" cy="6805915"/>
            </a:xfrm>
            <a:custGeom>
              <a:avLst/>
              <a:gdLst/>
              <a:ahLst/>
              <a:cxnLst/>
              <a:rect l="l" t="t" r="r" b="b"/>
              <a:pathLst>
                <a:path w="69537" h="79795" extrusionOk="0">
                  <a:moveTo>
                    <a:pt x="69370" y="0"/>
                  </a:moveTo>
                  <a:lnTo>
                    <a:pt x="44195" y="25175"/>
                  </a:lnTo>
                  <a:lnTo>
                    <a:pt x="35379" y="33992"/>
                  </a:lnTo>
                  <a:lnTo>
                    <a:pt x="27061" y="42309"/>
                  </a:lnTo>
                  <a:lnTo>
                    <a:pt x="27061" y="52568"/>
                  </a:lnTo>
                  <a:lnTo>
                    <a:pt x="1" y="79628"/>
                  </a:lnTo>
                  <a:lnTo>
                    <a:pt x="223" y="79794"/>
                  </a:lnTo>
                  <a:lnTo>
                    <a:pt x="27061" y="52956"/>
                  </a:lnTo>
                  <a:lnTo>
                    <a:pt x="31497" y="48575"/>
                  </a:lnTo>
                  <a:lnTo>
                    <a:pt x="31497" y="46801"/>
                  </a:lnTo>
                  <a:lnTo>
                    <a:pt x="35933" y="42309"/>
                  </a:lnTo>
                  <a:lnTo>
                    <a:pt x="49851" y="42309"/>
                  </a:lnTo>
                  <a:lnTo>
                    <a:pt x="52014" y="40147"/>
                  </a:lnTo>
                  <a:lnTo>
                    <a:pt x="45027" y="33382"/>
                  </a:lnTo>
                  <a:lnTo>
                    <a:pt x="45027" y="24731"/>
                  </a:lnTo>
                  <a:lnTo>
                    <a:pt x="69536" y="222"/>
                  </a:lnTo>
                  <a:lnTo>
                    <a:pt x="6937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56" name="Google Shape;256;p9"/>
            <p:cNvGrpSpPr/>
            <p:nvPr/>
          </p:nvGrpSpPr>
          <p:grpSpPr>
            <a:xfrm>
              <a:off x="6851241" y="3872805"/>
              <a:ext cx="740238" cy="365351"/>
              <a:chOff x="7070753" y="3796525"/>
              <a:chExt cx="690971" cy="341036"/>
            </a:xfrm>
          </p:grpSpPr>
          <p:sp>
            <p:nvSpPr>
              <p:cNvPr id="257" name="Google Shape;257;p9"/>
              <p:cNvSpPr/>
              <p:nvPr/>
            </p:nvSpPr>
            <p:spPr>
              <a:xfrm>
                <a:off x="7366883" y="4034320"/>
                <a:ext cx="103241" cy="103241"/>
              </a:xfrm>
              <a:custGeom>
                <a:avLst/>
                <a:gdLst/>
                <a:ahLst/>
                <a:cxnLst/>
                <a:rect l="l" t="t" r="r" b="b"/>
                <a:pathLst>
                  <a:path w="1276" h="1276" extrusionOk="0">
                    <a:moveTo>
                      <a:pt x="1109" y="0"/>
                    </a:moveTo>
                    <a:lnTo>
                      <a:pt x="0" y="1109"/>
                    </a:lnTo>
                    <a:lnTo>
                      <a:pt x="166" y="1276"/>
                    </a:lnTo>
                    <a:lnTo>
                      <a:pt x="1275" y="167"/>
                    </a:lnTo>
                    <a:lnTo>
                      <a:pt x="110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8" name="Google Shape;258;p9"/>
              <p:cNvSpPr/>
              <p:nvPr/>
            </p:nvSpPr>
            <p:spPr>
              <a:xfrm>
                <a:off x="7366883" y="4034320"/>
                <a:ext cx="103241" cy="103241"/>
              </a:xfrm>
              <a:custGeom>
                <a:avLst/>
                <a:gdLst/>
                <a:ahLst/>
                <a:cxnLst/>
                <a:rect l="l" t="t" r="r" b="b"/>
                <a:pathLst>
                  <a:path w="1276" h="1276" extrusionOk="0">
                    <a:moveTo>
                      <a:pt x="166" y="0"/>
                    </a:moveTo>
                    <a:lnTo>
                      <a:pt x="0" y="167"/>
                    </a:lnTo>
                    <a:lnTo>
                      <a:pt x="1109" y="1276"/>
                    </a:lnTo>
                    <a:lnTo>
                      <a:pt x="1275" y="1109"/>
                    </a:lnTo>
                    <a:lnTo>
                      <a:pt x="166"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9" name="Google Shape;259;p9"/>
              <p:cNvSpPr/>
              <p:nvPr/>
            </p:nvSpPr>
            <p:spPr>
              <a:xfrm>
                <a:off x="7658483" y="4034320"/>
                <a:ext cx="103241" cy="103241"/>
              </a:xfrm>
              <a:custGeom>
                <a:avLst/>
                <a:gdLst/>
                <a:ahLst/>
                <a:cxnLst/>
                <a:rect l="l" t="t" r="r" b="b"/>
                <a:pathLst>
                  <a:path w="1276" h="1276" extrusionOk="0">
                    <a:moveTo>
                      <a:pt x="1109" y="0"/>
                    </a:moveTo>
                    <a:lnTo>
                      <a:pt x="0" y="1109"/>
                    </a:lnTo>
                    <a:lnTo>
                      <a:pt x="222" y="1276"/>
                    </a:lnTo>
                    <a:lnTo>
                      <a:pt x="1276" y="167"/>
                    </a:lnTo>
                    <a:lnTo>
                      <a:pt x="1109"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0" name="Google Shape;260;p9"/>
              <p:cNvSpPr/>
              <p:nvPr/>
            </p:nvSpPr>
            <p:spPr>
              <a:xfrm>
                <a:off x="7658483" y="4034320"/>
                <a:ext cx="103241" cy="103241"/>
              </a:xfrm>
              <a:custGeom>
                <a:avLst/>
                <a:gdLst/>
                <a:ahLst/>
                <a:cxnLst/>
                <a:rect l="l" t="t" r="r" b="b"/>
                <a:pathLst>
                  <a:path w="1276" h="1276" extrusionOk="0">
                    <a:moveTo>
                      <a:pt x="167" y="0"/>
                    </a:moveTo>
                    <a:lnTo>
                      <a:pt x="0" y="167"/>
                    </a:lnTo>
                    <a:lnTo>
                      <a:pt x="1109" y="1276"/>
                    </a:lnTo>
                    <a:lnTo>
                      <a:pt x="1276" y="1109"/>
                    </a:lnTo>
                    <a:lnTo>
                      <a:pt x="167"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1" name="Google Shape;261;p9"/>
              <p:cNvSpPr/>
              <p:nvPr/>
            </p:nvSpPr>
            <p:spPr>
              <a:xfrm>
                <a:off x="7070753" y="3796525"/>
                <a:ext cx="107772" cy="103241"/>
              </a:xfrm>
              <a:custGeom>
                <a:avLst/>
                <a:gdLst/>
                <a:ahLst/>
                <a:cxnLst/>
                <a:rect l="l" t="t" r="r" b="b"/>
                <a:pathLst>
                  <a:path w="1332" h="1276" extrusionOk="0">
                    <a:moveTo>
                      <a:pt x="1109" y="1"/>
                    </a:moveTo>
                    <a:lnTo>
                      <a:pt x="0" y="1110"/>
                    </a:lnTo>
                    <a:lnTo>
                      <a:pt x="222" y="1276"/>
                    </a:lnTo>
                    <a:lnTo>
                      <a:pt x="1331" y="167"/>
                    </a:lnTo>
                    <a:lnTo>
                      <a:pt x="110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2" name="Google Shape;262;p9"/>
              <p:cNvSpPr/>
              <p:nvPr/>
            </p:nvSpPr>
            <p:spPr>
              <a:xfrm>
                <a:off x="7075203" y="3796525"/>
                <a:ext cx="103322" cy="103241"/>
              </a:xfrm>
              <a:custGeom>
                <a:avLst/>
                <a:gdLst/>
                <a:ahLst/>
                <a:cxnLst/>
                <a:rect l="l" t="t" r="r" b="b"/>
                <a:pathLst>
                  <a:path w="1277" h="1276" extrusionOk="0">
                    <a:moveTo>
                      <a:pt x="167" y="1"/>
                    </a:moveTo>
                    <a:lnTo>
                      <a:pt x="1" y="167"/>
                    </a:lnTo>
                    <a:lnTo>
                      <a:pt x="1110" y="1276"/>
                    </a:lnTo>
                    <a:lnTo>
                      <a:pt x="1276" y="1110"/>
                    </a:lnTo>
                    <a:lnTo>
                      <a:pt x="167"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3" name="Google Shape;263;p9"/>
              <p:cNvSpPr/>
              <p:nvPr/>
            </p:nvSpPr>
            <p:spPr>
              <a:xfrm>
                <a:off x="7366883" y="3796525"/>
                <a:ext cx="103241" cy="103241"/>
              </a:xfrm>
              <a:custGeom>
                <a:avLst/>
                <a:gdLst/>
                <a:ahLst/>
                <a:cxnLst/>
                <a:rect l="l" t="t" r="r" b="b"/>
                <a:pathLst>
                  <a:path w="1276" h="1276" extrusionOk="0">
                    <a:moveTo>
                      <a:pt x="1109" y="1"/>
                    </a:moveTo>
                    <a:lnTo>
                      <a:pt x="0" y="1110"/>
                    </a:lnTo>
                    <a:lnTo>
                      <a:pt x="166" y="1276"/>
                    </a:lnTo>
                    <a:lnTo>
                      <a:pt x="1275" y="167"/>
                    </a:lnTo>
                    <a:lnTo>
                      <a:pt x="110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4" name="Google Shape;264;p9"/>
              <p:cNvSpPr/>
              <p:nvPr/>
            </p:nvSpPr>
            <p:spPr>
              <a:xfrm>
                <a:off x="7366883" y="3796525"/>
                <a:ext cx="103241" cy="103241"/>
              </a:xfrm>
              <a:custGeom>
                <a:avLst/>
                <a:gdLst/>
                <a:ahLst/>
                <a:cxnLst/>
                <a:rect l="l" t="t" r="r" b="b"/>
                <a:pathLst>
                  <a:path w="1276" h="1276" extrusionOk="0">
                    <a:moveTo>
                      <a:pt x="166" y="1"/>
                    </a:moveTo>
                    <a:lnTo>
                      <a:pt x="0" y="167"/>
                    </a:lnTo>
                    <a:lnTo>
                      <a:pt x="1109" y="1276"/>
                    </a:lnTo>
                    <a:lnTo>
                      <a:pt x="1275" y="1110"/>
                    </a:lnTo>
                    <a:lnTo>
                      <a:pt x="16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65" name="Google Shape;265;p9"/>
            <p:cNvGrpSpPr/>
            <p:nvPr/>
          </p:nvGrpSpPr>
          <p:grpSpPr>
            <a:xfrm>
              <a:off x="5052941" y="-1007875"/>
              <a:ext cx="3372034" cy="3579622"/>
              <a:chOff x="6474042" y="-61911"/>
              <a:chExt cx="4446247" cy="4719966"/>
            </a:xfrm>
          </p:grpSpPr>
          <p:sp>
            <p:nvSpPr>
              <p:cNvPr id="266" name="Google Shape;266;p9"/>
              <p:cNvSpPr/>
              <p:nvPr/>
            </p:nvSpPr>
            <p:spPr>
              <a:xfrm>
                <a:off x="10722788" y="3477982"/>
                <a:ext cx="89810" cy="632716"/>
              </a:xfrm>
              <a:custGeom>
                <a:avLst/>
                <a:gdLst/>
                <a:ahLst/>
                <a:cxnLst/>
                <a:rect l="l" t="t" r="r" b="b"/>
                <a:pathLst>
                  <a:path w="1110" h="7820" extrusionOk="0">
                    <a:moveTo>
                      <a:pt x="1109" y="1"/>
                    </a:moveTo>
                    <a:lnTo>
                      <a:pt x="0" y="1110"/>
                    </a:lnTo>
                    <a:lnTo>
                      <a:pt x="0" y="3938"/>
                    </a:lnTo>
                    <a:lnTo>
                      <a:pt x="0" y="6710"/>
                    </a:lnTo>
                    <a:lnTo>
                      <a:pt x="1109" y="7819"/>
                    </a:lnTo>
                    <a:lnTo>
                      <a:pt x="1109" y="3938"/>
                    </a:lnTo>
                    <a:lnTo>
                      <a:pt x="1109"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7" name="Google Shape;267;p9"/>
              <p:cNvSpPr/>
              <p:nvPr/>
            </p:nvSpPr>
            <p:spPr>
              <a:xfrm>
                <a:off x="7286054" y="750183"/>
                <a:ext cx="444277" cy="444196"/>
              </a:xfrm>
              <a:custGeom>
                <a:avLst/>
                <a:gdLst/>
                <a:ahLst/>
                <a:cxnLst/>
                <a:rect l="l" t="t" r="r" b="b"/>
                <a:pathLst>
                  <a:path w="5491" h="5490" extrusionOk="0">
                    <a:moveTo>
                      <a:pt x="1" y="0"/>
                    </a:moveTo>
                    <a:lnTo>
                      <a:pt x="2774" y="2773"/>
                    </a:lnTo>
                    <a:lnTo>
                      <a:pt x="5491" y="5490"/>
                    </a:lnTo>
                    <a:lnTo>
                      <a:pt x="5491" y="3937"/>
                    </a:lnTo>
                    <a:lnTo>
                      <a:pt x="3550" y="1941"/>
                    </a:lnTo>
                    <a:lnTo>
                      <a:pt x="1554"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8" name="Google Shape;268;p9"/>
              <p:cNvSpPr/>
              <p:nvPr/>
            </p:nvSpPr>
            <p:spPr>
              <a:xfrm>
                <a:off x="6474042" y="-61911"/>
                <a:ext cx="183989" cy="184070"/>
              </a:xfrm>
              <a:custGeom>
                <a:avLst/>
                <a:gdLst/>
                <a:ahLst/>
                <a:cxnLst/>
                <a:rect l="l" t="t" r="r" b="b"/>
                <a:pathLst>
                  <a:path w="2274" h="2275" extrusionOk="0">
                    <a:moveTo>
                      <a:pt x="1165" y="611"/>
                    </a:moveTo>
                    <a:cubicBezTo>
                      <a:pt x="1442" y="611"/>
                      <a:pt x="1664" y="832"/>
                      <a:pt x="1719" y="1165"/>
                    </a:cubicBezTo>
                    <a:cubicBezTo>
                      <a:pt x="1719" y="1442"/>
                      <a:pt x="1442" y="1664"/>
                      <a:pt x="1165" y="1664"/>
                    </a:cubicBezTo>
                    <a:cubicBezTo>
                      <a:pt x="832" y="1664"/>
                      <a:pt x="610" y="1442"/>
                      <a:pt x="610" y="1165"/>
                    </a:cubicBezTo>
                    <a:cubicBezTo>
                      <a:pt x="610" y="832"/>
                      <a:pt x="832" y="611"/>
                      <a:pt x="1165" y="611"/>
                    </a:cubicBezTo>
                    <a:close/>
                    <a:moveTo>
                      <a:pt x="1165" y="1"/>
                    </a:moveTo>
                    <a:cubicBezTo>
                      <a:pt x="499" y="1"/>
                      <a:pt x="0" y="500"/>
                      <a:pt x="0" y="1165"/>
                    </a:cubicBezTo>
                    <a:cubicBezTo>
                      <a:pt x="0" y="1775"/>
                      <a:pt x="499" y="2274"/>
                      <a:pt x="1165" y="2274"/>
                    </a:cubicBezTo>
                    <a:cubicBezTo>
                      <a:pt x="1775" y="2274"/>
                      <a:pt x="2274" y="1775"/>
                      <a:pt x="2274" y="1165"/>
                    </a:cubicBezTo>
                    <a:cubicBezTo>
                      <a:pt x="2274" y="500"/>
                      <a:pt x="1775" y="1"/>
                      <a:pt x="116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9" name="Google Shape;269;p9"/>
              <p:cNvSpPr/>
              <p:nvPr/>
            </p:nvSpPr>
            <p:spPr>
              <a:xfrm>
                <a:off x="10704825" y="4473337"/>
                <a:ext cx="215463" cy="184718"/>
              </a:xfrm>
              <a:custGeom>
                <a:avLst/>
                <a:gdLst/>
                <a:ahLst/>
                <a:cxnLst/>
                <a:rect l="l" t="t" r="r" b="b"/>
                <a:pathLst>
                  <a:path w="2663" h="2283" extrusionOk="0">
                    <a:moveTo>
                      <a:pt x="1498" y="563"/>
                    </a:moveTo>
                    <a:cubicBezTo>
                      <a:pt x="1830" y="563"/>
                      <a:pt x="2052" y="840"/>
                      <a:pt x="2052" y="1118"/>
                    </a:cubicBezTo>
                    <a:cubicBezTo>
                      <a:pt x="2052" y="1454"/>
                      <a:pt x="1776" y="1664"/>
                      <a:pt x="1494" y="1664"/>
                    </a:cubicBezTo>
                    <a:cubicBezTo>
                      <a:pt x="1357" y="1664"/>
                      <a:pt x="1218" y="1615"/>
                      <a:pt x="1110" y="1506"/>
                    </a:cubicBezTo>
                    <a:cubicBezTo>
                      <a:pt x="777" y="1173"/>
                      <a:pt x="999" y="563"/>
                      <a:pt x="1498" y="563"/>
                    </a:cubicBezTo>
                    <a:close/>
                    <a:moveTo>
                      <a:pt x="1529" y="0"/>
                    </a:moveTo>
                    <a:cubicBezTo>
                      <a:pt x="1246" y="0"/>
                      <a:pt x="957" y="106"/>
                      <a:pt x="721" y="341"/>
                    </a:cubicBezTo>
                    <a:cubicBezTo>
                      <a:pt x="1" y="1007"/>
                      <a:pt x="500" y="2282"/>
                      <a:pt x="1498" y="2282"/>
                    </a:cubicBezTo>
                    <a:cubicBezTo>
                      <a:pt x="2108" y="2282"/>
                      <a:pt x="2662" y="1728"/>
                      <a:pt x="2662" y="1118"/>
                    </a:cubicBezTo>
                    <a:cubicBezTo>
                      <a:pt x="2662" y="446"/>
                      <a:pt x="2110" y="0"/>
                      <a:pt x="152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 name="Google Shape;270;p9"/>
              <p:cNvSpPr/>
              <p:nvPr/>
            </p:nvSpPr>
            <p:spPr>
              <a:xfrm>
                <a:off x="6590714" y="63742"/>
                <a:ext cx="4262258" cy="4432735"/>
              </a:xfrm>
              <a:custGeom>
                <a:avLst/>
                <a:gdLst/>
                <a:ahLst/>
                <a:cxnLst/>
                <a:rect l="l" t="t" r="r" b="b"/>
                <a:pathLst>
                  <a:path w="52679" h="54786" extrusionOk="0">
                    <a:moveTo>
                      <a:pt x="388" y="0"/>
                    </a:moveTo>
                    <a:lnTo>
                      <a:pt x="0" y="388"/>
                    </a:lnTo>
                    <a:lnTo>
                      <a:pt x="16857" y="17245"/>
                    </a:lnTo>
                    <a:lnTo>
                      <a:pt x="16913" y="17356"/>
                    </a:lnTo>
                    <a:lnTo>
                      <a:pt x="29445" y="17356"/>
                    </a:lnTo>
                    <a:lnTo>
                      <a:pt x="52069" y="39980"/>
                    </a:lnTo>
                    <a:lnTo>
                      <a:pt x="52069" y="54786"/>
                    </a:lnTo>
                    <a:lnTo>
                      <a:pt x="52678" y="54786"/>
                    </a:lnTo>
                    <a:lnTo>
                      <a:pt x="52678" y="39759"/>
                    </a:lnTo>
                    <a:lnTo>
                      <a:pt x="29777" y="16857"/>
                    </a:lnTo>
                    <a:lnTo>
                      <a:pt x="29666" y="16746"/>
                    </a:lnTo>
                    <a:lnTo>
                      <a:pt x="17190" y="16746"/>
                    </a:lnTo>
                    <a:lnTo>
                      <a:pt x="38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271" name="Google Shape;271;p9"/>
            <p:cNvSpPr/>
            <p:nvPr/>
          </p:nvSpPr>
          <p:spPr>
            <a:xfrm>
              <a:off x="7522237" y="-209327"/>
              <a:ext cx="1798786" cy="1791641"/>
            </a:xfrm>
            <a:custGeom>
              <a:avLst/>
              <a:gdLst/>
              <a:ahLst/>
              <a:cxnLst/>
              <a:rect l="l" t="t" r="r" b="b"/>
              <a:pathLst>
                <a:path w="14030" h="13974" extrusionOk="0">
                  <a:moveTo>
                    <a:pt x="1" y="0"/>
                  </a:moveTo>
                  <a:lnTo>
                    <a:pt x="1" y="278"/>
                  </a:lnTo>
                  <a:lnTo>
                    <a:pt x="6211" y="278"/>
                  </a:lnTo>
                  <a:lnTo>
                    <a:pt x="13753" y="7819"/>
                  </a:lnTo>
                  <a:lnTo>
                    <a:pt x="13753" y="13974"/>
                  </a:lnTo>
                  <a:lnTo>
                    <a:pt x="14030" y="13974"/>
                  </a:lnTo>
                  <a:lnTo>
                    <a:pt x="14030" y="7763"/>
                  </a:lnTo>
                  <a:lnTo>
                    <a:pt x="626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272" name="Google Shape;272;p9"/>
            <p:cNvGrpSpPr/>
            <p:nvPr/>
          </p:nvGrpSpPr>
          <p:grpSpPr>
            <a:xfrm>
              <a:off x="6066323" y="845916"/>
              <a:ext cx="3431384" cy="3617769"/>
              <a:chOff x="5563238" y="409147"/>
              <a:chExt cx="4473190" cy="4716163"/>
            </a:xfrm>
          </p:grpSpPr>
          <p:sp>
            <p:nvSpPr>
              <p:cNvPr id="273" name="Google Shape;273;p9"/>
              <p:cNvSpPr/>
              <p:nvPr/>
            </p:nvSpPr>
            <p:spPr>
              <a:xfrm>
                <a:off x="5670929" y="956503"/>
                <a:ext cx="89810" cy="632716"/>
              </a:xfrm>
              <a:custGeom>
                <a:avLst/>
                <a:gdLst/>
                <a:ahLst/>
                <a:cxnLst/>
                <a:rect l="l" t="t" r="r" b="b"/>
                <a:pathLst>
                  <a:path w="1110" h="7820" extrusionOk="0">
                    <a:moveTo>
                      <a:pt x="1" y="1"/>
                    </a:moveTo>
                    <a:lnTo>
                      <a:pt x="1" y="3883"/>
                    </a:lnTo>
                    <a:lnTo>
                      <a:pt x="1" y="7820"/>
                    </a:lnTo>
                    <a:lnTo>
                      <a:pt x="1110" y="6711"/>
                    </a:lnTo>
                    <a:lnTo>
                      <a:pt x="1110" y="3883"/>
                    </a:lnTo>
                    <a:lnTo>
                      <a:pt x="1110" y="1110"/>
                    </a:lnTo>
                    <a:lnTo>
                      <a:pt x="1"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4" name="Google Shape;274;p9"/>
              <p:cNvSpPr/>
              <p:nvPr/>
            </p:nvSpPr>
            <p:spPr>
              <a:xfrm>
                <a:off x="8748664" y="3872823"/>
                <a:ext cx="448808" cy="444196"/>
              </a:xfrm>
              <a:custGeom>
                <a:avLst/>
                <a:gdLst/>
                <a:ahLst/>
                <a:cxnLst/>
                <a:rect l="l" t="t" r="r" b="b"/>
                <a:pathLst>
                  <a:path w="5547" h="5490" extrusionOk="0">
                    <a:moveTo>
                      <a:pt x="1" y="0"/>
                    </a:moveTo>
                    <a:lnTo>
                      <a:pt x="1" y="1553"/>
                    </a:lnTo>
                    <a:lnTo>
                      <a:pt x="1997" y="3549"/>
                    </a:lnTo>
                    <a:lnTo>
                      <a:pt x="3938" y="5490"/>
                    </a:lnTo>
                    <a:lnTo>
                      <a:pt x="5546" y="5490"/>
                    </a:lnTo>
                    <a:lnTo>
                      <a:pt x="2774" y="2717"/>
                    </a:lnTo>
                    <a:lnTo>
                      <a:pt x="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5" name="Google Shape;275;p9"/>
              <p:cNvSpPr/>
              <p:nvPr/>
            </p:nvSpPr>
            <p:spPr>
              <a:xfrm>
                <a:off x="9820965" y="4940593"/>
                <a:ext cx="215463" cy="184718"/>
              </a:xfrm>
              <a:custGeom>
                <a:avLst/>
                <a:gdLst/>
                <a:ahLst/>
                <a:cxnLst/>
                <a:rect l="l" t="t" r="r" b="b"/>
                <a:pathLst>
                  <a:path w="2663" h="2283" extrusionOk="0">
                    <a:moveTo>
                      <a:pt x="1170" y="619"/>
                    </a:moveTo>
                    <a:cubicBezTo>
                      <a:pt x="1306" y="619"/>
                      <a:pt x="1445" y="668"/>
                      <a:pt x="1553" y="777"/>
                    </a:cubicBezTo>
                    <a:cubicBezTo>
                      <a:pt x="1886" y="1110"/>
                      <a:pt x="1609" y="1720"/>
                      <a:pt x="1165" y="1720"/>
                    </a:cubicBezTo>
                    <a:cubicBezTo>
                      <a:pt x="833" y="1664"/>
                      <a:pt x="611" y="1442"/>
                      <a:pt x="611" y="1165"/>
                    </a:cubicBezTo>
                    <a:cubicBezTo>
                      <a:pt x="611" y="829"/>
                      <a:pt x="887" y="619"/>
                      <a:pt x="1170" y="619"/>
                    </a:cubicBezTo>
                    <a:close/>
                    <a:moveTo>
                      <a:pt x="1165" y="1"/>
                    </a:moveTo>
                    <a:cubicBezTo>
                      <a:pt x="500" y="1"/>
                      <a:pt x="1" y="500"/>
                      <a:pt x="1" y="1165"/>
                    </a:cubicBezTo>
                    <a:cubicBezTo>
                      <a:pt x="1" y="1837"/>
                      <a:pt x="553" y="2282"/>
                      <a:pt x="1134" y="2282"/>
                    </a:cubicBezTo>
                    <a:cubicBezTo>
                      <a:pt x="1417" y="2282"/>
                      <a:pt x="1706" y="2177"/>
                      <a:pt x="1942" y="1941"/>
                    </a:cubicBezTo>
                    <a:cubicBezTo>
                      <a:pt x="2662" y="1221"/>
                      <a:pt x="2163" y="1"/>
                      <a:pt x="116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6" name="Google Shape;276;p9"/>
              <p:cNvSpPr/>
              <p:nvPr/>
            </p:nvSpPr>
            <p:spPr>
              <a:xfrm>
                <a:off x="5563238" y="409147"/>
                <a:ext cx="184070" cy="184070"/>
              </a:xfrm>
              <a:custGeom>
                <a:avLst/>
                <a:gdLst/>
                <a:ahLst/>
                <a:cxnLst/>
                <a:rect l="l" t="t" r="r" b="b"/>
                <a:pathLst>
                  <a:path w="2275" h="2275" extrusionOk="0">
                    <a:moveTo>
                      <a:pt x="1110" y="611"/>
                    </a:moveTo>
                    <a:cubicBezTo>
                      <a:pt x="1443" y="611"/>
                      <a:pt x="1664" y="833"/>
                      <a:pt x="1664" y="1165"/>
                    </a:cubicBezTo>
                    <a:cubicBezTo>
                      <a:pt x="1664" y="1443"/>
                      <a:pt x="1443" y="1664"/>
                      <a:pt x="1110" y="1664"/>
                    </a:cubicBezTo>
                    <a:cubicBezTo>
                      <a:pt x="833" y="1664"/>
                      <a:pt x="611" y="1443"/>
                      <a:pt x="611" y="1165"/>
                    </a:cubicBezTo>
                    <a:cubicBezTo>
                      <a:pt x="611" y="833"/>
                      <a:pt x="833" y="611"/>
                      <a:pt x="1110" y="611"/>
                    </a:cubicBezTo>
                    <a:close/>
                    <a:moveTo>
                      <a:pt x="1110" y="1"/>
                    </a:moveTo>
                    <a:cubicBezTo>
                      <a:pt x="500" y="1"/>
                      <a:pt x="1" y="500"/>
                      <a:pt x="1" y="1165"/>
                    </a:cubicBezTo>
                    <a:cubicBezTo>
                      <a:pt x="1" y="1775"/>
                      <a:pt x="500" y="2274"/>
                      <a:pt x="1110" y="2274"/>
                    </a:cubicBezTo>
                    <a:cubicBezTo>
                      <a:pt x="1775" y="2274"/>
                      <a:pt x="2274" y="1775"/>
                      <a:pt x="2274" y="1165"/>
                    </a:cubicBezTo>
                    <a:cubicBezTo>
                      <a:pt x="2274" y="500"/>
                      <a:pt x="1775" y="1"/>
                      <a:pt x="111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7" name="Google Shape;277;p9"/>
              <p:cNvSpPr/>
              <p:nvPr/>
            </p:nvSpPr>
            <p:spPr>
              <a:xfrm>
                <a:off x="5630555" y="570724"/>
                <a:ext cx="4262258" cy="4432735"/>
              </a:xfrm>
              <a:custGeom>
                <a:avLst/>
                <a:gdLst/>
                <a:ahLst/>
                <a:cxnLst/>
                <a:rect l="l" t="t" r="r" b="b"/>
                <a:pathLst>
                  <a:path w="52679" h="54786" extrusionOk="0">
                    <a:moveTo>
                      <a:pt x="1" y="0"/>
                    </a:moveTo>
                    <a:lnTo>
                      <a:pt x="1" y="15027"/>
                    </a:lnTo>
                    <a:lnTo>
                      <a:pt x="22902" y="37929"/>
                    </a:lnTo>
                    <a:lnTo>
                      <a:pt x="22957" y="38040"/>
                    </a:lnTo>
                    <a:lnTo>
                      <a:pt x="35489" y="38040"/>
                    </a:lnTo>
                    <a:lnTo>
                      <a:pt x="52235" y="54786"/>
                    </a:lnTo>
                    <a:lnTo>
                      <a:pt x="52679" y="54398"/>
                    </a:lnTo>
                    <a:lnTo>
                      <a:pt x="35822" y="37541"/>
                    </a:lnTo>
                    <a:lnTo>
                      <a:pt x="35711" y="37430"/>
                    </a:lnTo>
                    <a:lnTo>
                      <a:pt x="23235" y="37430"/>
                    </a:lnTo>
                    <a:lnTo>
                      <a:pt x="611" y="14806"/>
                    </a:lnTo>
                    <a:lnTo>
                      <a:pt x="611"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8" name="Google Shape;278;p9"/>
              <p:cNvSpPr/>
              <p:nvPr/>
            </p:nvSpPr>
            <p:spPr>
              <a:xfrm>
                <a:off x="6043358" y="2181400"/>
                <a:ext cx="1135167" cy="1130636"/>
              </a:xfrm>
              <a:custGeom>
                <a:avLst/>
                <a:gdLst/>
                <a:ahLst/>
                <a:cxnLst/>
                <a:rect l="l" t="t" r="r" b="b"/>
                <a:pathLst>
                  <a:path w="14030" h="13974" extrusionOk="0">
                    <a:moveTo>
                      <a:pt x="0" y="0"/>
                    </a:moveTo>
                    <a:lnTo>
                      <a:pt x="0" y="6211"/>
                    </a:lnTo>
                    <a:lnTo>
                      <a:pt x="7708" y="13974"/>
                    </a:lnTo>
                    <a:lnTo>
                      <a:pt x="14029" y="13974"/>
                    </a:lnTo>
                    <a:lnTo>
                      <a:pt x="14029" y="13697"/>
                    </a:lnTo>
                    <a:lnTo>
                      <a:pt x="7819" y="13697"/>
                    </a:lnTo>
                    <a:lnTo>
                      <a:pt x="222" y="6155"/>
                    </a:lnTo>
                    <a:lnTo>
                      <a:pt x="222"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79" name="Google Shape;279;p9"/>
            <p:cNvGrpSpPr/>
            <p:nvPr/>
          </p:nvGrpSpPr>
          <p:grpSpPr>
            <a:xfrm>
              <a:off x="7031838" y="1257845"/>
              <a:ext cx="287456" cy="287456"/>
              <a:chOff x="9708823" y="3047299"/>
              <a:chExt cx="188520" cy="188520"/>
            </a:xfrm>
          </p:grpSpPr>
          <p:sp>
            <p:nvSpPr>
              <p:cNvPr id="280" name="Google Shape;280;p9"/>
              <p:cNvSpPr/>
              <p:nvPr/>
            </p:nvSpPr>
            <p:spPr>
              <a:xfrm>
                <a:off x="9789572" y="3047299"/>
                <a:ext cx="31474" cy="188520"/>
              </a:xfrm>
              <a:custGeom>
                <a:avLst/>
                <a:gdLst/>
                <a:ahLst/>
                <a:cxnLst/>
                <a:rect l="l" t="t" r="r" b="b"/>
                <a:pathLst>
                  <a:path w="389" h="2330" extrusionOk="0">
                    <a:moveTo>
                      <a:pt x="1" y="0"/>
                    </a:moveTo>
                    <a:lnTo>
                      <a:pt x="1" y="2329"/>
                    </a:lnTo>
                    <a:lnTo>
                      <a:pt x="389" y="2329"/>
                    </a:lnTo>
                    <a:lnTo>
                      <a:pt x="38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1" name="Google Shape;281;p9"/>
              <p:cNvSpPr/>
              <p:nvPr/>
            </p:nvSpPr>
            <p:spPr>
              <a:xfrm>
                <a:off x="9708823" y="3128047"/>
                <a:ext cx="188520" cy="27024"/>
              </a:xfrm>
              <a:custGeom>
                <a:avLst/>
                <a:gdLst/>
                <a:ahLst/>
                <a:cxnLst/>
                <a:rect l="l" t="t" r="r" b="b"/>
                <a:pathLst>
                  <a:path w="2330" h="334" extrusionOk="0">
                    <a:moveTo>
                      <a:pt x="1" y="0"/>
                    </a:moveTo>
                    <a:lnTo>
                      <a:pt x="1" y="333"/>
                    </a:lnTo>
                    <a:lnTo>
                      <a:pt x="2329" y="333"/>
                    </a:lnTo>
                    <a:lnTo>
                      <a:pt x="2329"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82" name="Google Shape;282;p9"/>
            <p:cNvGrpSpPr/>
            <p:nvPr/>
          </p:nvGrpSpPr>
          <p:grpSpPr>
            <a:xfrm>
              <a:off x="8049231" y="4543486"/>
              <a:ext cx="744777" cy="130184"/>
              <a:chOff x="8829494" y="3047299"/>
              <a:chExt cx="744777" cy="130184"/>
            </a:xfrm>
          </p:grpSpPr>
          <p:sp>
            <p:nvSpPr>
              <p:cNvPr id="283" name="Google Shape;283;p9"/>
              <p:cNvSpPr/>
              <p:nvPr/>
            </p:nvSpPr>
            <p:spPr>
              <a:xfrm>
                <a:off x="9390281" y="3047299"/>
                <a:ext cx="183989" cy="130184"/>
              </a:xfrm>
              <a:custGeom>
                <a:avLst/>
                <a:gdLst/>
                <a:ahLst/>
                <a:cxnLst/>
                <a:rect l="l" t="t" r="r" b="b"/>
                <a:pathLst>
                  <a:path w="2274" h="1609" extrusionOk="0">
                    <a:moveTo>
                      <a:pt x="1331" y="0"/>
                    </a:moveTo>
                    <a:lnTo>
                      <a:pt x="0" y="1608"/>
                    </a:lnTo>
                    <a:lnTo>
                      <a:pt x="943" y="1608"/>
                    </a:lnTo>
                    <a:lnTo>
                      <a:pt x="2274"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4" name="Google Shape;284;p9"/>
              <p:cNvSpPr/>
              <p:nvPr/>
            </p:nvSpPr>
            <p:spPr>
              <a:xfrm>
                <a:off x="9246746" y="3047299"/>
                <a:ext cx="183989" cy="130184"/>
              </a:xfrm>
              <a:custGeom>
                <a:avLst/>
                <a:gdLst/>
                <a:ahLst/>
                <a:cxnLst/>
                <a:rect l="l" t="t" r="r" b="b"/>
                <a:pathLst>
                  <a:path w="2274" h="1609" extrusionOk="0">
                    <a:moveTo>
                      <a:pt x="1331" y="0"/>
                    </a:moveTo>
                    <a:lnTo>
                      <a:pt x="0" y="1608"/>
                    </a:lnTo>
                    <a:lnTo>
                      <a:pt x="943" y="1608"/>
                    </a:lnTo>
                    <a:lnTo>
                      <a:pt x="2274"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5" name="Google Shape;285;p9"/>
              <p:cNvSpPr/>
              <p:nvPr/>
            </p:nvSpPr>
            <p:spPr>
              <a:xfrm>
                <a:off x="9107662" y="3047299"/>
                <a:ext cx="183989" cy="130184"/>
              </a:xfrm>
              <a:custGeom>
                <a:avLst/>
                <a:gdLst/>
                <a:ahLst/>
                <a:cxnLst/>
                <a:rect l="l" t="t" r="r" b="b"/>
                <a:pathLst>
                  <a:path w="2274" h="1609" extrusionOk="0">
                    <a:moveTo>
                      <a:pt x="1331" y="0"/>
                    </a:moveTo>
                    <a:lnTo>
                      <a:pt x="0" y="1608"/>
                    </a:lnTo>
                    <a:lnTo>
                      <a:pt x="943" y="1608"/>
                    </a:lnTo>
                    <a:lnTo>
                      <a:pt x="2274"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6" name="Google Shape;286;p9"/>
              <p:cNvSpPr/>
              <p:nvPr/>
            </p:nvSpPr>
            <p:spPr>
              <a:xfrm>
                <a:off x="8968578" y="3047299"/>
                <a:ext cx="183989" cy="130184"/>
              </a:xfrm>
              <a:custGeom>
                <a:avLst/>
                <a:gdLst/>
                <a:ahLst/>
                <a:cxnLst/>
                <a:rect l="l" t="t" r="r" b="b"/>
                <a:pathLst>
                  <a:path w="2274" h="1609" extrusionOk="0">
                    <a:moveTo>
                      <a:pt x="1331" y="0"/>
                    </a:moveTo>
                    <a:lnTo>
                      <a:pt x="0" y="1608"/>
                    </a:lnTo>
                    <a:lnTo>
                      <a:pt x="943" y="1608"/>
                    </a:lnTo>
                    <a:lnTo>
                      <a:pt x="2274"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87" name="Google Shape;287;p9"/>
              <p:cNvSpPr/>
              <p:nvPr/>
            </p:nvSpPr>
            <p:spPr>
              <a:xfrm>
                <a:off x="8829494" y="3047299"/>
                <a:ext cx="183989" cy="130184"/>
              </a:xfrm>
              <a:custGeom>
                <a:avLst/>
                <a:gdLst/>
                <a:ahLst/>
                <a:cxnLst/>
                <a:rect l="l" t="t" r="r" b="b"/>
                <a:pathLst>
                  <a:path w="2274" h="1609" extrusionOk="0">
                    <a:moveTo>
                      <a:pt x="1331" y="0"/>
                    </a:moveTo>
                    <a:lnTo>
                      <a:pt x="0" y="1608"/>
                    </a:lnTo>
                    <a:lnTo>
                      <a:pt x="943" y="1608"/>
                    </a:lnTo>
                    <a:lnTo>
                      <a:pt x="2274"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88" name="Google Shape;288;p9"/>
            <p:cNvGrpSpPr/>
            <p:nvPr/>
          </p:nvGrpSpPr>
          <p:grpSpPr>
            <a:xfrm>
              <a:off x="5025311" y="4581842"/>
              <a:ext cx="653177" cy="53475"/>
              <a:chOff x="8407710" y="3361310"/>
              <a:chExt cx="713464" cy="58417"/>
            </a:xfrm>
          </p:grpSpPr>
          <p:sp>
            <p:nvSpPr>
              <p:cNvPr id="289" name="Google Shape;289;p9"/>
              <p:cNvSpPr/>
              <p:nvPr/>
            </p:nvSpPr>
            <p:spPr>
              <a:xfrm>
                <a:off x="8766626" y="3361310"/>
                <a:ext cx="354548" cy="58417"/>
              </a:xfrm>
              <a:custGeom>
                <a:avLst/>
                <a:gdLst/>
                <a:ahLst/>
                <a:cxnLst/>
                <a:rect l="l" t="t" r="r" b="b"/>
                <a:pathLst>
                  <a:path w="4382" h="722" extrusionOk="0">
                    <a:moveTo>
                      <a:pt x="1" y="1"/>
                    </a:moveTo>
                    <a:lnTo>
                      <a:pt x="1" y="722"/>
                    </a:lnTo>
                    <a:lnTo>
                      <a:pt x="4381" y="722"/>
                    </a:lnTo>
                    <a:lnTo>
                      <a:pt x="4381"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0" name="Google Shape;290;p9"/>
              <p:cNvSpPr/>
              <p:nvPr/>
            </p:nvSpPr>
            <p:spPr>
              <a:xfrm>
                <a:off x="8519851" y="3361310"/>
                <a:ext cx="175089" cy="58417"/>
              </a:xfrm>
              <a:custGeom>
                <a:avLst/>
                <a:gdLst/>
                <a:ahLst/>
                <a:cxnLst/>
                <a:rect l="l" t="t" r="r" b="b"/>
                <a:pathLst>
                  <a:path w="2164" h="722" extrusionOk="0">
                    <a:moveTo>
                      <a:pt x="1" y="1"/>
                    </a:moveTo>
                    <a:lnTo>
                      <a:pt x="1" y="722"/>
                    </a:lnTo>
                    <a:lnTo>
                      <a:pt x="2164" y="722"/>
                    </a:lnTo>
                    <a:lnTo>
                      <a:pt x="2164"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1" name="Google Shape;291;p9"/>
              <p:cNvSpPr/>
              <p:nvPr/>
            </p:nvSpPr>
            <p:spPr>
              <a:xfrm>
                <a:off x="8407710" y="3361310"/>
                <a:ext cx="58417" cy="58417"/>
              </a:xfrm>
              <a:custGeom>
                <a:avLst/>
                <a:gdLst/>
                <a:ahLst/>
                <a:cxnLst/>
                <a:rect l="l" t="t" r="r" b="b"/>
                <a:pathLst>
                  <a:path w="722" h="722" extrusionOk="0">
                    <a:moveTo>
                      <a:pt x="1" y="1"/>
                    </a:moveTo>
                    <a:lnTo>
                      <a:pt x="1" y="722"/>
                    </a:lnTo>
                    <a:lnTo>
                      <a:pt x="722" y="722"/>
                    </a:lnTo>
                    <a:lnTo>
                      <a:pt x="722"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92" name="Google Shape;292;p9"/>
            <p:cNvGrpSpPr/>
            <p:nvPr/>
          </p:nvGrpSpPr>
          <p:grpSpPr>
            <a:xfrm>
              <a:off x="7515400" y="2572981"/>
              <a:ext cx="2523342" cy="810715"/>
              <a:chOff x="7683442" y="2402007"/>
              <a:chExt cx="2595230" cy="833811"/>
            </a:xfrm>
          </p:grpSpPr>
          <p:sp>
            <p:nvSpPr>
              <p:cNvPr id="293" name="Google Shape;293;p9"/>
              <p:cNvSpPr/>
              <p:nvPr/>
            </p:nvSpPr>
            <p:spPr>
              <a:xfrm>
                <a:off x="7810998" y="2504392"/>
                <a:ext cx="2467674" cy="731426"/>
              </a:xfrm>
              <a:custGeom>
                <a:avLst/>
                <a:gdLst/>
                <a:ahLst/>
                <a:cxnLst/>
                <a:rect l="l" t="t" r="r" b="b"/>
                <a:pathLst>
                  <a:path w="30499" h="9040" extrusionOk="0">
                    <a:moveTo>
                      <a:pt x="278" y="1"/>
                    </a:moveTo>
                    <a:lnTo>
                      <a:pt x="1" y="278"/>
                    </a:lnTo>
                    <a:lnTo>
                      <a:pt x="3383" y="3660"/>
                    </a:lnTo>
                    <a:lnTo>
                      <a:pt x="24898" y="3660"/>
                    </a:lnTo>
                    <a:lnTo>
                      <a:pt x="30222" y="9039"/>
                    </a:lnTo>
                    <a:lnTo>
                      <a:pt x="30499" y="8762"/>
                    </a:lnTo>
                    <a:lnTo>
                      <a:pt x="25065" y="3272"/>
                    </a:lnTo>
                    <a:lnTo>
                      <a:pt x="3550" y="3272"/>
                    </a:lnTo>
                    <a:lnTo>
                      <a:pt x="278"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94" name="Google Shape;294;p9"/>
              <p:cNvSpPr/>
              <p:nvPr/>
            </p:nvSpPr>
            <p:spPr>
              <a:xfrm>
                <a:off x="7683442" y="2402007"/>
                <a:ext cx="163408" cy="140091"/>
              </a:xfrm>
              <a:custGeom>
                <a:avLst/>
                <a:gdLst/>
                <a:ahLst/>
                <a:cxnLst/>
                <a:rect l="l" t="t" r="r" b="b"/>
                <a:pathLst>
                  <a:path w="2663" h="2283" extrusionOk="0">
                    <a:moveTo>
                      <a:pt x="1498" y="563"/>
                    </a:moveTo>
                    <a:cubicBezTo>
                      <a:pt x="1830" y="563"/>
                      <a:pt x="2052" y="840"/>
                      <a:pt x="2052" y="1118"/>
                    </a:cubicBezTo>
                    <a:cubicBezTo>
                      <a:pt x="2052" y="1454"/>
                      <a:pt x="1776" y="1664"/>
                      <a:pt x="1494" y="1664"/>
                    </a:cubicBezTo>
                    <a:cubicBezTo>
                      <a:pt x="1357" y="1664"/>
                      <a:pt x="1218" y="1615"/>
                      <a:pt x="1110" y="1506"/>
                    </a:cubicBezTo>
                    <a:cubicBezTo>
                      <a:pt x="777" y="1173"/>
                      <a:pt x="999" y="563"/>
                      <a:pt x="1498" y="563"/>
                    </a:cubicBezTo>
                    <a:close/>
                    <a:moveTo>
                      <a:pt x="1529" y="0"/>
                    </a:moveTo>
                    <a:cubicBezTo>
                      <a:pt x="1246" y="0"/>
                      <a:pt x="957" y="106"/>
                      <a:pt x="721" y="341"/>
                    </a:cubicBezTo>
                    <a:cubicBezTo>
                      <a:pt x="1" y="1007"/>
                      <a:pt x="500" y="2282"/>
                      <a:pt x="1498" y="2282"/>
                    </a:cubicBezTo>
                    <a:cubicBezTo>
                      <a:pt x="2108" y="2282"/>
                      <a:pt x="2662" y="1728"/>
                      <a:pt x="2662" y="1118"/>
                    </a:cubicBezTo>
                    <a:cubicBezTo>
                      <a:pt x="2662" y="446"/>
                      <a:pt x="2110" y="0"/>
                      <a:pt x="152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95"/>
        <p:cNvGrpSpPr/>
        <p:nvPr/>
      </p:nvGrpSpPr>
      <p:grpSpPr>
        <a:xfrm>
          <a:off x="0" y="0"/>
          <a:ext cx="0" cy="0"/>
          <a:chOff x="0" y="0"/>
          <a:chExt cx="0" cy="0"/>
        </a:xfrm>
      </p:grpSpPr>
      <p:sp>
        <p:nvSpPr>
          <p:cNvPr id="296" name="Google Shape;296;p10"/>
          <p:cNvSpPr txBox="1">
            <a:spLocks noGrp="1"/>
          </p:cNvSpPr>
          <p:nvPr>
            <p:ph type="title"/>
          </p:nvPr>
        </p:nvSpPr>
        <p:spPr>
          <a:xfrm>
            <a:off x="960000" y="516800"/>
            <a:ext cx="7708500" cy="1352100"/>
          </a:xfrm>
          <a:prstGeom prst="rect">
            <a:avLst/>
          </a:prstGeom>
          <a:noFill/>
        </p:spPr>
        <p:txBody>
          <a:bodyPr spcFirstLastPara="1" wrap="square" lIns="121900" tIns="121900" rIns="121900" bIns="121900" anchor="t" anchorCtr="0">
            <a:noAutofit/>
          </a:bodyPr>
          <a:lstStyle>
            <a:lvl1pPr lvl="0" algn="l" rtl="0">
              <a:spcBef>
                <a:spcPts val="0"/>
              </a:spcBef>
              <a:spcAft>
                <a:spcPts val="0"/>
              </a:spcAft>
              <a:buClr>
                <a:schemeClr val="dk2"/>
              </a:buClr>
              <a:buSzPts val="4000"/>
              <a:buFont typeface="Fredoka One"/>
              <a:buNone/>
              <a:defRPr/>
            </a:lvl1pPr>
            <a:lvl2pPr lvl="1"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000"/>
              <a:buFont typeface="Fredoka One"/>
              <a:buNone/>
              <a:defRPr sz="4000">
                <a:solidFill>
                  <a:schemeClr val="dk1"/>
                </a:solidFill>
                <a:latin typeface="Fredoka One"/>
                <a:ea typeface="Fredoka One"/>
                <a:cs typeface="Fredoka One"/>
                <a:sym typeface="Fredoka 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16800"/>
            <a:ext cx="10272000" cy="789600"/>
          </a:xfrm>
          <a:prstGeom prst="rect">
            <a:avLst/>
          </a:prstGeom>
          <a:noFill/>
          <a:ln>
            <a:noFill/>
          </a:ln>
        </p:spPr>
        <p:txBody>
          <a:bodyPr spcFirstLastPara="1" wrap="square" lIns="121900" tIns="121900" rIns="121900" bIns="121900" anchor="t" anchorCtr="0">
            <a:noAutofit/>
          </a:bodyPr>
          <a:lstStyle>
            <a:lvl1pPr lvl="0" algn="ctr" rtl="0">
              <a:spcBef>
                <a:spcPts val="0"/>
              </a:spcBef>
              <a:spcAft>
                <a:spcPts val="0"/>
              </a:spcAft>
              <a:buClr>
                <a:schemeClr val="lt1"/>
              </a:buClr>
              <a:buSzPts val="4000"/>
              <a:buFont typeface="Orbitron"/>
              <a:buNone/>
              <a:defRPr sz="4000" b="1">
                <a:solidFill>
                  <a:schemeClr val="lt1"/>
                </a:solidFill>
                <a:latin typeface="Orbitron"/>
                <a:ea typeface="Orbitron"/>
                <a:cs typeface="Orbitron"/>
                <a:sym typeface="Orbitron"/>
              </a:defRPr>
            </a:lvl1pPr>
            <a:lvl2pPr lvl="1" algn="ctr" rtl="0">
              <a:spcBef>
                <a:spcPts val="0"/>
              </a:spcBef>
              <a:spcAft>
                <a:spcPts val="0"/>
              </a:spcAft>
              <a:buClr>
                <a:schemeClr val="lt1"/>
              </a:buClr>
              <a:buSzPts val="4300"/>
              <a:buFont typeface="Orbitron"/>
              <a:buNone/>
              <a:defRPr sz="4300" b="1">
                <a:solidFill>
                  <a:schemeClr val="lt1"/>
                </a:solidFill>
                <a:latin typeface="Orbitron"/>
                <a:ea typeface="Orbitron"/>
                <a:cs typeface="Orbitron"/>
                <a:sym typeface="Orbitron"/>
              </a:defRPr>
            </a:lvl2pPr>
            <a:lvl3pPr lvl="2" algn="ctr" rtl="0">
              <a:spcBef>
                <a:spcPts val="0"/>
              </a:spcBef>
              <a:spcAft>
                <a:spcPts val="0"/>
              </a:spcAft>
              <a:buClr>
                <a:schemeClr val="lt1"/>
              </a:buClr>
              <a:buSzPts val="4300"/>
              <a:buFont typeface="Orbitron"/>
              <a:buNone/>
              <a:defRPr sz="4300" b="1">
                <a:solidFill>
                  <a:schemeClr val="lt1"/>
                </a:solidFill>
                <a:latin typeface="Orbitron"/>
                <a:ea typeface="Orbitron"/>
                <a:cs typeface="Orbitron"/>
                <a:sym typeface="Orbitron"/>
              </a:defRPr>
            </a:lvl3pPr>
            <a:lvl4pPr lvl="3" algn="ctr" rtl="0">
              <a:spcBef>
                <a:spcPts val="0"/>
              </a:spcBef>
              <a:spcAft>
                <a:spcPts val="0"/>
              </a:spcAft>
              <a:buClr>
                <a:schemeClr val="lt1"/>
              </a:buClr>
              <a:buSzPts val="4300"/>
              <a:buFont typeface="Orbitron"/>
              <a:buNone/>
              <a:defRPr sz="4300" b="1">
                <a:solidFill>
                  <a:schemeClr val="lt1"/>
                </a:solidFill>
                <a:latin typeface="Orbitron"/>
                <a:ea typeface="Orbitron"/>
                <a:cs typeface="Orbitron"/>
                <a:sym typeface="Orbitron"/>
              </a:defRPr>
            </a:lvl4pPr>
            <a:lvl5pPr lvl="4" algn="ctr" rtl="0">
              <a:spcBef>
                <a:spcPts val="0"/>
              </a:spcBef>
              <a:spcAft>
                <a:spcPts val="0"/>
              </a:spcAft>
              <a:buClr>
                <a:schemeClr val="lt1"/>
              </a:buClr>
              <a:buSzPts val="4300"/>
              <a:buFont typeface="Orbitron"/>
              <a:buNone/>
              <a:defRPr sz="4300" b="1">
                <a:solidFill>
                  <a:schemeClr val="lt1"/>
                </a:solidFill>
                <a:latin typeface="Orbitron"/>
                <a:ea typeface="Orbitron"/>
                <a:cs typeface="Orbitron"/>
                <a:sym typeface="Orbitron"/>
              </a:defRPr>
            </a:lvl5pPr>
            <a:lvl6pPr lvl="5" algn="ctr" rtl="0">
              <a:spcBef>
                <a:spcPts val="0"/>
              </a:spcBef>
              <a:spcAft>
                <a:spcPts val="0"/>
              </a:spcAft>
              <a:buClr>
                <a:schemeClr val="lt1"/>
              </a:buClr>
              <a:buSzPts val="4300"/>
              <a:buFont typeface="Orbitron"/>
              <a:buNone/>
              <a:defRPr sz="4300" b="1">
                <a:solidFill>
                  <a:schemeClr val="lt1"/>
                </a:solidFill>
                <a:latin typeface="Orbitron"/>
                <a:ea typeface="Orbitron"/>
                <a:cs typeface="Orbitron"/>
                <a:sym typeface="Orbitron"/>
              </a:defRPr>
            </a:lvl6pPr>
            <a:lvl7pPr lvl="6" algn="ctr" rtl="0">
              <a:spcBef>
                <a:spcPts val="0"/>
              </a:spcBef>
              <a:spcAft>
                <a:spcPts val="0"/>
              </a:spcAft>
              <a:buClr>
                <a:schemeClr val="lt1"/>
              </a:buClr>
              <a:buSzPts val="4300"/>
              <a:buFont typeface="Orbitron"/>
              <a:buNone/>
              <a:defRPr sz="4300" b="1">
                <a:solidFill>
                  <a:schemeClr val="lt1"/>
                </a:solidFill>
                <a:latin typeface="Orbitron"/>
                <a:ea typeface="Orbitron"/>
                <a:cs typeface="Orbitron"/>
                <a:sym typeface="Orbitron"/>
              </a:defRPr>
            </a:lvl7pPr>
            <a:lvl8pPr lvl="7" algn="ctr" rtl="0">
              <a:spcBef>
                <a:spcPts val="0"/>
              </a:spcBef>
              <a:spcAft>
                <a:spcPts val="0"/>
              </a:spcAft>
              <a:buClr>
                <a:schemeClr val="lt1"/>
              </a:buClr>
              <a:buSzPts val="4300"/>
              <a:buFont typeface="Orbitron"/>
              <a:buNone/>
              <a:defRPr sz="4300" b="1">
                <a:solidFill>
                  <a:schemeClr val="lt1"/>
                </a:solidFill>
                <a:latin typeface="Orbitron"/>
                <a:ea typeface="Orbitron"/>
                <a:cs typeface="Orbitron"/>
                <a:sym typeface="Orbitron"/>
              </a:defRPr>
            </a:lvl8pPr>
            <a:lvl9pPr lvl="8" algn="ctr" rtl="0">
              <a:spcBef>
                <a:spcPts val="0"/>
              </a:spcBef>
              <a:spcAft>
                <a:spcPts val="0"/>
              </a:spcAft>
              <a:buClr>
                <a:schemeClr val="lt1"/>
              </a:buClr>
              <a:buSzPts val="4300"/>
              <a:buFont typeface="Orbitron"/>
              <a:buNone/>
              <a:defRPr sz="4300" b="1">
                <a:solidFill>
                  <a:schemeClr val="lt1"/>
                </a:solidFill>
                <a:latin typeface="Orbitron"/>
                <a:ea typeface="Orbitron"/>
                <a:cs typeface="Orbitron"/>
                <a:sym typeface="Orbitron"/>
              </a:defRPr>
            </a:lvl9pPr>
          </a:lstStyle>
          <a:p>
            <a:endParaRPr/>
          </a:p>
        </p:txBody>
      </p:sp>
      <p:sp>
        <p:nvSpPr>
          <p:cNvPr id="7" name="Google Shape;7;p1"/>
          <p:cNvSpPr txBox="1">
            <a:spLocks noGrp="1"/>
          </p:cNvSpPr>
          <p:nvPr>
            <p:ph type="body" idx="1"/>
          </p:nvPr>
        </p:nvSpPr>
        <p:spPr>
          <a:xfrm>
            <a:off x="960000" y="1734467"/>
            <a:ext cx="10272000" cy="4357200"/>
          </a:xfrm>
          <a:prstGeom prst="rect">
            <a:avLst/>
          </a:prstGeom>
          <a:noFill/>
          <a:ln>
            <a:noFill/>
          </a:ln>
        </p:spPr>
        <p:txBody>
          <a:bodyPr spcFirstLastPara="1" wrap="square" lIns="121900" tIns="121900" rIns="121900" bIns="121900" anchor="ctr" anchorCtr="0">
            <a:noAutofit/>
          </a:bodyPr>
          <a:lstStyle>
            <a:lvl1pPr marL="457200" lvl="0" indent="-355600">
              <a:lnSpc>
                <a:spcPct val="100000"/>
              </a:lnSpc>
              <a:spcBef>
                <a:spcPts val="0"/>
              </a:spcBef>
              <a:spcAft>
                <a:spcPts val="0"/>
              </a:spcAft>
              <a:buClr>
                <a:schemeClr val="dk2"/>
              </a:buClr>
              <a:buSzPts val="2000"/>
              <a:buFont typeface="Roboto"/>
              <a:buChar char="●"/>
              <a:defRPr sz="2000">
                <a:solidFill>
                  <a:schemeClr val="lt1"/>
                </a:solidFill>
                <a:latin typeface="Roboto"/>
                <a:ea typeface="Roboto"/>
                <a:cs typeface="Roboto"/>
                <a:sym typeface="Roboto"/>
              </a:defRPr>
            </a:lvl1pPr>
            <a:lvl2pPr marL="914400" lvl="1" indent="-355600">
              <a:lnSpc>
                <a:spcPct val="100000"/>
              </a:lnSpc>
              <a:spcBef>
                <a:spcPts val="0"/>
              </a:spcBef>
              <a:spcAft>
                <a:spcPts val="0"/>
              </a:spcAft>
              <a:buClr>
                <a:schemeClr val="lt1"/>
              </a:buClr>
              <a:buSzPts val="2000"/>
              <a:buFont typeface="Roboto"/>
              <a:buChar char="○"/>
              <a:defRPr sz="2000">
                <a:solidFill>
                  <a:schemeClr val="lt1"/>
                </a:solidFill>
                <a:latin typeface="Roboto"/>
                <a:ea typeface="Roboto"/>
                <a:cs typeface="Roboto"/>
                <a:sym typeface="Roboto"/>
              </a:defRPr>
            </a:lvl2pPr>
            <a:lvl3pPr marL="1371600" lvl="2" indent="-355600">
              <a:lnSpc>
                <a:spcPct val="100000"/>
              </a:lnSpc>
              <a:spcBef>
                <a:spcPts val="0"/>
              </a:spcBef>
              <a:spcAft>
                <a:spcPts val="0"/>
              </a:spcAft>
              <a:buClr>
                <a:schemeClr val="lt1"/>
              </a:buClr>
              <a:buSzPts val="2000"/>
              <a:buFont typeface="Roboto"/>
              <a:buChar char="■"/>
              <a:defRPr sz="2000">
                <a:solidFill>
                  <a:schemeClr val="lt1"/>
                </a:solidFill>
                <a:latin typeface="Roboto"/>
                <a:ea typeface="Roboto"/>
                <a:cs typeface="Roboto"/>
                <a:sym typeface="Roboto"/>
              </a:defRPr>
            </a:lvl3pPr>
            <a:lvl4pPr marL="1828800" lvl="3" indent="-355600">
              <a:lnSpc>
                <a:spcPct val="100000"/>
              </a:lnSpc>
              <a:spcBef>
                <a:spcPts val="0"/>
              </a:spcBef>
              <a:spcAft>
                <a:spcPts val="0"/>
              </a:spcAft>
              <a:buClr>
                <a:schemeClr val="lt1"/>
              </a:buClr>
              <a:buSzPts val="2000"/>
              <a:buFont typeface="Roboto"/>
              <a:buChar char="●"/>
              <a:defRPr sz="2000">
                <a:solidFill>
                  <a:schemeClr val="lt1"/>
                </a:solidFill>
                <a:latin typeface="Roboto"/>
                <a:ea typeface="Roboto"/>
                <a:cs typeface="Roboto"/>
                <a:sym typeface="Roboto"/>
              </a:defRPr>
            </a:lvl4pPr>
            <a:lvl5pPr marL="2286000" lvl="4" indent="-355600">
              <a:lnSpc>
                <a:spcPct val="100000"/>
              </a:lnSpc>
              <a:spcBef>
                <a:spcPts val="0"/>
              </a:spcBef>
              <a:spcAft>
                <a:spcPts val="0"/>
              </a:spcAft>
              <a:buClr>
                <a:schemeClr val="lt1"/>
              </a:buClr>
              <a:buSzPts val="2000"/>
              <a:buFont typeface="Roboto"/>
              <a:buChar char="○"/>
              <a:defRPr sz="2000">
                <a:solidFill>
                  <a:schemeClr val="lt1"/>
                </a:solidFill>
                <a:latin typeface="Roboto"/>
                <a:ea typeface="Roboto"/>
                <a:cs typeface="Roboto"/>
                <a:sym typeface="Roboto"/>
              </a:defRPr>
            </a:lvl5pPr>
            <a:lvl6pPr marL="2743200" lvl="5" indent="-355600">
              <a:lnSpc>
                <a:spcPct val="100000"/>
              </a:lnSpc>
              <a:spcBef>
                <a:spcPts val="0"/>
              </a:spcBef>
              <a:spcAft>
                <a:spcPts val="0"/>
              </a:spcAft>
              <a:buClr>
                <a:schemeClr val="lt1"/>
              </a:buClr>
              <a:buSzPts val="2000"/>
              <a:buFont typeface="Roboto"/>
              <a:buChar char="■"/>
              <a:defRPr sz="2000">
                <a:solidFill>
                  <a:schemeClr val="lt1"/>
                </a:solidFill>
                <a:latin typeface="Roboto"/>
                <a:ea typeface="Roboto"/>
                <a:cs typeface="Roboto"/>
                <a:sym typeface="Roboto"/>
              </a:defRPr>
            </a:lvl6pPr>
            <a:lvl7pPr marL="3200400" lvl="6" indent="-355600">
              <a:lnSpc>
                <a:spcPct val="100000"/>
              </a:lnSpc>
              <a:spcBef>
                <a:spcPts val="0"/>
              </a:spcBef>
              <a:spcAft>
                <a:spcPts val="0"/>
              </a:spcAft>
              <a:buClr>
                <a:schemeClr val="lt1"/>
              </a:buClr>
              <a:buSzPts val="2000"/>
              <a:buFont typeface="Roboto"/>
              <a:buChar char="●"/>
              <a:defRPr sz="2000">
                <a:solidFill>
                  <a:schemeClr val="lt1"/>
                </a:solidFill>
                <a:latin typeface="Roboto"/>
                <a:ea typeface="Roboto"/>
                <a:cs typeface="Roboto"/>
                <a:sym typeface="Roboto"/>
              </a:defRPr>
            </a:lvl7pPr>
            <a:lvl8pPr marL="3657600" lvl="7" indent="-355600">
              <a:lnSpc>
                <a:spcPct val="100000"/>
              </a:lnSpc>
              <a:spcBef>
                <a:spcPts val="0"/>
              </a:spcBef>
              <a:spcAft>
                <a:spcPts val="0"/>
              </a:spcAft>
              <a:buClr>
                <a:schemeClr val="lt1"/>
              </a:buClr>
              <a:buSzPts val="2000"/>
              <a:buFont typeface="Roboto"/>
              <a:buChar char="○"/>
              <a:defRPr sz="2000">
                <a:solidFill>
                  <a:schemeClr val="lt1"/>
                </a:solidFill>
                <a:latin typeface="Roboto"/>
                <a:ea typeface="Roboto"/>
                <a:cs typeface="Roboto"/>
                <a:sym typeface="Roboto"/>
              </a:defRPr>
            </a:lvl8pPr>
            <a:lvl9pPr marL="4114800" lvl="8" indent="-355600">
              <a:lnSpc>
                <a:spcPct val="100000"/>
              </a:lnSpc>
              <a:spcBef>
                <a:spcPts val="0"/>
              </a:spcBef>
              <a:spcAft>
                <a:spcPts val="0"/>
              </a:spcAft>
              <a:buClr>
                <a:schemeClr val="lt1"/>
              </a:buClr>
              <a:buSzPts val="2000"/>
              <a:buFont typeface="Roboto"/>
              <a:buChar char="■"/>
              <a:defRPr sz="2000">
                <a:solidFill>
                  <a:schemeClr val="lt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transition spd="med">
    <p:push/>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8" Type="http://schemas.openxmlformats.org/officeDocument/2006/relationships/hyperlink" Target="https://m.media-amazon.com/images/I/51iefaxmqeL.jpg" TargetMode="External"/><Relationship Id="rId3" Type="http://schemas.openxmlformats.org/officeDocument/2006/relationships/hyperlink" Target="https://i.pinimg.com/originals/91/28/63/91286398d55f8605e76e18bb9c30b0bd.jpg" TargetMode="External"/><Relationship Id="rId7" Type="http://schemas.openxmlformats.org/officeDocument/2006/relationships/hyperlink" Target="https://i0.wp.com/timmaltin.com/wp-content/uploads/2019/05/broke-in-half.jpeg?fit=259%2C182&amp;ssl=1" TargetMode="External"/><Relationship Id="rId12" Type="http://schemas.openxmlformats.org/officeDocument/2006/relationships/hyperlink" Target="https://www.britannica.com/event/Deepwater-Horizon-oil-spill" TargetMode="External"/><Relationship Id="rId2" Type="http://schemas.openxmlformats.org/officeDocument/2006/relationships/notesSlide" Target="../notesSlides/notesSlide22.xml"/><Relationship Id="rId1" Type="http://schemas.openxmlformats.org/officeDocument/2006/relationships/slideLayout" Target="../slideLayouts/slideLayout25.xml"/><Relationship Id="rId6" Type="http://schemas.openxmlformats.org/officeDocument/2006/relationships/hyperlink" Target="https://www.google.com/url?sa=i&amp;url=https%3A%2F%2Fabcnews.go.com%2FUS%2Frun-risk-documents-detail-oceangates-battle-whistleblower-years%2Fstory%3Fid%3D106965104&amp;psig=AOvVaw3IYChEFtIDc95X3rJpCQ20&amp;ust=1713817399037000&amp;source=images&amp;cd=vfe&amp;opi=89978449&amp;ved=0CBIQjRxqFwoTCOirg7yR1IUDFQAAAAAdAAAAABAZ" TargetMode="External"/><Relationship Id="rId11" Type="http://schemas.openxmlformats.org/officeDocument/2006/relationships/hyperlink" Target="https://www.ncbi.nlm.nih.gov/pmc/articles/PMC7351545/" TargetMode="External"/><Relationship Id="rId5" Type="http://schemas.openxmlformats.org/officeDocument/2006/relationships/hyperlink" Target="https://i.imgur.com/lmKAZzq.jpg" TargetMode="External"/><Relationship Id="rId10" Type="http://schemas.openxmlformats.org/officeDocument/2006/relationships/hyperlink" Target="https://www.npr.org/2021/01/08/954782512/boeing-to-pay-2-5-billion-settlement-over-deadly-737-max-crashes" TargetMode="External"/><Relationship Id="rId4" Type="http://schemas.openxmlformats.org/officeDocument/2006/relationships/hyperlink" Target="https://live.staticflickr.com/371/31913260434_66b48b71ff_b.jpg" TargetMode="External"/><Relationship Id="rId9" Type="http://schemas.openxmlformats.org/officeDocument/2006/relationships/hyperlink" Target="https://proceedings.mlr.press/v81/buolamwini18a/buolamwini18a.pd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eit.edu.au/the-truth-behind-murphys-law/" TargetMode="External"/><Relationship Id="rId3" Type="http://schemas.openxmlformats.org/officeDocument/2006/relationships/hyperlink" Target="https://www.asme.org/topics-resources/content/the-ethical-lessons-of-deepwater" TargetMode="External"/><Relationship Id="rId7" Type="http://schemas.openxmlformats.org/officeDocument/2006/relationships/hyperlink" Target="https://xkcd.com/2030/"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hyperlink" Target="https://www.google.com/url?sa=i&amp;url=https%3A%2F%2Fwww.thestar.com%2Fentertainment%2Fmovies%2Fpassengers-actor-michael-sheen-talks-about-being-a-robo-bartender%2Farticle_eaae723e-01a6-5e66-95a1-92f09866d2c0.html&amp;psig=AOvVaw2mSUNvx6x9sdfII2duOAUi&amp;ust=1714053306511000&amp;source=images&amp;cd=vfe&amp;opi=89978449&amp;ved=0CBIQjRxqFwoTCODK4KWA24UDFQAAAAAdAAAAABAE" TargetMode="External"/><Relationship Id="rId5" Type="http://schemas.openxmlformats.org/officeDocument/2006/relationships/hyperlink" Target="https://www.stephensandkenau.com/wp-content/themes/modeShipYardTheme/timthumb.php?w=640&amp;zc=1&amp;q=100&amp;src=https://www.stephensandkenau.com/wp-content/uploads/2015/10/19016-Titanic-Lifeboat.jpg&amp;a=b" TargetMode="External"/><Relationship Id="rId4" Type="http://schemas.openxmlformats.org/officeDocument/2006/relationships/hyperlink" Target="https://m.media-amazon.com/images/S/pv-target-images/7ab5b49cde2d22538e819c6502d51aaf23cb2c659b509820af938b8864e1931f.jp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scholarship.org/content/qt6h24b1vt/qt6h24b1vt.pdf?t=lnp2ro#:~:text=URL%3A%20https%3A%2F%2Fescholarship.org%2Fcontent%2Fqt6h24b1vt%2Fqt6h24b1vt.pdf%3Ft%3Dlnp2ro%0AVisible%3A%200%25%20"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hyperlink" Target="http://libraetd.lib.virginia.edu/downloads/707958249?filename=Normansell_David_STS_research_paper.pdf" TargetMode="External"/><Relationship Id="rId4" Type="http://schemas.openxmlformats.org/officeDocument/2006/relationships/hyperlink" Target="https://www.eit.edu.au/titan-submersible-what-we-know-about-its-design-materials-and-its-implosion/"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29"/>
          <p:cNvSpPr txBox="1">
            <a:spLocks noGrp="1"/>
          </p:cNvSpPr>
          <p:nvPr>
            <p:ph type="subTitle" idx="1"/>
          </p:nvPr>
        </p:nvSpPr>
        <p:spPr>
          <a:xfrm>
            <a:off x="1728158" y="4704700"/>
            <a:ext cx="8735700" cy="618000"/>
          </a:xfrm>
          <a:prstGeom prst="rect">
            <a:avLst/>
          </a:prstGeom>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dk1"/>
              </a:buClr>
              <a:buSzPts val="4400"/>
              <a:buFont typeface="Play"/>
              <a:buNone/>
            </a:pPr>
            <a:r>
              <a:rPr lang="en-US" sz="3300" b="1">
                <a:latin typeface="Orbitron"/>
                <a:ea typeface="Orbitron"/>
                <a:cs typeface="Orbitron"/>
                <a:sym typeface="Orbitron"/>
              </a:rPr>
              <a:t>Passengers</a:t>
            </a:r>
            <a:endParaRPr sz="3300" b="1">
              <a:latin typeface="Orbitron"/>
              <a:ea typeface="Orbitron"/>
              <a:cs typeface="Orbitron"/>
              <a:sym typeface="Orbitron"/>
            </a:endParaRPr>
          </a:p>
          <a:p>
            <a:pPr marL="0" lvl="0" indent="0" algn="ctr" rtl="0">
              <a:spcBef>
                <a:spcPts val="0"/>
              </a:spcBef>
              <a:spcAft>
                <a:spcPts val="0"/>
              </a:spcAft>
              <a:buNone/>
            </a:pPr>
            <a:endParaRPr/>
          </a:p>
        </p:txBody>
      </p:sp>
      <p:pic>
        <p:nvPicPr>
          <p:cNvPr id="839" name="Google Shape;839;p29" descr="A person and person looking at each other&#10;&#10;Description automatically generated"/>
          <p:cNvPicPr preferRelativeResize="0"/>
          <p:nvPr/>
        </p:nvPicPr>
        <p:blipFill rotWithShape="1">
          <a:blip r:embed="rId3">
            <a:alphaModFix/>
          </a:blip>
          <a:srcRect/>
          <a:stretch/>
        </p:blipFill>
        <p:spPr>
          <a:xfrm>
            <a:off x="3100587" y="1202209"/>
            <a:ext cx="5751578" cy="3235263"/>
          </a:xfrm>
          <a:prstGeom prst="rect">
            <a:avLst/>
          </a:prstGeom>
          <a:noFill/>
          <a:ln>
            <a:noFill/>
          </a:ln>
        </p:spPr>
      </p:pic>
      <p:sp>
        <p:nvSpPr>
          <p:cNvPr id="840" name="Google Shape;840;p29"/>
          <p:cNvSpPr txBox="1"/>
          <p:nvPr/>
        </p:nvSpPr>
        <p:spPr>
          <a:xfrm>
            <a:off x="2113225" y="5183375"/>
            <a:ext cx="83034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US" sz="2000">
                <a:solidFill>
                  <a:srgbClr val="222222"/>
                </a:solidFill>
                <a:latin typeface="Play"/>
                <a:ea typeface="Play"/>
                <a:cs typeface="Play"/>
                <a:sym typeface="Play"/>
              </a:rPr>
              <a:t>Alex Li, Zackary Perry, Vaansh Mansharamani, Simon Tong</a:t>
            </a:r>
            <a:endParaRPr sz="2000">
              <a:solidFill>
                <a:schemeClr val="lt1"/>
              </a:solidFill>
              <a:latin typeface="Play"/>
              <a:ea typeface="Play"/>
              <a:cs typeface="Play"/>
              <a:sym typeface="Play"/>
            </a:endParaRPr>
          </a:p>
        </p:txBody>
      </p:sp>
      <p:sp>
        <p:nvSpPr>
          <p:cNvPr id="841" name="Google Shape;841;p29"/>
          <p:cNvSpPr txBox="1"/>
          <p:nvPr/>
        </p:nvSpPr>
        <p:spPr>
          <a:xfrm>
            <a:off x="2312550" y="3229675"/>
            <a:ext cx="300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[17]</a:t>
            </a:r>
            <a:endParaRPr sz="2400">
              <a:solidFill>
                <a:srgbClr val="99999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38"/>
          <p:cNvSpPr txBox="1">
            <a:spLocks noGrp="1"/>
          </p:cNvSpPr>
          <p:nvPr>
            <p:ph type="title"/>
          </p:nvPr>
        </p:nvSpPr>
        <p:spPr>
          <a:xfrm>
            <a:off x="276875" y="2100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300"/>
              <a:t>Reason 3: No systems to awake the crew members to look at failures within the ship</a:t>
            </a:r>
            <a:endParaRPr sz="3300"/>
          </a:p>
        </p:txBody>
      </p:sp>
      <p:sp>
        <p:nvSpPr>
          <p:cNvPr id="959" name="Google Shape;959;p38"/>
          <p:cNvSpPr txBox="1">
            <a:spLocks noGrp="1"/>
          </p:cNvSpPr>
          <p:nvPr>
            <p:ph type="body" idx="1"/>
          </p:nvPr>
        </p:nvSpPr>
        <p:spPr>
          <a:xfrm>
            <a:off x="435875" y="2168975"/>
            <a:ext cx="4682100" cy="4124100"/>
          </a:xfrm>
          <a:prstGeom prst="rect">
            <a:avLst/>
          </a:prstGeom>
        </p:spPr>
        <p:txBody>
          <a:bodyPr spcFirstLastPara="1" wrap="square" lIns="91425" tIns="45700" rIns="91425" bIns="45700" anchor="t" anchorCtr="0">
            <a:normAutofit/>
          </a:bodyPr>
          <a:lstStyle/>
          <a:p>
            <a:pPr marL="457200" lvl="0" indent="-368300" algn="l" rtl="0">
              <a:spcBef>
                <a:spcPts val="1000"/>
              </a:spcBef>
              <a:spcAft>
                <a:spcPts val="0"/>
              </a:spcAft>
              <a:buClr>
                <a:schemeClr val="lt1"/>
              </a:buClr>
              <a:buSzPts val="2200"/>
              <a:buFont typeface="Play"/>
              <a:buChar char="●"/>
            </a:pPr>
            <a:r>
              <a:rPr lang="en-US" sz="2200">
                <a:latin typeface="Play"/>
                <a:ea typeface="Play"/>
                <a:cs typeface="Play"/>
                <a:sym typeface="Play"/>
              </a:rPr>
              <a:t>Crew is placed in hibernation pods with no way to wake them up, fully relying on Autopilot system to pilot the ship.</a:t>
            </a:r>
            <a:endParaRPr sz="2200">
              <a:latin typeface="Play"/>
              <a:ea typeface="Play"/>
              <a:cs typeface="Play"/>
              <a:sym typeface="Play"/>
            </a:endParaRPr>
          </a:p>
          <a:p>
            <a:pPr marL="457200" lvl="0" indent="0" algn="l" rtl="0">
              <a:spcBef>
                <a:spcPts val="1000"/>
              </a:spcBef>
              <a:spcAft>
                <a:spcPts val="0"/>
              </a:spcAft>
              <a:buNone/>
            </a:pPr>
            <a:endParaRPr sz="2200">
              <a:latin typeface="Play"/>
              <a:ea typeface="Play"/>
              <a:cs typeface="Play"/>
              <a:sym typeface="Play"/>
            </a:endParaRPr>
          </a:p>
          <a:p>
            <a:pPr marL="457200" lvl="0" indent="-368300" algn="l" rtl="0">
              <a:spcBef>
                <a:spcPts val="1000"/>
              </a:spcBef>
              <a:spcAft>
                <a:spcPts val="0"/>
              </a:spcAft>
              <a:buClr>
                <a:schemeClr val="lt1"/>
              </a:buClr>
              <a:buSzPts val="2200"/>
              <a:buFont typeface="Play"/>
              <a:buChar char="●"/>
            </a:pPr>
            <a:r>
              <a:rPr lang="en-US" sz="2200">
                <a:latin typeface="Play"/>
                <a:ea typeface="Play"/>
                <a:cs typeface="Play"/>
                <a:sym typeface="Play"/>
              </a:rPr>
              <a:t>Ethically wrong. What if ship gets destroyed? Who is responsible?</a:t>
            </a:r>
            <a:endParaRPr sz="2200">
              <a:latin typeface="Play"/>
              <a:ea typeface="Play"/>
              <a:cs typeface="Play"/>
              <a:sym typeface="Play"/>
            </a:endParaRPr>
          </a:p>
          <a:p>
            <a:pPr marL="0" lvl="0" indent="0" algn="l" rtl="0">
              <a:spcBef>
                <a:spcPts val="1000"/>
              </a:spcBef>
              <a:spcAft>
                <a:spcPts val="0"/>
              </a:spcAft>
              <a:buNone/>
            </a:pPr>
            <a:endParaRPr sz="2200">
              <a:latin typeface="Play"/>
              <a:ea typeface="Play"/>
              <a:cs typeface="Play"/>
              <a:sym typeface="Play"/>
            </a:endParaRPr>
          </a:p>
        </p:txBody>
      </p:sp>
      <p:sp>
        <p:nvSpPr>
          <p:cNvPr id="960" name="Google Shape;960;p3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solidFill>
                  <a:srgbClr val="000000"/>
                </a:solidFill>
                <a:latin typeface="Arial"/>
                <a:ea typeface="Arial"/>
                <a:cs typeface="Arial"/>
                <a:sym typeface="Arial"/>
              </a:rPr>
              <a:t>10</a:t>
            </a:fld>
            <a:endParaRPr sz="1400">
              <a:solidFill>
                <a:srgbClr val="000000"/>
              </a:solidFill>
              <a:latin typeface="Arial"/>
              <a:ea typeface="Arial"/>
              <a:cs typeface="Arial"/>
              <a:sym typeface="Arial"/>
            </a:endParaRPr>
          </a:p>
        </p:txBody>
      </p:sp>
      <p:pic>
        <p:nvPicPr>
          <p:cNvPr id="961" name="Google Shape;961;p38"/>
          <p:cNvPicPr preferRelativeResize="0"/>
          <p:nvPr/>
        </p:nvPicPr>
        <p:blipFill>
          <a:blip r:embed="rId3">
            <a:alphaModFix/>
          </a:blip>
          <a:stretch>
            <a:fillRect/>
          </a:stretch>
        </p:blipFill>
        <p:spPr>
          <a:xfrm>
            <a:off x="5760475" y="2230575"/>
            <a:ext cx="6274724" cy="2894700"/>
          </a:xfrm>
          <a:prstGeom prst="rect">
            <a:avLst/>
          </a:prstGeom>
          <a:noFill/>
          <a:ln>
            <a:noFill/>
          </a:ln>
        </p:spPr>
      </p:pic>
      <p:sp>
        <p:nvSpPr>
          <p:cNvPr id="962" name="Google Shape;962;p38"/>
          <p:cNvSpPr txBox="1"/>
          <p:nvPr/>
        </p:nvSpPr>
        <p:spPr>
          <a:xfrm>
            <a:off x="6224550" y="5186425"/>
            <a:ext cx="6379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B7B7B7"/>
                </a:solidFill>
              </a:rPr>
              <a:t>[15]</a:t>
            </a:r>
            <a:endParaRPr sz="2400">
              <a:solidFill>
                <a:srgbClr val="B7B7B7"/>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39"/>
          <p:cNvSpPr txBox="1">
            <a:spLocks noGrp="1"/>
          </p:cNvSpPr>
          <p:nvPr>
            <p:ph type="title"/>
          </p:nvPr>
        </p:nvSpPr>
        <p:spPr>
          <a:xfrm>
            <a:off x="229025" y="2365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Reason 4: Autodoc &amp; ID</a:t>
            </a:r>
            <a:endParaRPr/>
          </a:p>
        </p:txBody>
      </p:sp>
      <p:sp>
        <p:nvSpPr>
          <p:cNvPr id="968" name="Google Shape;968;p39"/>
          <p:cNvSpPr txBox="1">
            <a:spLocks noGrp="1"/>
          </p:cNvSpPr>
          <p:nvPr>
            <p:ph type="body" idx="1"/>
          </p:nvPr>
        </p:nvSpPr>
        <p:spPr>
          <a:xfrm>
            <a:off x="405450" y="1637475"/>
            <a:ext cx="5160900" cy="43512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Clr>
                <a:schemeClr val="lt1"/>
              </a:buClr>
              <a:buSzPts val="1800"/>
              <a:buFont typeface="Play"/>
              <a:buChar char="●"/>
            </a:pPr>
            <a:r>
              <a:rPr lang="en-US">
                <a:latin typeface="Play"/>
                <a:ea typeface="Play"/>
                <a:cs typeface="Play"/>
                <a:sym typeface="Play"/>
              </a:rPr>
              <a:t>Autodoc requires ID of a Crew Member to perform advanced commands</a:t>
            </a:r>
            <a:endParaRPr>
              <a:latin typeface="Play"/>
              <a:ea typeface="Play"/>
              <a:cs typeface="Play"/>
              <a:sym typeface="Play"/>
            </a:endParaRPr>
          </a:p>
          <a:p>
            <a:pPr marL="0" lvl="0" indent="0" algn="l" rtl="0">
              <a:spcBef>
                <a:spcPts val="1000"/>
              </a:spcBef>
              <a:spcAft>
                <a:spcPts val="0"/>
              </a:spcAft>
              <a:buNone/>
            </a:pPr>
            <a:endParaRPr>
              <a:latin typeface="Play"/>
              <a:ea typeface="Play"/>
              <a:cs typeface="Play"/>
              <a:sym typeface="Play"/>
            </a:endParaRPr>
          </a:p>
          <a:p>
            <a:pPr marL="457200" lvl="0" indent="-342900" algn="l" rtl="0">
              <a:spcBef>
                <a:spcPts val="1000"/>
              </a:spcBef>
              <a:spcAft>
                <a:spcPts val="0"/>
              </a:spcAft>
              <a:buClr>
                <a:schemeClr val="lt1"/>
              </a:buClr>
              <a:buSzPts val="1800"/>
              <a:buFont typeface="Play"/>
              <a:buChar char="●"/>
            </a:pPr>
            <a:r>
              <a:rPr lang="en-US">
                <a:latin typeface="Play"/>
                <a:ea typeface="Play"/>
                <a:cs typeface="Play"/>
                <a:sym typeface="Play"/>
              </a:rPr>
              <a:t>The ID of all Passengers controls all their privileges on the ship.</a:t>
            </a:r>
            <a:endParaRPr>
              <a:latin typeface="Play"/>
              <a:ea typeface="Play"/>
              <a:cs typeface="Play"/>
              <a:sym typeface="Play"/>
            </a:endParaRPr>
          </a:p>
          <a:p>
            <a:pPr marL="0" lvl="0" indent="0" algn="l" rtl="0">
              <a:spcBef>
                <a:spcPts val="1000"/>
              </a:spcBef>
              <a:spcAft>
                <a:spcPts val="0"/>
              </a:spcAft>
              <a:buNone/>
            </a:pPr>
            <a:endParaRPr>
              <a:latin typeface="Play"/>
              <a:ea typeface="Play"/>
              <a:cs typeface="Play"/>
              <a:sym typeface="Play"/>
            </a:endParaRPr>
          </a:p>
          <a:p>
            <a:pPr marL="457200" lvl="0" indent="-342900" algn="l" rtl="0">
              <a:spcBef>
                <a:spcPts val="1000"/>
              </a:spcBef>
              <a:spcAft>
                <a:spcPts val="0"/>
              </a:spcAft>
              <a:buClr>
                <a:schemeClr val="lt1"/>
              </a:buClr>
              <a:buSzPts val="1800"/>
              <a:buFont typeface="Play"/>
              <a:buChar char="●"/>
            </a:pPr>
            <a:r>
              <a:rPr lang="en-US">
                <a:latin typeface="Play"/>
                <a:ea typeface="Play"/>
                <a:cs typeface="Play"/>
                <a:sym typeface="Play"/>
              </a:rPr>
              <a:t>Ethically Inconsiderate, considering emergency </a:t>
            </a:r>
            <a:endParaRPr>
              <a:latin typeface="Play"/>
              <a:ea typeface="Play"/>
              <a:cs typeface="Play"/>
              <a:sym typeface="Play"/>
            </a:endParaRPr>
          </a:p>
        </p:txBody>
      </p:sp>
      <p:sp>
        <p:nvSpPr>
          <p:cNvPr id="969" name="Google Shape;969;p3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solidFill>
                  <a:srgbClr val="000000"/>
                </a:solidFill>
                <a:latin typeface="Arial"/>
                <a:ea typeface="Arial"/>
                <a:cs typeface="Arial"/>
                <a:sym typeface="Arial"/>
              </a:rPr>
              <a:t>11</a:t>
            </a:fld>
            <a:endParaRPr sz="1400">
              <a:solidFill>
                <a:srgbClr val="000000"/>
              </a:solidFill>
              <a:latin typeface="Arial"/>
              <a:ea typeface="Arial"/>
              <a:cs typeface="Arial"/>
              <a:sym typeface="Arial"/>
            </a:endParaRPr>
          </a:p>
        </p:txBody>
      </p:sp>
      <p:pic>
        <p:nvPicPr>
          <p:cNvPr id="970" name="Google Shape;970;p39"/>
          <p:cNvPicPr preferRelativeResize="0"/>
          <p:nvPr/>
        </p:nvPicPr>
        <p:blipFill>
          <a:blip r:embed="rId3">
            <a:alphaModFix/>
          </a:blip>
          <a:stretch>
            <a:fillRect/>
          </a:stretch>
        </p:blipFill>
        <p:spPr>
          <a:xfrm>
            <a:off x="7151413" y="1458950"/>
            <a:ext cx="3636625" cy="2370900"/>
          </a:xfrm>
          <a:prstGeom prst="rect">
            <a:avLst/>
          </a:prstGeom>
          <a:noFill/>
          <a:ln>
            <a:noFill/>
          </a:ln>
        </p:spPr>
      </p:pic>
      <p:sp>
        <p:nvSpPr>
          <p:cNvPr id="971" name="Google Shape;971;p39"/>
          <p:cNvSpPr txBox="1"/>
          <p:nvPr/>
        </p:nvSpPr>
        <p:spPr>
          <a:xfrm>
            <a:off x="5998888" y="1458950"/>
            <a:ext cx="720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[16]</a:t>
            </a:r>
            <a:endParaRPr sz="2400">
              <a:solidFill>
                <a:srgbClr val="999999"/>
              </a:solidFill>
            </a:endParaRPr>
          </a:p>
        </p:txBody>
      </p:sp>
      <p:pic>
        <p:nvPicPr>
          <p:cNvPr id="972" name="Google Shape;972;p39"/>
          <p:cNvPicPr preferRelativeResize="0"/>
          <p:nvPr/>
        </p:nvPicPr>
        <p:blipFill>
          <a:blip r:embed="rId4">
            <a:alphaModFix/>
          </a:blip>
          <a:stretch>
            <a:fillRect/>
          </a:stretch>
        </p:blipFill>
        <p:spPr>
          <a:xfrm>
            <a:off x="7151425" y="4079837"/>
            <a:ext cx="3636625" cy="2276513"/>
          </a:xfrm>
          <a:prstGeom prst="rect">
            <a:avLst/>
          </a:prstGeom>
          <a:noFill/>
          <a:ln>
            <a:noFill/>
          </a:ln>
        </p:spPr>
      </p:pic>
      <p:sp>
        <p:nvSpPr>
          <p:cNvPr id="973" name="Google Shape;973;p39"/>
          <p:cNvSpPr txBox="1"/>
          <p:nvPr/>
        </p:nvSpPr>
        <p:spPr>
          <a:xfrm>
            <a:off x="5998888" y="4941025"/>
            <a:ext cx="85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[17]</a:t>
            </a:r>
            <a:endParaRPr sz="2400">
              <a:solidFill>
                <a:srgbClr val="99999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40"/>
          <p:cNvSpPr txBox="1">
            <a:spLocks noGrp="1"/>
          </p:cNvSpPr>
          <p:nvPr>
            <p:ph type="title"/>
          </p:nvPr>
        </p:nvSpPr>
        <p:spPr>
          <a:xfrm>
            <a:off x="195800" y="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300"/>
              <a:t>Reason 5: Real life Parallels of Lack of Redundancy</a:t>
            </a:r>
            <a:endParaRPr sz="3300"/>
          </a:p>
        </p:txBody>
      </p:sp>
      <p:sp>
        <p:nvSpPr>
          <p:cNvPr id="979" name="Google Shape;979;p40"/>
          <p:cNvSpPr txBox="1">
            <a:spLocks noGrp="1"/>
          </p:cNvSpPr>
          <p:nvPr>
            <p:ph type="body" idx="1"/>
          </p:nvPr>
        </p:nvSpPr>
        <p:spPr>
          <a:xfrm>
            <a:off x="950250" y="2031250"/>
            <a:ext cx="4578000" cy="3650100"/>
          </a:xfrm>
          <a:prstGeom prst="rect">
            <a:avLst/>
          </a:prstGeom>
        </p:spPr>
        <p:txBody>
          <a:bodyPr spcFirstLastPara="1" wrap="square" lIns="91425" tIns="45700" rIns="91425" bIns="45700" anchor="t" anchorCtr="0">
            <a:normAutofit/>
          </a:bodyPr>
          <a:lstStyle/>
          <a:p>
            <a:pPr marL="0" lvl="0" indent="0" algn="l" rtl="0">
              <a:lnSpc>
                <a:spcPct val="70000"/>
              </a:lnSpc>
              <a:spcBef>
                <a:spcPts val="1000"/>
              </a:spcBef>
              <a:spcAft>
                <a:spcPts val="0"/>
              </a:spcAft>
              <a:buNone/>
            </a:pPr>
            <a:r>
              <a:rPr lang="en-US" sz="2200">
                <a:solidFill>
                  <a:schemeClr val="dk1"/>
                </a:solidFill>
              </a:rPr>
              <a:t>- Ocean Gate Titan Submarine</a:t>
            </a:r>
            <a:endParaRPr sz="2200">
              <a:solidFill>
                <a:schemeClr val="dk1"/>
              </a:solidFill>
            </a:endParaRPr>
          </a:p>
          <a:p>
            <a:pPr marL="0" lvl="0" indent="0" algn="l" rtl="0">
              <a:lnSpc>
                <a:spcPct val="70000"/>
              </a:lnSpc>
              <a:spcBef>
                <a:spcPts val="1000"/>
              </a:spcBef>
              <a:spcAft>
                <a:spcPts val="0"/>
              </a:spcAft>
              <a:buNone/>
            </a:pPr>
            <a:r>
              <a:rPr lang="en-US" sz="2200">
                <a:solidFill>
                  <a:schemeClr val="dk1"/>
                </a:solidFill>
              </a:rPr>
              <a:t> </a:t>
            </a:r>
            <a:endParaRPr sz="2200">
              <a:solidFill>
                <a:schemeClr val="dk1"/>
              </a:solidFill>
            </a:endParaRPr>
          </a:p>
          <a:p>
            <a:pPr marL="0" lvl="0" indent="0" algn="l" rtl="0">
              <a:lnSpc>
                <a:spcPct val="70000"/>
              </a:lnSpc>
              <a:spcBef>
                <a:spcPts val="1000"/>
              </a:spcBef>
              <a:spcAft>
                <a:spcPts val="0"/>
              </a:spcAft>
              <a:buNone/>
            </a:pPr>
            <a:endParaRPr sz="2200">
              <a:solidFill>
                <a:schemeClr val="dk1"/>
              </a:solidFill>
            </a:endParaRPr>
          </a:p>
          <a:p>
            <a:pPr marL="0" lvl="0" indent="0" algn="l" rtl="0">
              <a:lnSpc>
                <a:spcPct val="70000"/>
              </a:lnSpc>
              <a:spcBef>
                <a:spcPts val="1000"/>
              </a:spcBef>
              <a:spcAft>
                <a:spcPts val="0"/>
              </a:spcAft>
              <a:buNone/>
            </a:pPr>
            <a:endParaRPr sz="2200">
              <a:solidFill>
                <a:schemeClr val="dk1"/>
              </a:solidFill>
            </a:endParaRPr>
          </a:p>
          <a:p>
            <a:pPr marL="0" lvl="0" indent="0" algn="l" rtl="0">
              <a:lnSpc>
                <a:spcPct val="70000"/>
              </a:lnSpc>
              <a:spcBef>
                <a:spcPts val="1000"/>
              </a:spcBef>
              <a:spcAft>
                <a:spcPts val="0"/>
              </a:spcAft>
              <a:buNone/>
            </a:pPr>
            <a:endParaRPr sz="2200">
              <a:solidFill>
                <a:schemeClr val="dk1"/>
              </a:solidFill>
            </a:endParaRPr>
          </a:p>
          <a:p>
            <a:pPr marL="0" lvl="0" indent="0" algn="l" rtl="0">
              <a:lnSpc>
                <a:spcPct val="70000"/>
              </a:lnSpc>
              <a:spcBef>
                <a:spcPts val="1000"/>
              </a:spcBef>
              <a:spcAft>
                <a:spcPts val="0"/>
              </a:spcAft>
              <a:buNone/>
            </a:pPr>
            <a:endParaRPr sz="2200">
              <a:solidFill>
                <a:schemeClr val="dk1"/>
              </a:solidFill>
            </a:endParaRPr>
          </a:p>
          <a:p>
            <a:pPr marL="0" lvl="0" indent="0" algn="l" rtl="0">
              <a:lnSpc>
                <a:spcPct val="70000"/>
              </a:lnSpc>
              <a:spcBef>
                <a:spcPts val="1000"/>
              </a:spcBef>
              <a:spcAft>
                <a:spcPts val="0"/>
              </a:spcAft>
              <a:buNone/>
            </a:pPr>
            <a:r>
              <a:rPr lang="en-US" sz="2200">
                <a:solidFill>
                  <a:schemeClr val="dk1"/>
                </a:solidFill>
              </a:rPr>
              <a:t>-The Titanic [1517 people died]</a:t>
            </a:r>
            <a:endParaRPr sz="2200">
              <a:solidFill>
                <a:schemeClr val="dk1"/>
              </a:solidFill>
            </a:endParaRPr>
          </a:p>
          <a:p>
            <a:pPr marL="0" lvl="0" indent="0" algn="l" rtl="0">
              <a:lnSpc>
                <a:spcPct val="70000"/>
              </a:lnSpc>
              <a:spcBef>
                <a:spcPts val="1000"/>
              </a:spcBef>
              <a:spcAft>
                <a:spcPts val="0"/>
              </a:spcAft>
              <a:buNone/>
            </a:pPr>
            <a:endParaRPr sz="2200">
              <a:solidFill>
                <a:schemeClr val="dk1"/>
              </a:solidFill>
            </a:endParaRPr>
          </a:p>
        </p:txBody>
      </p:sp>
      <p:sp>
        <p:nvSpPr>
          <p:cNvPr id="980" name="Google Shape;980;p4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solidFill>
                  <a:srgbClr val="000000"/>
                </a:solidFill>
                <a:latin typeface="Arial"/>
                <a:ea typeface="Arial"/>
                <a:cs typeface="Arial"/>
                <a:sym typeface="Arial"/>
              </a:rPr>
              <a:t>12</a:t>
            </a:fld>
            <a:endParaRPr sz="1400">
              <a:solidFill>
                <a:srgbClr val="000000"/>
              </a:solidFill>
              <a:latin typeface="Arial"/>
              <a:ea typeface="Arial"/>
              <a:cs typeface="Arial"/>
              <a:sym typeface="Arial"/>
            </a:endParaRPr>
          </a:p>
        </p:txBody>
      </p:sp>
      <p:sp>
        <p:nvSpPr>
          <p:cNvPr id="981" name="Google Shape;981;p40"/>
          <p:cNvSpPr txBox="1"/>
          <p:nvPr/>
        </p:nvSpPr>
        <p:spPr>
          <a:xfrm>
            <a:off x="838200" y="5127250"/>
            <a:ext cx="4578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solidFill>
                <a:schemeClr val="lt1"/>
              </a:solidFill>
            </a:endParaRPr>
          </a:p>
        </p:txBody>
      </p:sp>
      <p:pic>
        <p:nvPicPr>
          <p:cNvPr id="982" name="Google Shape;982;p40"/>
          <p:cNvPicPr preferRelativeResize="0"/>
          <p:nvPr/>
        </p:nvPicPr>
        <p:blipFill>
          <a:blip r:embed="rId3">
            <a:alphaModFix/>
          </a:blip>
          <a:stretch>
            <a:fillRect/>
          </a:stretch>
        </p:blipFill>
        <p:spPr>
          <a:xfrm>
            <a:off x="6901400" y="1716329"/>
            <a:ext cx="4827203" cy="3020294"/>
          </a:xfrm>
          <a:prstGeom prst="rect">
            <a:avLst/>
          </a:prstGeom>
          <a:noFill/>
          <a:ln>
            <a:noFill/>
          </a:ln>
        </p:spPr>
      </p:pic>
      <p:pic>
        <p:nvPicPr>
          <p:cNvPr id="983" name="Google Shape;983;p40"/>
          <p:cNvPicPr preferRelativeResize="0"/>
          <p:nvPr/>
        </p:nvPicPr>
        <p:blipFill>
          <a:blip r:embed="rId4">
            <a:alphaModFix/>
          </a:blip>
          <a:stretch>
            <a:fillRect/>
          </a:stretch>
        </p:blipFill>
        <p:spPr>
          <a:xfrm>
            <a:off x="874150" y="1679225"/>
            <a:ext cx="4403750" cy="3094488"/>
          </a:xfrm>
          <a:prstGeom prst="rect">
            <a:avLst/>
          </a:prstGeom>
          <a:noFill/>
          <a:ln>
            <a:noFill/>
          </a:ln>
        </p:spPr>
      </p:pic>
      <p:pic>
        <p:nvPicPr>
          <p:cNvPr id="984" name="Google Shape;984;p40"/>
          <p:cNvPicPr preferRelativeResize="0"/>
          <p:nvPr/>
        </p:nvPicPr>
        <p:blipFill>
          <a:blip r:embed="rId5">
            <a:alphaModFix/>
          </a:blip>
          <a:stretch>
            <a:fillRect/>
          </a:stretch>
        </p:blipFill>
        <p:spPr>
          <a:xfrm>
            <a:off x="10798075" y="3806100"/>
            <a:ext cx="930525" cy="930525"/>
          </a:xfrm>
          <a:prstGeom prst="rect">
            <a:avLst/>
          </a:prstGeom>
          <a:noFill/>
          <a:ln>
            <a:noFill/>
          </a:ln>
        </p:spPr>
      </p:pic>
      <p:sp>
        <p:nvSpPr>
          <p:cNvPr id="985" name="Google Shape;985;p40"/>
          <p:cNvSpPr txBox="1"/>
          <p:nvPr/>
        </p:nvSpPr>
        <p:spPr>
          <a:xfrm>
            <a:off x="11229113" y="4773725"/>
            <a:ext cx="584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[8]</a:t>
            </a:r>
            <a:endParaRPr>
              <a:solidFill>
                <a:srgbClr val="999999"/>
              </a:solidFill>
            </a:endParaRPr>
          </a:p>
        </p:txBody>
      </p:sp>
      <p:sp>
        <p:nvSpPr>
          <p:cNvPr id="986" name="Google Shape;986;p40"/>
          <p:cNvSpPr txBox="1"/>
          <p:nvPr/>
        </p:nvSpPr>
        <p:spPr>
          <a:xfrm>
            <a:off x="195800" y="2197700"/>
            <a:ext cx="584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[6]</a:t>
            </a:r>
            <a:endParaRPr sz="2400">
              <a:solidFill>
                <a:srgbClr val="999999"/>
              </a:solidFill>
            </a:endParaRPr>
          </a:p>
        </p:txBody>
      </p:sp>
      <p:sp>
        <p:nvSpPr>
          <p:cNvPr id="987" name="Google Shape;987;p40"/>
          <p:cNvSpPr txBox="1"/>
          <p:nvPr/>
        </p:nvSpPr>
        <p:spPr>
          <a:xfrm>
            <a:off x="6298050" y="2751800"/>
            <a:ext cx="722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[7]</a:t>
            </a:r>
            <a:endParaRPr sz="2400">
              <a:solidFill>
                <a:srgbClr val="999999"/>
              </a:solidFill>
            </a:endParaRPr>
          </a:p>
        </p:txBody>
      </p:sp>
      <p:pic>
        <p:nvPicPr>
          <p:cNvPr id="988" name="Google Shape;988;p40"/>
          <p:cNvPicPr preferRelativeResize="0"/>
          <p:nvPr/>
        </p:nvPicPr>
        <p:blipFill>
          <a:blip r:embed="rId6">
            <a:alphaModFix/>
          </a:blip>
          <a:stretch>
            <a:fillRect/>
          </a:stretch>
        </p:blipFill>
        <p:spPr>
          <a:xfrm>
            <a:off x="874150" y="3957607"/>
            <a:ext cx="1231901" cy="816118"/>
          </a:xfrm>
          <a:prstGeom prst="rect">
            <a:avLst/>
          </a:prstGeom>
          <a:noFill/>
          <a:ln>
            <a:noFill/>
          </a:ln>
        </p:spPr>
      </p:pic>
      <p:sp>
        <p:nvSpPr>
          <p:cNvPr id="989" name="Google Shape;989;p40"/>
          <p:cNvSpPr txBox="1"/>
          <p:nvPr/>
        </p:nvSpPr>
        <p:spPr>
          <a:xfrm>
            <a:off x="195800" y="4219625"/>
            <a:ext cx="801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[18]</a:t>
            </a:r>
            <a:endParaRPr sz="2400">
              <a:solidFill>
                <a:srgbClr val="99999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41"/>
          <p:cNvSpPr txBox="1">
            <a:spLocks noGrp="1"/>
          </p:cNvSpPr>
          <p:nvPr>
            <p:ph type="title"/>
          </p:nvPr>
        </p:nvSpPr>
        <p:spPr>
          <a:xfrm>
            <a:off x="548750" y="30867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Murphy’s Laws Relating to FIlm</a:t>
            </a:r>
            <a:endParaRPr/>
          </a:p>
        </p:txBody>
      </p:sp>
      <p:sp>
        <p:nvSpPr>
          <p:cNvPr id="995" name="Google Shape;995;p4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solidFill>
                  <a:srgbClr val="000000"/>
                </a:solidFill>
                <a:latin typeface="Arial"/>
                <a:ea typeface="Arial"/>
                <a:cs typeface="Arial"/>
                <a:sym typeface="Arial"/>
              </a:rPr>
              <a:t>13</a:t>
            </a:fld>
            <a:endParaRPr sz="1400">
              <a:solidFill>
                <a:srgbClr val="000000"/>
              </a:solidFill>
              <a:latin typeface="Arial"/>
              <a:ea typeface="Arial"/>
              <a:cs typeface="Arial"/>
              <a:sym typeface="Arial"/>
            </a:endParaRPr>
          </a:p>
        </p:txBody>
      </p:sp>
      <p:pic>
        <p:nvPicPr>
          <p:cNvPr id="996" name="Google Shape;996;p41"/>
          <p:cNvPicPr preferRelativeResize="0"/>
          <p:nvPr/>
        </p:nvPicPr>
        <p:blipFill>
          <a:blip r:embed="rId3">
            <a:alphaModFix/>
          </a:blip>
          <a:stretch>
            <a:fillRect/>
          </a:stretch>
        </p:blipFill>
        <p:spPr>
          <a:xfrm>
            <a:off x="548750" y="1594750"/>
            <a:ext cx="4646550" cy="4665525"/>
          </a:xfrm>
          <a:prstGeom prst="rect">
            <a:avLst/>
          </a:prstGeom>
          <a:noFill/>
          <a:ln>
            <a:noFill/>
          </a:ln>
        </p:spPr>
      </p:pic>
      <p:sp>
        <p:nvSpPr>
          <p:cNvPr id="997" name="Google Shape;997;p41"/>
          <p:cNvSpPr txBox="1"/>
          <p:nvPr/>
        </p:nvSpPr>
        <p:spPr>
          <a:xfrm>
            <a:off x="5392725" y="5680975"/>
            <a:ext cx="984900" cy="74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999999"/>
                </a:solidFill>
              </a:rPr>
              <a:t>[27]</a:t>
            </a:r>
            <a:endParaRPr sz="2400">
              <a:solidFill>
                <a:srgbClr val="999999"/>
              </a:solidFill>
            </a:endParaRPr>
          </a:p>
        </p:txBody>
      </p:sp>
      <p:sp>
        <p:nvSpPr>
          <p:cNvPr id="998" name="Google Shape;998;p41"/>
          <p:cNvSpPr txBox="1"/>
          <p:nvPr/>
        </p:nvSpPr>
        <p:spPr>
          <a:xfrm>
            <a:off x="6906050" y="1594750"/>
            <a:ext cx="3699300" cy="47715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lt1"/>
              </a:buClr>
              <a:buSzPts val="2400"/>
              <a:buAutoNum type="arabicPeriod"/>
            </a:pPr>
            <a:r>
              <a:rPr lang="en-US" sz="2400">
                <a:solidFill>
                  <a:schemeClr val="lt1"/>
                </a:solidFill>
              </a:rPr>
              <a:t>The ship’s reactor getting struck</a:t>
            </a:r>
            <a:endParaRPr sz="2400">
              <a:solidFill>
                <a:schemeClr val="lt1"/>
              </a:solidFill>
            </a:endParaRPr>
          </a:p>
          <a:p>
            <a:pPr marL="457200" lvl="0" indent="-381000" algn="l" rtl="0">
              <a:spcBef>
                <a:spcPts val="0"/>
              </a:spcBef>
              <a:spcAft>
                <a:spcPts val="0"/>
              </a:spcAft>
              <a:buClr>
                <a:schemeClr val="lt1"/>
              </a:buClr>
              <a:buSzPts val="2400"/>
              <a:buAutoNum type="arabicPeriod"/>
            </a:pPr>
            <a:r>
              <a:rPr lang="en-US" sz="2400">
                <a:solidFill>
                  <a:schemeClr val="lt1"/>
                </a:solidFill>
              </a:rPr>
              <a:t>Avalon overheating to try and fix the problem</a:t>
            </a:r>
            <a:endParaRPr sz="2400">
              <a:solidFill>
                <a:schemeClr val="lt1"/>
              </a:solidFill>
            </a:endParaRPr>
          </a:p>
          <a:p>
            <a:pPr marL="457200" lvl="0" indent="-381000" algn="l" rtl="0">
              <a:spcBef>
                <a:spcPts val="0"/>
              </a:spcBef>
              <a:spcAft>
                <a:spcPts val="0"/>
              </a:spcAft>
              <a:buClr>
                <a:schemeClr val="lt1"/>
              </a:buClr>
              <a:buSzPts val="2400"/>
              <a:buAutoNum type="arabicPeriod"/>
            </a:pPr>
            <a:r>
              <a:rPr lang="en-US" sz="2400">
                <a:solidFill>
                  <a:schemeClr val="lt1"/>
                </a:solidFill>
              </a:rPr>
              <a:t>Asteroid hitting specifically the ships fusion reactor</a:t>
            </a:r>
            <a:endParaRPr sz="2400">
              <a:solidFill>
                <a:schemeClr val="lt1"/>
              </a:solidFill>
            </a:endParaRPr>
          </a:p>
          <a:p>
            <a:pPr marL="457200" lvl="0" indent="-381000" algn="l" rtl="0">
              <a:spcBef>
                <a:spcPts val="0"/>
              </a:spcBef>
              <a:spcAft>
                <a:spcPts val="0"/>
              </a:spcAft>
              <a:buClr>
                <a:schemeClr val="lt1"/>
              </a:buClr>
              <a:buSzPts val="2400"/>
              <a:buAutoNum type="arabicPeriod"/>
            </a:pPr>
            <a:r>
              <a:rPr lang="en-US" sz="2400">
                <a:solidFill>
                  <a:schemeClr val="lt1"/>
                </a:solidFill>
              </a:rPr>
              <a:t>Nature = Asteroid</a:t>
            </a:r>
            <a:endParaRPr sz="2400">
              <a:solidFill>
                <a:schemeClr val="lt1"/>
              </a:solidFill>
            </a:endParaRPr>
          </a:p>
          <a:p>
            <a:pPr marL="457200" lvl="0" indent="-381000" algn="l" rtl="0">
              <a:spcBef>
                <a:spcPts val="0"/>
              </a:spcBef>
              <a:spcAft>
                <a:spcPts val="0"/>
              </a:spcAft>
              <a:buClr>
                <a:schemeClr val="lt1"/>
              </a:buClr>
              <a:buSzPts val="2400"/>
              <a:buAutoNum type="arabicPeriod"/>
            </a:pPr>
            <a:r>
              <a:rPr lang="en-US" sz="2400">
                <a:solidFill>
                  <a:schemeClr val="lt1"/>
                </a:solidFill>
              </a:rPr>
              <a:t>“They never malfunction” - Arthur</a:t>
            </a:r>
            <a:endParaRPr sz="24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42"/>
          <p:cNvSpPr txBox="1">
            <a:spLocks noGrp="1"/>
          </p:cNvSpPr>
          <p:nvPr>
            <p:ph type="title"/>
          </p:nvPr>
        </p:nvSpPr>
        <p:spPr>
          <a:xfrm>
            <a:off x="1692200" y="2591675"/>
            <a:ext cx="8807700" cy="2801100"/>
          </a:xfrm>
          <a:prstGeom prst="rect">
            <a:avLst/>
          </a:prstGeom>
        </p:spPr>
        <p:txBody>
          <a:bodyPr spcFirstLastPara="1" wrap="square" lIns="121900" tIns="121900" rIns="121900" bIns="121900" anchor="ctr" anchorCtr="0">
            <a:noAutofit/>
          </a:bodyPr>
          <a:lstStyle/>
          <a:p>
            <a:pPr marL="0" lvl="0" indent="0" algn="ctr" rtl="0">
              <a:lnSpc>
                <a:spcPct val="90000"/>
              </a:lnSpc>
              <a:spcBef>
                <a:spcPts val="1000"/>
              </a:spcBef>
              <a:spcAft>
                <a:spcPts val="0"/>
              </a:spcAft>
              <a:buNone/>
            </a:pPr>
            <a:r>
              <a:rPr lang="en-US" sz="3900">
                <a:latin typeface="Play"/>
                <a:ea typeface="Play"/>
                <a:cs typeface="Play"/>
                <a:sym typeface="Play"/>
              </a:rPr>
              <a:t>Emphasizing the importance of honesty regarding safety information is crucial, due to the significant negative impacts that misinformation can have.</a:t>
            </a:r>
            <a:endParaRPr sz="3900">
              <a:latin typeface="Play"/>
              <a:ea typeface="Play"/>
              <a:cs typeface="Play"/>
              <a:sym typeface="Play"/>
            </a:endParaRPr>
          </a:p>
          <a:p>
            <a:pPr marL="0" lvl="0" indent="0" algn="ctr" rtl="0">
              <a:lnSpc>
                <a:spcPct val="90000"/>
              </a:lnSpc>
              <a:spcBef>
                <a:spcPts val="1000"/>
              </a:spcBef>
              <a:spcAft>
                <a:spcPts val="0"/>
              </a:spcAft>
              <a:buNone/>
            </a:pPr>
            <a:endParaRPr sz="3900">
              <a:latin typeface="Play"/>
              <a:ea typeface="Play"/>
              <a:cs typeface="Play"/>
              <a:sym typeface="Play"/>
            </a:endParaRPr>
          </a:p>
        </p:txBody>
      </p:sp>
      <p:sp>
        <p:nvSpPr>
          <p:cNvPr id="1004" name="Google Shape;1004;p42"/>
          <p:cNvSpPr txBox="1">
            <a:spLocks noGrp="1"/>
          </p:cNvSpPr>
          <p:nvPr>
            <p:ph type="title"/>
          </p:nvPr>
        </p:nvSpPr>
        <p:spPr>
          <a:xfrm>
            <a:off x="838250" y="887225"/>
            <a:ext cx="10515600" cy="1594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6400">
                <a:latin typeface="Play"/>
                <a:ea typeface="Play"/>
                <a:cs typeface="Play"/>
                <a:sym typeface="Play"/>
              </a:rPr>
              <a:t>Conclusion 2</a:t>
            </a:r>
            <a:endParaRPr sz="6400">
              <a:latin typeface="Play"/>
              <a:ea typeface="Play"/>
              <a:cs typeface="Play"/>
              <a:sym typeface="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4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Reasons</a:t>
            </a:r>
            <a:endParaRPr/>
          </a:p>
        </p:txBody>
      </p:sp>
      <p:sp>
        <p:nvSpPr>
          <p:cNvPr id="1010" name="Google Shape;1010;p4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solidFill>
                  <a:srgbClr val="000000"/>
                </a:solidFill>
                <a:latin typeface="Arial"/>
                <a:ea typeface="Arial"/>
                <a:cs typeface="Arial"/>
                <a:sym typeface="Arial"/>
              </a:rPr>
              <a:t>15</a:t>
            </a:fld>
            <a:endParaRPr sz="1400">
              <a:solidFill>
                <a:srgbClr val="000000"/>
              </a:solidFill>
              <a:latin typeface="Arial"/>
              <a:ea typeface="Arial"/>
              <a:cs typeface="Arial"/>
              <a:sym typeface="Arial"/>
            </a:endParaRPr>
          </a:p>
        </p:txBody>
      </p:sp>
      <p:sp>
        <p:nvSpPr>
          <p:cNvPr id="1011" name="Google Shape;1011;p43"/>
          <p:cNvSpPr txBox="1"/>
          <p:nvPr/>
        </p:nvSpPr>
        <p:spPr>
          <a:xfrm>
            <a:off x="7593000" y="1873625"/>
            <a:ext cx="3000000" cy="1786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US" sz="2400">
                <a:solidFill>
                  <a:schemeClr val="dk2"/>
                </a:solidFill>
              </a:rPr>
              <a:t>Put image of the help desk here</a:t>
            </a:r>
            <a:endParaRPr sz="2400">
              <a:solidFill>
                <a:schemeClr val="dk2"/>
              </a:solidFill>
            </a:endParaRPr>
          </a:p>
          <a:p>
            <a:pPr marL="0" lvl="0" indent="0" algn="l" rtl="0">
              <a:lnSpc>
                <a:spcPct val="90000"/>
              </a:lnSpc>
              <a:spcBef>
                <a:spcPts val="1600"/>
              </a:spcBef>
              <a:spcAft>
                <a:spcPts val="0"/>
              </a:spcAft>
              <a:buNone/>
            </a:pPr>
            <a:endParaRPr sz="2400">
              <a:solidFill>
                <a:schemeClr val="dk2"/>
              </a:solidFill>
            </a:endParaRPr>
          </a:p>
          <a:p>
            <a:pPr marL="0" lvl="0" indent="0" algn="l" rtl="0">
              <a:lnSpc>
                <a:spcPct val="90000"/>
              </a:lnSpc>
              <a:spcBef>
                <a:spcPts val="1600"/>
              </a:spcBef>
              <a:spcAft>
                <a:spcPts val="1600"/>
              </a:spcAft>
              <a:buNone/>
            </a:pPr>
            <a:endParaRPr/>
          </a:p>
        </p:txBody>
      </p:sp>
      <p:sp>
        <p:nvSpPr>
          <p:cNvPr id="1012" name="Google Shape;1012;p43"/>
          <p:cNvSpPr txBox="1"/>
          <p:nvPr/>
        </p:nvSpPr>
        <p:spPr>
          <a:xfrm>
            <a:off x="5192475" y="5103750"/>
            <a:ext cx="870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[23]</a:t>
            </a:r>
            <a:endParaRPr sz="2400">
              <a:solidFill>
                <a:srgbClr val="999999"/>
              </a:solidFill>
            </a:endParaRPr>
          </a:p>
        </p:txBody>
      </p:sp>
      <p:pic>
        <p:nvPicPr>
          <p:cNvPr id="1013" name="Google Shape;1013;p43"/>
          <p:cNvPicPr preferRelativeResize="0"/>
          <p:nvPr/>
        </p:nvPicPr>
        <p:blipFill>
          <a:blip r:embed="rId3">
            <a:alphaModFix/>
          </a:blip>
          <a:stretch>
            <a:fillRect/>
          </a:stretch>
        </p:blipFill>
        <p:spPr>
          <a:xfrm>
            <a:off x="738925" y="1690825"/>
            <a:ext cx="5400294" cy="3412925"/>
          </a:xfrm>
          <a:prstGeom prst="rect">
            <a:avLst/>
          </a:prstGeom>
          <a:noFill/>
          <a:ln>
            <a:noFill/>
          </a:ln>
        </p:spPr>
      </p:pic>
      <p:pic>
        <p:nvPicPr>
          <p:cNvPr id="1014" name="Google Shape;1014;p43"/>
          <p:cNvPicPr preferRelativeResize="0"/>
          <p:nvPr/>
        </p:nvPicPr>
        <p:blipFill rotWithShape="1">
          <a:blip r:embed="rId4">
            <a:alphaModFix/>
          </a:blip>
          <a:srcRect b="931"/>
          <a:stretch/>
        </p:blipFill>
        <p:spPr>
          <a:xfrm>
            <a:off x="6275075" y="1722550"/>
            <a:ext cx="5635850" cy="3381200"/>
          </a:xfrm>
          <a:prstGeom prst="rect">
            <a:avLst/>
          </a:prstGeom>
          <a:noFill/>
          <a:ln>
            <a:noFill/>
          </a:ln>
        </p:spPr>
      </p:pic>
      <p:sp>
        <p:nvSpPr>
          <p:cNvPr id="1015" name="Google Shape;1015;p43"/>
          <p:cNvSpPr txBox="1"/>
          <p:nvPr/>
        </p:nvSpPr>
        <p:spPr>
          <a:xfrm>
            <a:off x="7900675" y="5103750"/>
            <a:ext cx="3870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[24]</a:t>
            </a:r>
            <a:endParaRPr sz="2400">
              <a:solidFill>
                <a:srgbClr val="99999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4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Real World Examples</a:t>
            </a:r>
            <a:endParaRPr/>
          </a:p>
        </p:txBody>
      </p:sp>
      <p:sp>
        <p:nvSpPr>
          <p:cNvPr id="1021" name="Google Shape;1021;p44"/>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solidFill>
                  <a:srgbClr val="000000"/>
                </a:solidFill>
                <a:latin typeface="Arial"/>
                <a:ea typeface="Arial"/>
                <a:cs typeface="Arial"/>
                <a:sym typeface="Arial"/>
              </a:rPr>
              <a:t>16</a:t>
            </a:fld>
            <a:endParaRPr sz="1400">
              <a:solidFill>
                <a:srgbClr val="000000"/>
              </a:solidFill>
              <a:latin typeface="Arial"/>
              <a:ea typeface="Arial"/>
              <a:cs typeface="Arial"/>
              <a:sym typeface="Arial"/>
            </a:endParaRPr>
          </a:p>
        </p:txBody>
      </p:sp>
      <p:pic>
        <p:nvPicPr>
          <p:cNvPr id="1022" name="Google Shape;1022;p44"/>
          <p:cNvPicPr preferRelativeResize="0"/>
          <p:nvPr/>
        </p:nvPicPr>
        <p:blipFill>
          <a:blip r:embed="rId3">
            <a:alphaModFix/>
          </a:blip>
          <a:stretch>
            <a:fillRect/>
          </a:stretch>
        </p:blipFill>
        <p:spPr>
          <a:xfrm>
            <a:off x="758625" y="1825625"/>
            <a:ext cx="4900626" cy="3675475"/>
          </a:xfrm>
          <a:prstGeom prst="rect">
            <a:avLst/>
          </a:prstGeom>
          <a:noFill/>
          <a:ln>
            <a:noFill/>
          </a:ln>
        </p:spPr>
      </p:pic>
      <p:sp>
        <p:nvSpPr>
          <p:cNvPr id="1023" name="Google Shape;1023;p44"/>
          <p:cNvSpPr txBox="1"/>
          <p:nvPr/>
        </p:nvSpPr>
        <p:spPr>
          <a:xfrm>
            <a:off x="950838" y="5574100"/>
            <a:ext cx="4516200" cy="85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lt1"/>
                </a:solidFill>
                <a:latin typeface="Play"/>
                <a:ea typeface="Play"/>
                <a:cs typeface="Play"/>
                <a:sym typeface="Play"/>
              </a:rPr>
              <a:t>The Boeing 737 MAX crash </a:t>
            </a:r>
            <a:r>
              <a:rPr lang="en-US" sz="2400">
                <a:solidFill>
                  <a:srgbClr val="999999"/>
                </a:solidFill>
                <a:latin typeface="Play"/>
                <a:ea typeface="Play"/>
                <a:cs typeface="Play"/>
                <a:sym typeface="Play"/>
              </a:rPr>
              <a:t>[11]</a:t>
            </a:r>
            <a:endParaRPr sz="2400">
              <a:solidFill>
                <a:srgbClr val="999999"/>
              </a:solidFill>
              <a:latin typeface="Play"/>
              <a:ea typeface="Play"/>
              <a:cs typeface="Play"/>
              <a:sym typeface="Play"/>
            </a:endParaRPr>
          </a:p>
        </p:txBody>
      </p:sp>
      <p:pic>
        <p:nvPicPr>
          <p:cNvPr id="1024" name="Google Shape;1024;p44"/>
          <p:cNvPicPr preferRelativeResize="0"/>
          <p:nvPr/>
        </p:nvPicPr>
        <p:blipFill>
          <a:blip r:embed="rId4">
            <a:alphaModFix/>
          </a:blip>
          <a:stretch>
            <a:fillRect/>
          </a:stretch>
        </p:blipFill>
        <p:spPr>
          <a:xfrm>
            <a:off x="6358350" y="1825624"/>
            <a:ext cx="4900624" cy="3675468"/>
          </a:xfrm>
          <a:prstGeom prst="rect">
            <a:avLst/>
          </a:prstGeom>
          <a:noFill/>
          <a:ln>
            <a:noFill/>
          </a:ln>
        </p:spPr>
      </p:pic>
      <p:sp>
        <p:nvSpPr>
          <p:cNvPr id="1025" name="Google Shape;1025;p44"/>
          <p:cNvSpPr txBox="1"/>
          <p:nvPr/>
        </p:nvSpPr>
        <p:spPr>
          <a:xfrm>
            <a:off x="6423213" y="5564525"/>
            <a:ext cx="4770900" cy="72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chemeClr val="lt1"/>
                </a:solidFill>
                <a:latin typeface="Play"/>
                <a:ea typeface="Play"/>
                <a:cs typeface="Play"/>
                <a:sym typeface="Play"/>
              </a:rPr>
              <a:t>The Deepwater Horizon spill </a:t>
            </a:r>
            <a:r>
              <a:rPr lang="en-US" sz="2400">
                <a:solidFill>
                  <a:srgbClr val="999999"/>
                </a:solidFill>
                <a:latin typeface="Play"/>
                <a:ea typeface="Play"/>
                <a:cs typeface="Play"/>
                <a:sym typeface="Play"/>
              </a:rPr>
              <a:t>[13]</a:t>
            </a:r>
            <a:endParaRPr sz="2400">
              <a:solidFill>
                <a:srgbClr val="999999"/>
              </a:solidFill>
              <a:latin typeface="Play"/>
              <a:ea typeface="Play"/>
              <a:cs typeface="Play"/>
              <a:sym typeface="Pla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45"/>
          <p:cNvSpPr txBox="1">
            <a:spLocks noGrp="1"/>
          </p:cNvSpPr>
          <p:nvPr>
            <p:ph type="title"/>
          </p:nvPr>
        </p:nvSpPr>
        <p:spPr>
          <a:xfrm>
            <a:off x="687675" y="336900"/>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The Problem with - “100% Fail Safe”</a:t>
            </a:r>
            <a:endParaRPr/>
          </a:p>
        </p:txBody>
      </p:sp>
      <p:sp>
        <p:nvSpPr>
          <p:cNvPr id="1031" name="Google Shape;1031;p45"/>
          <p:cNvSpPr txBox="1">
            <a:spLocks noGrp="1"/>
          </p:cNvSpPr>
          <p:nvPr>
            <p:ph type="body" idx="1"/>
          </p:nvPr>
        </p:nvSpPr>
        <p:spPr>
          <a:xfrm>
            <a:off x="273050" y="1882075"/>
            <a:ext cx="5086500" cy="4351200"/>
          </a:xfrm>
          <a:prstGeom prst="rect">
            <a:avLst/>
          </a:prstGeom>
        </p:spPr>
        <p:txBody>
          <a:bodyPr spcFirstLastPara="1" wrap="square" lIns="91425" tIns="45700" rIns="91425" bIns="45700" anchor="t" anchorCtr="0">
            <a:normAutofit/>
          </a:bodyPr>
          <a:lstStyle/>
          <a:p>
            <a:pPr marL="457200" lvl="0" indent="-342900" algn="l" rtl="0">
              <a:lnSpc>
                <a:spcPct val="150000"/>
              </a:lnSpc>
              <a:spcBef>
                <a:spcPts val="1000"/>
              </a:spcBef>
              <a:spcAft>
                <a:spcPts val="0"/>
              </a:spcAft>
              <a:buClr>
                <a:schemeClr val="lt1"/>
              </a:buClr>
              <a:buSzPts val="1800"/>
              <a:buChar char="●"/>
            </a:pPr>
            <a:r>
              <a:rPr lang="en-US"/>
              <a:t>“Absolute Certainty Is Not Scientific”</a:t>
            </a:r>
            <a:endParaRPr/>
          </a:p>
          <a:p>
            <a:pPr marL="457200" lvl="0" indent="-342900" algn="l" rtl="0">
              <a:lnSpc>
                <a:spcPct val="150000"/>
              </a:lnSpc>
              <a:spcBef>
                <a:spcPts val="0"/>
              </a:spcBef>
              <a:spcAft>
                <a:spcPts val="0"/>
              </a:spcAft>
              <a:buClr>
                <a:schemeClr val="lt1"/>
              </a:buClr>
              <a:buSzPts val="1800"/>
              <a:buChar char="●"/>
            </a:pPr>
            <a:r>
              <a:rPr lang="en-US"/>
              <a:t>“There must be a way,”- Aurora when talking about going back to sleep in the pod</a:t>
            </a:r>
            <a:endParaRPr/>
          </a:p>
          <a:p>
            <a:pPr marL="457200" lvl="0" indent="-342900" algn="l" rtl="0">
              <a:lnSpc>
                <a:spcPct val="150000"/>
              </a:lnSpc>
              <a:spcBef>
                <a:spcPts val="1000"/>
              </a:spcBef>
              <a:spcAft>
                <a:spcPts val="0"/>
              </a:spcAft>
              <a:buClr>
                <a:schemeClr val="lt1"/>
              </a:buClr>
              <a:buSzPts val="1800"/>
              <a:buChar char="●"/>
            </a:pPr>
            <a:r>
              <a:rPr lang="en-US"/>
              <a:t>The Homestead Group advertised the Avalon is 100% safe, although it clearly isn’t </a:t>
            </a:r>
            <a:endParaRPr/>
          </a:p>
        </p:txBody>
      </p:sp>
      <p:pic>
        <p:nvPicPr>
          <p:cNvPr id="1032" name="Google Shape;1032;p45"/>
          <p:cNvPicPr preferRelativeResize="0"/>
          <p:nvPr/>
        </p:nvPicPr>
        <p:blipFill>
          <a:blip r:embed="rId3">
            <a:alphaModFix/>
          </a:blip>
          <a:stretch>
            <a:fillRect/>
          </a:stretch>
        </p:blipFill>
        <p:spPr>
          <a:xfrm>
            <a:off x="5517950" y="1882074"/>
            <a:ext cx="5967500" cy="3349250"/>
          </a:xfrm>
          <a:prstGeom prst="rect">
            <a:avLst/>
          </a:prstGeom>
          <a:noFill/>
          <a:ln>
            <a:noFill/>
          </a:ln>
        </p:spPr>
      </p:pic>
      <p:sp>
        <p:nvSpPr>
          <p:cNvPr id="1033" name="Google Shape;1033;p45"/>
          <p:cNvSpPr txBox="1">
            <a:spLocks noGrp="1"/>
          </p:cNvSpPr>
          <p:nvPr>
            <p:ph type="sldNum" idx="12"/>
          </p:nvPr>
        </p:nvSpPr>
        <p:spPr>
          <a:xfrm>
            <a:off x="8665400" y="6312975"/>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solidFill>
                  <a:srgbClr val="000000"/>
                </a:solidFill>
                <a:latin typeface="Arial"/>
                <a:ea typeface="Arial"/>
                <a:cs typeface="Arial"/>
                <a:sym typeface="Arial"/>
              </a:rPr>
              <a:t>17</a:t>
            </a:fld>
            <a:endParaRPr sz="1400">
              <a:solidFill>
                <a:srgbClr val="000000"/>
              </a:solidFill>
              <a:latin typeface="Arial"/>
              <a:ea typeface="Arial"/>
              <a:cs typeface="Arial"/>
              <a:sym typeface="Arial"/>
            </a:endParaRPr>
          </a:p>
        </p:txBody>
      </p:sp>
      <p:sp>
        <p:nvSpPr>
          <p:cNvPr id="1034" name="Google Shape;1034;p45"/>
          <p:cNvSpPr txBox="1"/>
          <p:nvPr/>
        </p:nvSpPr>
        <p:spPr>
          <a:xfrm>
            <a:off x="11485450" y="3030550"/>
            <a:ext cx="825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[9]</a:t>
            </a:r>
            <a:endParaRPr sz="2400">
              <a:solidFill>
                <a:srgbClr val="99999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46"/>
          <p:cNvSpPr txBox="1">
            <a:spLocks noGrp="1"/>
          </p:cNvSpPr>
          <p:nvPr>
            <p:ph type="title"/>
          </p:nvPr>
        </p:nvSpPr>
        <p:spPr>
          <a:xfrm>
            <a:off x="1692200" y="2591675"/>
            <a:ext cx="8807700" cy="2801100"/>
          </a:xfrm>
          <a:prstGeom prst="rect">
            <a:avLst/>
          </a:prstGeom>
        </p:spPr>
        <p:txBody>
          <a:bodyPr spcFirstLastPara="1" wrap="square" lIns="121900" tIns="121900" rIns="121900" bIns="121900" anchor="ctr" anchorCtr="0">
            <a:noAutofit/>
          </a:bodyPr>
          <a:lstStyle/>
          <a:p>
            <a:pPr marL="0" lvl="0" indent="0" algn="ctr" rtl="0">
              <a:lnSpc>
                <a:spcPct val="90000"/>
              </a:lnSpc>
              <a:spcBef>
                <a:spcPts val="1000"/>
              </a:spcBef>
              <a:spcAft>
                <a:spcPts val="0"/>
              </a:spcAft>
              <a:buNone/>
            </a:pPr>
            <a:r>
              <a:rPr lang="en-US" sz="3900">
                <a:latin typeface="Play"/>
                <a:ea typeface="Play"/>
                <a:cs typeface="Play"/>
                <a:sym typeface="Play"/>
              </a:rPr>
              <a:t>We should not be over reliant on Autopilot/AI systems for guidance of decision making. </a:t>
            </a:r>
            <a:endParaRPr sz="3900">
              <a:latin typeface="Play"/>
              <a:ea typeface="Play"/>
              <a:cs typeface="Play"/>
              <a:sym typeface="Play"/>
            </a:endParaRPr>
          </a:p>
          <a:p>
            <a:pPr marL="0" lvl="0" indent="0" algn="ctr" rtl="0">
              <a:lnSpc>
                <a:spcPct val="90000"/>
              </a:lnSpc>
              <a:spcBef>
                <a:spcPts val="1000"/>
              </a:spcBef>
              <a:spcAft>
                <a:spcPts val="0"/>
              </a:spcAft>
              <a:buNone/>
            </a:pPr>
            <a:endParaRPr sz="3900">
              <a:latin typeface="Play"/>
              <a:ea typeface="Play"/>
              <a:cs typeface="Play"/>
              <a:sym typeface="Play"/>
            </a:endParaRPr>
          </a:p>
        </p:txBody>
      </p:sp>
      <p:sp>
        <p:nvSpPr>
          <p:cNvPr id="1040" name="Google Shape;1040;p46"/>
          <p:cNvSpPr txBox="1">
            <a:spLocks noGrp="1"/>
          </p:cNvSpPr>
          <p:nvPr>
            <p:ph type="title"/>
          </p:nvPr>
        </p:nvSpPr>
        <p:spPr>
          <a:xfrm>
            <a:off x="838200" y="1166250"/>
            <a:ext cx="10515600" cy="1594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6400">
                <a:latin typeface="Play"/>
                <a:ea typeface="Play"/>
                <a:cs typeface="Play"/>
                <a:sym typeface="Play"/>
              </a:rPr>
              <a:t>Conclusion 3</a:t>
            </a:r>
            <a:endParaRPr sz="6400">
              <a:latin typeface="Play"/>
              <a:ea typeface="Play"/>
              <a:cs typeface="Play"/>
              <a:sym typeface="Play"/>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4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Reasons</a:t>
            </a:r>
            <a:endParaRPr/>
          </a:p>
        </p:txBody>
      </p:sp>
      <p:sp>
        <p:nvSpPr>
          <p:cNvPr id="1046" name="Google Shape;1046;p47"/>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solidFill>
                  <a:srgbClr val="000000"/>
                </a:solidFill>
                <a:latin typeface="Arial"/>
                <a:ea typeface="Arial"/>
                <a:cs typeface="Arial"/>
                <a:sym typeface="Arial"/>
              </a:rPr>
              <a:t>19</a:t>
            </a:fld>
            <a:endParaRPr sz="1400">
              <a:solidFill>
                <a:srgbClr val="000000"/>
              </a:solidFill>
              <a:latin typeface="Arial"/>
              <a:ea typeface="Arial"/>
              <a:cs typeface="Arial"/>
              <a:sym typeface="Arial"/>
            </a:endParaRPr>
          </a:p>
        </p:txBody>
      </p:sp>
      <p:sp>
        <p:nvSpPr>
          <p:cNvPr id="1047" name="Google Shape;1047;p47"/>
          <p:cNvSpPr txBox="1"/>
          <p:nvPr/>
        </p:nvSpPr>
        <p:spPr>
          <a:xfrm>
            <a:off x="-349400" y="3509625"/>
            <a:ext cx="3038700" cy="248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a:solidFill>
                <a:schemeClr val="lt1"/>
              </a:solidFill>
              <a:latin typeface="Roboto"/>
              <a:ea typeface="Roboto"/>
              <a:cs typeface="Roboto"/>
              <a:sym typeface="Roboto"/>
            </a:endParaRPr>
          </a:p>
        </p:txBody>
      </p:sp>
      <p:pic>
        <p:nvPicPr>
          <p:cNvPr id="1048" name="Google Shape;1048;p47"/>
          <p:cNvPicPr preferRelativeResize="0"/>
          <p:nvPr/>
        </p:nvPicPr>
        <p:blipFill>
          <a:blip r:embed="rId3">
            <a:alphaModFix/>
          </a:blip>
          <a:stretch>
            <a:fillRect/>
          </a:stretch>
        </p:blipFill>
        <p:spPr>
          <a:xfrm>
            <a:off x="1152302" y="2534844"/>
            <a:ext cx="4394000" cy="2791833"/>
          </a:xfrm>
          <a:prstGeom prst="rect">
            <a:avLst/>
          </a:prstGeom>
          <a:noFill/>
          <a:ln>
            <a:noFill/>
          </a:ln>
        </p:spPr>
      </p:pic>
      <p:sp>
        <p:nvSpPr>
          <p:cNvPr id="1049" name="Google Shape;1049;p47"/>
          <p:cNvSpPr txBox="1"/>
          <p:nvPr/>
        </p:nvSpPr>
        <p:spPr>
          <a:xfrm>
            <a:off x="168875" y="3969700"/>
            <a:ext cx="782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[25]</a:t>
            </a:r>
            <a:endParaRPr sz="2400">
              <a:solidFill>
                <a:srgbClr val="999999"/>
              </a:solidFill>
            </a:endParaRPr>
          </a:p>
        </p:txBody>
      </p:sp>
      <p:pic>
        <p:nvPicPr>
          <p:cNvPr id="1050" name="Google Shape;1050;p47"/>
          <p:cNvPicPr preferRelativeResize="0"/>
          <p:nvPr/>
        </p:nvPicPr>
        <p:blipFill>
          <a:blip r:embed="rId4">
            <a:alphaModFix/>
          </a:blip>
          <a:stretch>
            <a:fillRect/>
          </a:stretch>
        </p:blipFill>
        <p:spPr>
          <a:xfrm>
            <a:off x="6595775" y="2534848"/>
            <a:ext cx="5266091" cy="2791825"/>
          </a:xfrm>
          <a:prstGeom prst="rect">
            <a:avLst/>
          </a:prstGeom>
          <a:noFill/>
          <a:ln>
            <a:noFill/>
          </a:ln>
        </p:spPr>
      </p:pic>
      <p:sp>
        <p:nvSpPr>
          <p:cNvPr id="1051" name="Google Shape;1051;p47"/>
          <p:cNvSpPr txBox="1"/>
          <p:nvPr/>
        </p:nvSpPr>
        <p:spPr>
          <a:xfrm>
            <a:off x="5941600" y="3969700"/>
            <a:ext cx="920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[26]</a:t>
            </a:r>
            <a:endParaRPr sz="2400">
              <a:solidFill>
                <a:srgbClr val="999999"/>
              </a:solidFill>
            </a:endParaRPr>
          </a:p>
        </p:txBody>
      </p:sp>
      <p:sp>
        <p:nvSpPr>
          <p:cNvPr id="1052" name="Google Shape;1052;p47"/>
          <p:cNvSpPr txBox="1"/>
          <p:nvPr/>
        </p:nvSpPr>
        <p:spPr>
          <a:xfrm>
            <a:off x="1512550" y="5407200"/>
            <a:ext cx="3673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lt1"/>
                </a:solidFill>
                <a:latin typeface="Play"/>
                <a:ea typeface="Play"/>
                <a:cs typeface="Play"/>
                <a:sym typeface="Play"/>
              </a:rPr>
              <a:t>The Ship was saved by People</a:t>
            </a:r>
            <a:endParaRPr sz="2000">
              <a:solidFill>
                <a:schemeClr val="lt1"/>
              </a:solidFill>
              <a:latin typeface="Play"/>
              <a:ea typeface="Play"/>
              <a:cs typeface="Play"/>
              <a:sym typeface="Play"/>
            </a:endParaRPr>
          </a:p>
        </p:txBody>
      </p:sp>
      <p:sp>
        <p:nvSpPr>
          <p:cNvPr id="1053" name="Google Shape;1053;p47"/>
          <p:cNvSpPr txBox="1"/>
          <p:nvPr/>
        </p:nvSpPr>
        <p:spPr>
          <a:xfrm>
            <a:off x="7031775" y="5326675"/>
            <a:ext cx="43941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lt1"/>
                </a:solidFill>
                <a:latin typeface="Play"/>
                <a:ea typeface="Play"/>
                <a:cs typeface="Play"/>
                <a:sym typeface="Play"/>
              </a:rPr>
              <a:t>Overstressing the system caused Overheating of the reactor core</a:t>
            </a:r>
            <a:endParaRPr sz="2000">
              <a:solidFill>
                <a:schemeClr val="lt1"/>
              </a:solidFill>
              <a:latin typeface="Play"/>
              <a:ea typeface="Play"/>
              <a:cs typeface="Play"/>
              <a:sym typeface="Pl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5"/>
        <p:cNvGrpSpPr/>
        <p:nvPr/>
      </p:nvGrpSpPr>
      <p:grpSpPr>
        <a:xfrm>
          <a:off x="0" y="0"/>
          <a:ext cx="0" cy="0"/>
          <a:chOff x="0" y="0"/>
          <a:chExt cx="0" cy="0"/>
        </a:xfrm>
      </p:grpSpPr>
      <p:sp>
        <p:nvSpPr>
          <p:cNvPr id="846" name="Google Shape;846;p30"/>
          <p:cNvSpPr txBox="1">
            <a:spLocks noGrp="1"/>
          </p:cNvSpPr>
          <p:nvPr>
            <p:ph type="title"/>
          </p:nvPr>
        </p:nvSpPr>
        <p:spPr>
          <a:xfrm>
            <a:off x="726900" y="157225"/>
            <a:ext cx="3267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300"/>
              <a:t>Characters</a:t>
            </a:r>
            <a:endParaRPr sz="3300"/>
          </a:p>
        </p:txBody>
      </p:sp>
      <p:sp>
        <p:nvSpPr>
          <p:cNvPr id="847" name="Google Shape;847;p30"/>
          <p:cNvSpPr txBox="1"/>
          <p:nvPr/>
        </p:nvSpPr>
        <p:spPr>
          <a:xfrm>
            <a:off x="11598775" y="6242400"/>
            <a:ext cx="9144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endParaRPr>
          </a:p>
        </p:txBody>
      </p:sp>
      <p:sp>
        <p:nvSpPr>
          <p:cNvPr id="848" name="Google Shape;848;p30"/>
          <p:cNvSpPr txBox="1">
            <a:spLocks noGrp="1"/>
          </p:cNvSpPr>
          <p:nvPr>
            <p:ph type="sldNum" idx="12"/>
          </p:nvPr>
        </p:nvSpPr>
        <p:spPr>
          <a:xfrm>
            <a:off x="8855575" y="64294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pic>
        <p:nvPicPr>
          <p:cNvPr id="849" name="Google Shape;849;p30"/>
          <p:cNvPicPr preferRelativeResize="0"/>
          <p:nvPr/>
        </p:nvPicPr>
        <p:blipFill>
          <a:blip r:embed="rId3">
            <a:alphaModFix/>
          </a:blip>
          <a:stretch>
            <a:fillRect/>
          </a:stretch>
        </p:blipFill>
        <p:spPr>
          <a:xfrm>
            <a:off x="627300" y="1416774"/>
            <a:ext cx="2469925" cy="3564825"/>
          </a:xfrm>
          <a:prstGeom prst="rect">
            <a:avLst/>
          </a:prstGeom>
          <a:noFill/>
          <a:ln>
            <a:noFill/>
          </a:ln>
        </p:spPr>
      </p:pic>
      <p:pic>
        <p:nvPicPr>
          <p:cNvPr id="850" name="Google Shape;850;p30"/>
          <p:cNvPicPr preferRelativeResize="0"/>
          <p:nvPr/>
        </p:nvPicPr>
        <p:blipFill>
          <a:blip r:embed="rId4">
            <a:alphaModFix/>
          </a:blip>
          <a:stretch>
            <a:fillRect/>
          </a:stretch>
        </p:blipFill>
        <p:spPr>
          <a:xfrm>
            <a:off x="3555875" y="1416775"/>
            <a:ext cx="2377721" cy="3564826"/>
          </a:xfrm>
          <a:prstGeom prst="rect">
            <a:avLst/>
          </a:prstGeom>
          <a:noFill/>
          <a:ln>
            <a:noFill/>
          </a:ln>
        </p:spPr>
      </p:pic>
      <p:pic>
        <p:nvPicPr>
          <p:cNvPr id="851" name="Google Shape;851;p30"/>
          <p:cNvPicPr preferRelativeResize="0"/>
          <p:nvPr/>
        </p:nvPicPr>
        <p:blipFill rotWithShape="1">
          <a:blip r:embed="rId5">
            <a:alphaModFix/>
          </a:blip>
          <a:srcRect b="28952"/>
          <a:stretch/>
        </p:blipFill>
        <p:spPr>
          <a:xfrm>
            <a:off x="6451839" y="1610682"/>
            <a:ext cx="1809300" cy="2928568"/>
          </a:xfrm>
          <a:prstGeom prst="rect">
            <a:avLst/>
          </a:prstGeom>
          <a:noFill/>
          <a:ln>
            <a:noFill/>
          </a:ln>
        </p:spPr>
      </p:pic>
      <p:sp>
        <p:nvSpPr>
          <p:cNvPr id="852" name="Google Shape;852;p30"/>
          <p:cNvSpPr txBox="1"/>
          <p:nvPr/>
        </p:nvSpPr>
        <p:spPr>
          <a:xfrm>
            <a:off x="557250" y="5053200"/>
            <a:ext cx="2610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rgbClr val="222222"/>
                </a:solidFill>
                <a:latin typeface="Play"/>
                <a:ea typeface="Play"/>
                <a:cs typeface="Play"/>
                <a:sym typeface="Play"/>
              </a:rPr>
              <a:t>Jim Preston (mechanic who wakes up first)</a:t>
            </a:r>
            <a:endParaRPr sz="1800">
              <a:solidFill>
                <a:srgbClr val="222222"/>
              </a:solidFill>
              <a:latin typeface="Play"/>
              <a:ea typeface="Play"/>
              <a:cs typeface="Play"/>
              <a:sym typeface="Play"/>
            </a:endParaRPr>
          </a:p>
        </p:txBody>
      </p:sp>
      <p:sp>
        <p:nvSpPr>
          <p:cNvPr id="853" name="Google Shape;853;p30"/>
          <p:cNvSpPr txBox="1"/>
          <p:nvPr/>
        </p:nvSpPr>
        <p:spPr>
          <a:xfrm>
            <a:off x="3439725" y="5053200"/>
            <a:ext cx="26100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latin typeface="Play"/>
                <a:ea typeface="Play"/>
                <a:cs typeface="Play"/>
                <a:sym typeface="Play"/>
              </a:rPr>
              <a:t>Aurora Lane (reporter woken up by Jim)</a:t>
            </a:r>
            <a:endParaRPr sz="1800">
              <a:latin typeface="Play"/>
              <a:ea typeface="Play"/>
              <a:cs typeface="Play"/>
              <a:sym typeface="Play"/>
            </a:endParaRPr>
          </a:p>
        </p:txBody>
      </p:sp>
      <p:sp>
        <p:nvSpPr>
          <p:cNvPr id="854" name="Google Shape;854;p30"/>
          <p:cNvSpPr txBox="1"/>
          <p:nvPr/>
        </p:nvSpPr>
        <p:spPr>
          <a:xfrm>
            <a:off x="6451862" y="4667000"/>
            <a:ext cx="18093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rgbClr val="222222"/>
                </a:solidFill>
                <a:latin typeface="Play"/>
                <a:ea typeface="Play"/>
                <a:cs typeface="Play"/>
                <a:sym typeface="Play"/>
              </a:rPr>
              <a:t>Gus Mancuso (a deck crew manager)</a:t>
            </a:r>
            <a:endParaRPr sz="1800">
              <a:solidFill>
                <a:srgbClr val="222222"/>
              </a:solidFill>
              <a:latin typeface="Play"/>
              <a:ea typeface="Play"/>
              <a:cs typeface="Play"/>
              <a:sym typeface="Play"/>
            </a:endParaRPr>
          </a:p>
        </p:txBody>
      </p:sp>
      <p:sp>
        <p:nvSpPr>
          <p:cNvPr id="855" name="Google Shape;855;p30"/>
          <p:cNvSpPr txBox="1"/>
          <p:nvPr/>
        </p:nvSpPr>
        <p:spPr>
          <a:xfrm>
            <a:off x="79800" y="1482925"/>
            <a:ext cx="647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[1]</a:t>
            </a:r>
            <a:endParaRPr sz="2400">
              <a:solidFill>
                <a:srgbClr val="999999"/>
              </a:solidFill>
            </a:endParaRPr>
          </a:p>
        </p:txBody>
      </p:sp>
      <p:sp>
        <p:nvSpPr>
          <p:cNvPr id="856" name="Google Shape;856;p30"/>
          <p:cNvSpPr txBox="1"/>
          <p:nvPr/>
        </p:nvSpPr>
        <p:spPr>
          <a:xfrm>
            <a:off x="5357600" y="928825"/>
            <a:ext cx="576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[2]</a:t>
            </a:r>
            <a:endParaRPr sz="2400">
              <a:solidFill>
                <a:srgbClr val="999999"/>
              </a:solidFill>
            </a:endParaRPr>
          </a:p>
        </p:txBody>
      </p:sp>
      <p:sp>
        <p:nvSpPr>
          <p:cNvPr id="857" name="Google Shape;857;p30"/>
          <p:cNvSpPr txBox="1"/>
          <p:nvPr/>
        </p:nvSpPr>
        <p:spPr>
          <a:xfrm>
            <a:off x="7671300" y="1056563"/>
            <a:ext cx="10275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[3]</a:t>
            </a:r>
            <a:endParaRPr sz="2400">
              <a:solidFill>
                <a:srgbClr val="999999"/>
              </a:solidFill>
            </a:endParaRPr>
          </a:p>
        </p:txBody>
      </p:sp>
      <p:pic>
        <p:nvPicPr>
          <p:cNvPr id="858" name="Google Shape;858;p30"/>
          <p:cNvPicPr preferRelativeResize="0"/>
          <p:nvPr/>
        </p:nvPicPr>
        <p:blipFill>
          <a:blip r:embed="rId6">
            <a:alphaModFix/>
          </a:blip>
          <a:stretch>
            <a:fillRect/>
          </a:stretch>
        </p:blipFill>
        <p:spPr>
          <a:xfrm>
            <a:off x="8779375" y="2464376"/>
            <a:ext cx="2654001" cy="1492899"/>
          </a:xfrm>
          <a:prstGeom prst="rect">
            <a:avLst/>
          </a:prstGeom>
          <a:noFill/>
          <a:ln>
            <a:noFill/>
          </a:ln>
        </p:spPr>
      </p:pic>
      <p:sp>
        <p:nvSpPr>
          <p:cNvPr id="859" name="Google Shape;859;p30"/>
          <p:cNvSpPr txBox="1"/>
          <p:nvPr/>
        </p:nvSpPr>
        <p:spPr>
          <a:xfrm>
            <a:off x="10666375" y="1910275"/>
            <a:ext cx="987000" cy="5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999999"/>
                </a:solidFill>
              </a:rPr>
              <a:t>[19]</a:t>
            </a:r>
            <a:endParaRPr sz="2400">
              <a:solidFill>
                <a:srgbClr val="999999"/>
              </a:solidFill>
            </a:endParaRPr>
          </a:p>
        </p:txBody>
      </p:sp>
      <p:sp>
        <p:nvSpPr>
          <p:cNvPr id="860" name="Google Shape;860;p30"/>
          <p:cNvSpPr txBox="1"/>
          <p:nvPr/>
        </p:nvSpPr>
        <p:spPr>
          <a:xfrm>
            <a:off x="8779400" y="4060400"/>
            <a:ext cx="2610000" cy="109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a:solidFill>
                  <a:srgbClr val="222222"/>
                </a:solidFill>
                <a:latin typeface="Play"/>
                <a:ea typeface="Play"/>
                <a:cs typeface="Play"/>
                <a:sym typeface="Play"/>
              </a:rPr>
              <a:t>Arthur (*robot bartender who tends the bar)</a:t>
            </a:r>
            <a:endParaRPr sz="1800">
              <a:solidFill>
                <a:srgbClr val="222222"/>
              </a:solidFill>
              <a:latin typeface="Play"/>
              <a:ea typeface="Play"/>
              <a:cs typeface="Play"/>
              <a:sym typeface="Play"/>
            </a:endParaRPr>
          </a:p>
        </p:txBody>
      </p:sp>
      <p:sp>
        <p:nvSpPr>
          <p:cNvPr id="861" name="Google Shape;861;p30"/>
          <p:cNvSpPr txBox="1"/>
          <p:nvPr/>
        </p:nvSpPr>
        <p:spPr>
          <a:xfrm>
            <a:off x="789900" y="6350100"/>
            <a:ext cx="62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Roboto"/>
                <a:ea typeface="Roboto"/>
                <a:cs typeface="Roboto"/>
                <a:sym typeface="Roboto"/>
              </a:rPr>
              <a:t>*”Android, technically.” </a:t>
            </a:r>
            <a:endParaRPr>
              <a:solidFill>
                <a:schemeClr val="lt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48"/>
          <p:cNvSpPr txBox="1">
            <a:spLocks noGrp="1"/>
          </p:cNvSpPr>
          <p:nvPr>
            <p:ph type="title" idx="4294967295"/>
          </p:nvPr>
        </p:nvSpPr>
        <p:spPr>
          <a:xfrm>
            <a:off x="262275" y="308675"/>
            <a:ext cx="11839800" cy="1325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300"/>
              <a:t>Increase Risk of Reliance on AI for Critical Decision Making</a:t>
            </a:r>
            <a:endParaRPr sz="3300"/>
          </a:p>
        </p:txBody>
      </p:sp>
      <p:sp>
        <p:nvSpPr>
          <p:cNvPr id="1059" name="Google Shape;1059;p48"/>
          <p:cNvSpPr txBox="1">
            <a:spLocks noGrp="1"/>
          </p:cNvSpPr>
          <p:nvPr>
            <p:ph type="body" idx="1"/>
          </p:nvPr>
        </p:nvSpPr>
        <p:spPr>
          <a:xfrm>
            <a:off x="-3" y="1634375"/>
            <a:ext cx="6283800" cy="4638000"/>
          </a:xfrm>
          <a:prstGeom prst="rect">
            <a:avLst/>
          </a:prstGeom>
        </p:spPr>
        <p:txBody>
          <a:bodyPr spcFirstLastPara="1" wrap="square" lIns="121900" tIns="121900" rIns="121900" bIns="121900" anchor="t" anchorCtr="0">
            <a:noAutofit/>
          </a:bodyPr>
          <a:lstStyle/>
          <a:p>
            <a:pPr marL="457200" lvl="0" indent="-355600" algn="l" rtl="0">
              <a:lnSpc>
                <a:spcPct val="70000"/>
              </a:lnSpc>
              <a:spcBef>
                <a:spcPts val="0"/>
              </a:spcBef>
              <a:spcAft>
                <a:spcPts val="0"/>
              </a:spcAft>
              <a:buClr>
                <a:srgbClr val="222222"/>
              </a:buClr>
              <a:buSzPts val="2000"/>
              <a:buFont typeface="Play"/>
              <a:buChar char="●"/>
            </a:pPr>
            <a:r>
              <a:rPr lang="en-US">
                <a:latin typeface="Play"/>
                <a:ea typeface="Play"/>
                <a:cs typeface="Play"/>
                <a:sym typeface="Play"/>
              </a:rPr>
              <a:t>The autopilot system is the sole ‘pilot’ of the starship Avalon </a:t>
            </a:r>
            <a:endParaRPr>
              <a:latin typeface="Play"/>
              <a:ea typeface="Play"/>
              <a:cs typeface="Play"/>
              <a:sym typeface="Play"/>
            </a:endParaRPr>
          </a:p>
          <a:p>
            <a:pPr marL="0" lvl="0" indent="0" algn="l" rtl="0">
              <a:lnSpc>
                <a:spcPct val="70000"/>
              </a:lnSpc>
              <a:spcBef>
                <a:spcPts val="1300"/>
              </a:spcBef>
              <a:spcAft>
                <a:spcPts val="0"/>
              </a:spcAft>
              <a:buClr>
                <a:schemeClr val="dk1"/>
              </a:buClr>
              <a:buSzPts val="1100"/>
              <a:buFont typeface="Arial"/>
              <a:buNone/>
            </a:pPr>
            <a:endParaRPr>
              <a:latin typeface="Play"/>
              <a:ea typeface="Play"/>
              <a:cs typeface="Play"/>
              <a:sym typeface="Play"/>
            </a:endParaRPr>
          </a:p>
          <a:p>
            <a:pPr marL="0" lvl="0" indent="0" algn="l" rtl="0">
              <a:lnSpc>
                <a:spcPct val="70000"/>
              </a:lnSpc>
              <a:spcBef>
                <a:spcPts val="1300"/>
              </a:spcBef>
              <a:spcAft>
                <a:spcPts val="0"/>
              </a:spcAft>
              <a:buNone/>
            </a:pPr>
            <a:endParaRPr>
              <a:latin typeface="Play"/>
              <a:ea typeface="Play"/>
              <a:cs typeface="Play"/>
              <a:sym typeface="Play"/>
            </a:endParaRPr>
          </a:p>
          <a:p>
            <a:pPr marL="0" lvl="0" indent="0" algn="l" rtl="0">
              <a:lnSpc>
                <a:spcPct val="70000"/>
              </a:lnSpc>
              <a:spcBef>
                <a:spcPts val="1300"/>
              </a:spcBef>
              <a:spcAft>
                <a:spcPts val="0"/>
              </a:spcAft>
              <a:buNone/>
            </a:pPr>
            <a:endParaRPr>
              <a:latin typeface="Play"/>
              <a:ea typeface="Play"/>
              <a:cs typeface="Play"/>
              <a:sym typeface="Play"/>
            </a:endParaRPr>
          </a:p>
          <a:p>
            <a:pPr marL="0" lvl="0" indent="0" algn="l" rtl="0">
              <a:lnSpc>
                <a:spcPct val="70000"/>
              </a:lnSpc>
              <a:spcBef>
                <a:spcPts val="1300"/>
              </a:spcBef>
              <a:spcAft>
                <a:spcPts val="0"/>
              </a:spcAft>
              <a:buNone/>
            </a:pPr>
            <a:endParaRPr>
              <a:latin typeface="Play"/>
              <a:ea typeface="Play"/>
              <a:cs typeface="Play"/>
              <a:sym typeface="Play"/>
            </a:endParaRPr>
          </a:p>
          <a:p>
            <a:pPr marL="457200" lvl="0" indent="-355600" algn="l" rtl="0">
              <a:lnSpc>
                <a:spcPct val="70000"/>
              </a:lnSpc>
              <a:spcBef>
                <a:spcPts val="1300"/>
              </a:spcBef>
              <a:spcAft>
                <a:spcPts val="0"/>
              </a:spcAft>
              <a:buClr>
                <a:schemeClr val="lt1"/>
              </a:buClr>
              <a:buSzPts val="2000"/>
              <a:buFont typeface="Play"/>
              <a:buChar char="●"/>
            </a:pPr>
            <a:r>
              <a:rPr lang="en-US">
                <a:latin typeface="Play"/>
                <a:ea typeface="Play"/>
                <a:cs typeface="Play"/>
                <a:sym typeface="Play"/>
              </a:rPr>
              <a:t>Relating to real life: Modern AI systems can exhibit biases and affect certain groups disproportionately, for example races [1]. Without human intervention, there can be unintended consequences</a:t>
            </a:r>
            <a:endParaRPr>
              <a:latin typeface="Play"/>
              <a:ea typeface="Play"/>
              <a:cs typeface="Play"/>
              <a:sym typeface="Play"/>
            </a:endParaRPr>
          </a:p>
        </p:txBody>
      </p:sp>
      <p:pic>
        <p:nvPicPr>
          <p:cNvPr id="1060" name="Google Shape;1060;p48"/>
          <p:cNvPicPr preferRelativeResize="0"/>
          <p:nvPr/>
        </p:nvPicPr>
        <p:blipFill>
          <a:blip r:embed="rId3">
            <a:alphaModFix/>
          </a:blip>
          <a:stretch>
            <a:fillRect/>
          </a:stretch>
        </p:blipFill>
        <p:spPr>
          <a:xfrm>
            <a:off x="6016225" y="2048900"/>
            <a:ext cx="6105126" cy="2470425"/>
          </a:xfrm>
          <a:prstGeom prst="rect">
            <a:avLst/>
          </a:prstGeom>
          <a:noFill/>
          <a:ln>
            <a:noFill/>
          </a:ln>
        </p:spPr>
      </p:pic>
      <p:sp>
        <p:nvSpPr>
          <p:cNvPr id="1061" name="Google Shape;1061;p48"/>
          <p:cNvSpPr txBox="1"/>
          <p:nvPr/>
        </p:nvSpPr>
        <p:spPr>
          <a:xfrm>
            <a:off x="5946300" y="4632200"/>
            <a:ext cx="938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a:solidFill>
                  <a:schemeClr val="dk1"/>
                </a:solidFill>
              </a:rPr>
              <a:t>[10]</a:t>
            </a:r>
            <a:endParaRPr sz="2800">
              <a:solidFill>
                <a:schemeClr val="dk1"/>
              </a:solidFill>
            </a:endParaRPr>
          </a:p>
        </p:txBody>
      </p:sp>
      <p:sp>
        <p:nvSpPr>
          <p:cNvPr id="1062" name="Google Shape;1062;p48"/>
          <p:cNvSpPr txBox="1"/>
          <p:nvPr/>
        </p:nvSpPr>
        <p:spPr>
          <a:xfrm>
            <a:off x="8675625" y="4693700"/>
            <a:ext cx="7863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rgbClr val="999999"/>
                </a:solidFill>
                <a:latin typeface="Roboto"/>
                <a:ea typeface="Roboto"/>
                <a:cs typeface="Roboto"/>
                <a:sym typeface="Roboto"/>
              </a:rPr>
              <a:t>[10]</a:t>
            </a:r>
            <a:endParaRPr sz="2000">
              <a:solidFill>
                <a:srgbClr val="999999"/>
              </a:solidFill>
              <a:latin typeface="Roboto"/>
              <a:ea typeface="Roboto"/>
              <a:cs typeface="Roboto"/>
              <a:sym typeface="Roboto"/>
            </a:endParaRPr>
          </a:p>
        </p:txBody>
      </p:sp>
      <p:sp>
        <p:nvSpPr>
          <p:cNvPr id="1063" name="Google Shape;1063;p48"/>
          <p:cNvSpPr txBox="1">
            <a:spLocks noGrp="1"/>
          </p:cNvSpPr>
          <p:nvPr>
            <p:ph type="sldNum" idx="12"/>
          </p:nvPr>
        </p:nvSpPr>
        <p:spPr>
          <a:xfrm>
            <a:off x="10654500" y="6376175"/>
            <a:ext cx="2743200" cy="365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r>
              <a:rPr lang="en-US"/>
              <a:t>20</a:t>
            </a:r>
            <a:endParaRPr sz="1400">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49"/>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solidFill>
                  <a:srgbClr val="000000"/>
                </a:solidFill>
                <a:latin typeface="Arial"/>
                <a:ea typeface="Arial"/>
                <a:cs typeface="Arial"/>
                <a:sym typeface="Arial"/>
              </a:rPr>
              <a:t>21</a:t>
            </a:fld>
            <a:endParaRPr sz="1400">
              <a:solidFill>
                <a:srgbClr val="000000"/>
              </a:solidFill>
              <a:latin typeface="Arial"/>
              <a:ea typeface="Arial"/>
              <a:cs typeface="Arial"/>
              <a:sym typeface="Arial"/>
            </a:endParaRPr>
          </a:p>
        </p:txBody>
      </p:sp>
      <p:pic>
        <p:nvPicPr>
          <p:cNvPr id="1069" name="Google Shape;1069;p49"/>
          <p:cNvPicPr preferRelativeResize="0"/>
          <p:nvPr/>
        </p:nvPicPr>
        <p:blipFill rotWithShape="1">
          <a:blip r:embed="rId3">
            <a:alphaModFix/>
          </a:blip>
          <a:srcRect l="44354" t="7295" r="3944"/>
          <a:stretch/>
        </p:blipFill>
        <p:spPr>
          <a:xfrm>
            <a:off x="2592650" y="273100"/>
            <a:ext cx="6295450" cy="6349725"/>
          </a:xfrm>
          <a:prstGeom prst="rect">
            <a:avLst/>
          </a:prstGeom>
          <a:noFill/>
          <a:ln>
            <a:noFill/>
          </a:ln>
        </p:spPr>
      </p:pic>
      <p:sp>
        <p:nvSpPr>
          <p:cNvPr id="1070" name="Google Shape;1070;p49"/>
          <p:cNvSpPr txBox="1"/>
          <p:nvPr/>
        </p:nvSpPr>
        <p:spPr>
          <a:xfrm>
            <a:off x="1424750" y="3051900"/>
            <a:ext cx="11679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700">
                <a:solidFill>
                  <a:schemeClr val="dk1"/>
                </a:solidFill>
              </a:rPr>
              <a:t>[20]</a:t>
            </a:r>
            <a:endParaRPr/>
          </a:p>
        </p:txBody>
      </p:sp>
      <p:sp>
        <p:nvSpPr>
          <p:cNvPr id="1071" name="Google Shape;1071;p49"/>
          <p:cNvSpPr txBox="1"/>
          <p:nvPr/>
        </p:nvSpPr>
        <p:spPr>
          <a:xfrm>
            <a:off x="1756250" y="4452550"/>
            <a:ext cx="836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chemeClr val="lt1"/>
                </a:solidFill>
                <a:latin typeface="Roboto"/>
                <a:ea typeface="Roboto"/>
                <a:cs typeface="Roboto"/>
                <a:sym typeface="Roboto"/>
              </a:rPr>
              <a:t>[20]</a:t>
            </a:r>
            <a:endParaRPr sz="2000">
              <a:solidFill>
                <a:schemeClr val="lt1"/>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50"/>
          <p:cNvSpPr txBox="1">
            <a:spLocks noGrp="1"/>
          </p:cNvSpPr>
          <p:nvPr>
            <p:ph type="title" idx="4294967295"/>
          </p:nvPr>
        </p:nvSpPr>
        <p:spPr>
          <a:xfrm>
            <a:off x="838200" y="365125"/>
            <a:ext cx="10515600" cy="13257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a:t>References </a:t>
            </a:r>
            <a:endParaRPr/>
          </a:p>
        </p:txBody>
      </p:sp>
      <p:sp>
        <p:nvSpPr>
          <p:cNvPr id="1077" name="Google Shape;1077;p50"/>
          <p:cNvSpPr txBox="1">
            <a:spLocks noGrp="1"/>
          </p:cNvSpPr>
          <p:nvPr>
            <p:ph type="body" idx="4294967295"/>
          </p:nvPr>
        </p:nvSpPr>
        <p:spPr>
          <a:xfrm>
            <a:off x="1217900" y="1521225"/>
            <a:ext cx="10764300" cy="48012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1500"/>
              <a:t>1. MovieStillsDB, Passengers, </a:t>
            </a:r>
            <a:r>
              <a:rPr lang="en-US" sz="1500" u="sng">
                <a:solidFill>
                  <a:schemeClr val="hlink"/>
                </a:solidFill>
                <a:hlinkClick r:id="rId3"/>
              </a:rPr>
              <a:t>https://i.pinimg.com/originals/91/28/63/91286398d55f8605e76e18bb9c30b0bd.jpg</a:t>
            </a:r>
            <a:r>
              <a:rPr lang="en-US" sz="1500"/>
              <a:t>, (4/22/2024)</a:t>
            </a:r>
            <a:endParaRPr sz="1500"/>
          </a:p>
          <a:p>
            <a:pPr marL="0" lvl="0" indent="0" algn="l" rtl="0">
              <a:spcBef>
                <a:spcPts val="0"/>
              </a:spcBef>
              <a:spcAft>
                <a:spcPts val="0"/>
              </a:spcAft>
              <a:buNone/>
            </a:pPr>
            <a:r>
              <a:rPr lang="en-US" sz="1500"/>
              <a:t>2. Flickr, Jennifer Lawrence Films, (Feb 7, 2017), </a:t>
            </a:r>
            <a:r>
              <a:rPr lang="en-US" sz="1500" u="sng">
                <a:solidFill>
                  <a:schemeClr val="hlink"/>
                </a:solidFill>
                <a:hlinkClick r:id="rId4"/>
              </a:rPr>
              <a:t>https://live.staticflickr.com/371/31913260434_66b48b71ff_b.jpg</a:t>
            </a:r>
            <a:r>
              <a:rPr lang="en-US" sz="1500"/>
              <a:t> </a:t>
            </a:r>
            <a:endParaRPr sz="1500"/>
          </a:p>
          <a:p>
            <a:pPr marL="0" lvl="0" indent="0" algn="l" rtl="0">
              <a:spcBef>
                <a:spcPts val="0"/>
              </a:spcBef>
              <a:spcAft>
                <a:spcPts val="0"/>
              </a:spcAft>
              <a:buNone/>
            </a:pPr>
            <a:r>
              <a:rPr lang="en-US" sz="1500"/>
              <a:t>3. </a:t>
            </a:r>
            <a:r>
              <a:rPr lang="en-US" sz="1500" u="sng">
                <a:solidFill>
                  <a:schemeClr val="hlink"/>
                </a:solidFill>
                <a:hlinkClick r:id="rId5"/>
              </a:rPr>
              <a:t>https://i.imgur.com/lmKAZzq.jpg</a:t>
            </a:r>
            <a:r>
              <a:rPr lang="en-US" sz="1500"/>
              <a:t> (4/22/2024)</a:t>
            </a:r>
            <a:endParaRPr sz="1500"/>
          </a:p>
          <a:p>
            <a:pPr marL="0" lvl="0" indent="0" algn="l" rtl="0">
              <a:spcBef>
                <a:spcPts val="0"/>
              </a:spcBef>
              <a:spcAft>
                <a:spcPts val="0"/>
              </a:spcAft>
              <a:buNone/>
            </a:pPr>
            <a:r>
              <a:rPr lang="en-US" sz="1500"/>
              <a:t>4. Columbia Pictures, </a:t>
            </a:r>
            <a:r>
              <a:rPr lang="en-US" sz="1500" i="1"/>
              <a:t>Passengers</a:t>
            </a:r>
            <a:r>
              <a:rPr lang="en-US" sz="1500"/>
              <a:t>, 12/21/16, (1:28:52)</a:t>
            </a:r>
            <a:endParaRPr sz="1500"/>
          </a:p>
          <a:p>
            <a:pPr marL="0" lvl="0" indent="0" algn="l" rtl="0">
              <a:spcBef>
                <a:spcPts val="0"/>
              </a:spcBef>
              <a:spcAft>
                <a:spcPts val="0"/>
              </a:spcAft>
              <a:buNone/>
            </a:pPr>
            <a:r>
              <a:rPr lang="en-US" sz="1500"/>
              <a:t>5. Columbia Pictures, </a:t>
            </a:r>
            <a:r>
              <a:rPr lang="en-US" sz="1500" i="1"/>
              <a:t>Passengers</a:t>
            </a:r>
            <a:r>
              <a:rPr lang="en-US" sz="1500"/>
              <a:t>, 12/21/16, (timestamp)</a:t>
            </a:r>
            <a:endParaRPr sz="1500"/>
          </a:p>
          <a:p>
            <a:pPr marL="0" lvl="0" indent="0" algn="l" rtl="0">
              <a:spcBef>
                <a:spcPts val="0"/>
              </a:spcBef>
              <a:spcAft>
                <a:spcPts val="0"/>
              </a:spcAft>
              <a:buNone/>
            </a:pPr>
            <a:r>
              <a:rPr lang="en-US" sz="1500"/>
              <a:t>6. Victor Ordonez, Lynn Hilton, Documents detail OceanGate's battle with whistleblower years before fatal Titan submersible implosion, (Feb 8, 2024), </a:t>
            </a:r>
            <a:r>
              <a:rPr lang="en-US" sz="1500" u="sng">
                <a:solidFill>
                  <a:schemeClr val="hlink"/>
                </a:solidFill>
                <a:hlinkClick r:id="rId6"/>
              </a:rPr>
              <a:t>https://www.google.com/url?sa=i&amp;url=https%3A%2F%2Fabcnews.go.com%2FUS%2Frun-risk-documents-detail-oceangates-battle-whistleblower-years%2Fstory%3Fid%3D106965104&amp;psig=AOvVaw3IYChEFtIDc95X3rJpCQ20&amp;ust=1713817399037000&amp;source=images&amp;cd=vfe&amp;opi=89978449&amp;ved=0CBIQjRxqFwoTCOirg7yR1IUDFQAAAAAdAAAAABAZ</a:t>
            </a:r>
            <a:r>
              <a:rPr lang="en-US" sz="1500"/>
              <a:t> </a:t>
            </a:r>
            <a:endParaRPr sz="1500"/>
          </a:p>
          <a:p>
            <a:pPr marL="0" lvl="0" indent="0" algn="l" rtl="0">
              <a:spcBef>
                <a:spcPts val="0"/>
              </a:spcBef>
              <a:spcAft>
                <a:spcPts val="0"/>
              </a:spcAft>
              <a:buNone/>
            </a:pPr>
            <a:r>
              <a:rPr lang="en-US" sz="1500"/>
              <a:t>7.</a:t>
            </a:r>
            <a:r>
              <a:rPr lang="en-US" sz="1500" u="sng">
                <a:solidFill>
                  <a:schemeClr val="hlink"/>
                </a:solidFill>
                <a:hlinkClick r:id="rId7"/>
              </a:rPr>
              <a:t>https://i0.wp.com/timmaltin.com/wp-content/uploads/2019/05/broke-in-half.jpeg?fit=259%2C182&amp;ssl=1</a:t>
            </a:r>
            <a:r>
              <a:rPr lang="en-US" sz="1500"/>
              <a:t> (4/12/2024)</a:t>
            </a:r>
            <a:endParaRPr sz="1500"/>
          </a:p>
          <a:p>
            <a:pPr marL="0" lvl="0" indent="0" algn="l" rtl="0">
              <a:spcBef>
                <a:spcPts val="0"/>
              </a:spcBef>
              <a:spcAft>
                <a:spcPts val="0"/>
              </a:spcAft>
              <a:buNone/>
            </a:pPr>
            <a:r>
              <a:rPr lang="en-US" sz="1500"/>
              <a:t>8. Amazon, Logitech F710 Wireless Gaming Pad, Silver/Black (940-000117), </a:t>
            </a:r>
            <a:r>
              <a:rPr lang="en-US" sz="1500" u="sng">
                <a:solidFill>
                  <a:schemeClr val="hlink"/>
                </a:solidFill>
                <a:hlinkClick r:id="rId8"/>
              </a:rPr>
              <a:t>https://m.media-amazon.com/images/I/51iefaxmqeL.jpg</a:t>
            </a:r>
            <a:r>
              <a:rPr lang="en-US" sz="1500"/>
              <a:t> (4/22/2024)</a:t>
            </a:r>
            <a:endParaRPr sz="1500"/>
          </a:p>
          <a:p>
            <a:pPr marL="0" lvl="0" indent="0" algn="l" rtl="0">
              <a:spcBef>
                <a:spcPts val="0"/>
              </a:spcBef>
              <a:spcAft>
                <a:spcPts val="0"/>
              </a:spcAft>
              <a:buNone/>
            </a:pPr>
            <a:r>
              <a:rPr lang="en-US" sz="1500"/>
              <a:t>9. Columbia Pictures, </a:t>
            </a:r>
            <a:r>
              <a:rPr lang="en-US" sz="1500" i="1"/>
              <a:t>Passengers</a:t>
            </a:r>
            <a:r>
              <a:rPr lang="en-US" sz="1500"/>
              <a:t>, 12/21/16, (timestamp)</a:t>
            </a:r>
            <a:endParaRPr sz="1500"/>
          </a:p>
          <a:p>
            <a:pPr marL="0" lvl="0" indent="0" algn="l" rtl="0">
              <a:spcBef>
                <a:spcPts val="0"/>
              </a:spcBef>
              <a:spcAft>
                <a:spcPts val="0"/>
              </a:spcAft>
              <a:buNone/>
            </a:pPr>
            <a:r>
              <a:rPr lang="en-US" sz="1500"/>
              <a:t>10. Joy Buolamwini, Timnit Gebru, Gender Shades: Intersectional Accuracy Disparities in Commercial Gender Classification, (Jan 15, 2018), </a:t>
            </a:r>
            <a:r>
              <a:rPr lang="en-US" sz="1500" u="sng">
                <a:solidFill>
                  <a:schemeClr val="hlink"/>
                </a:solidFill>
                <a:hlinkClick r:id="rId9"/>
              </a:rPr>
              <a:t>https://proceedings.mlr.press/v81/buolamwini18a/buolamwini18a.pdf</a:t>
            </a:r>
            <a:r>
              <a:rPr lang="en-US" sz="1500"/>
              <a:t> (4/20/2024)</a:t>
            </a:r>
            <a:endParaRPr sz="1500"/>
          </a:p>
          <a:p>
            <a:pPr marL="0" lvl="0" indent="0" algn="l" rtl="0">
              <a:spcBef>
                <a:spcPts val="0"/>
              </a:spcBef>
              <a:spcAft>
                <a:spcPts val="0"/>
              </a:spcAft>
              <a:buNone/>
            </a:pPr>
            <a:r>
              <a:rPr lang="en-US" sz="1500"/>
              <a:t>11</a:t>
            </a:r>
            <a:r>
              <a:rPr lang="en-US" sz="1500">
                <a:solidFill>
                  <a:schemeClr val="hlink"/>
                </a:solidFill>
                <a:uFill>
                  <a:noFill/>
                </a:uFill>
                <a:hlinkClick r:id="rId10"/>
              </a:rPr>
              <a:t>. David Schaper, Boeing To Pay $2.5 Billion Settlement Over Deadly 737 Max Crashes, (Jan 8, 2021), </a:t>
            </a:r>
            <a:r>
              <a:rPr lang="en-US" sz="1500" u="sng">
                <a:solidFill>
                  <a:schemeClr val="hlink"/>
                </a:solidFill>
                <a:hlinkClick r:id="rId10"/>
              </a:rPr>
              <a:t>https://www.npr.org/2021/01/08/954782512/boeing-to-pay-2-5-billion-settlement-over-deadly-737-max-crashes</a:t>
            </a:r>
            <a:r>
              <a:rPr lang="en-US" sz="1500"/>
              <a:t> (4/23/2024)</a:t>
            </a:r>
            <a:endParaRPr sz="1500"/>
          </a:p>
          <a:p>
            <a:pPr marL="0" lvl="0" indent="0" algn="l" rtl="0">
              <a:spcBef>
                <a:spcPts val="0"/>
              </a:spcBef>
              <a:spcAft>
                <a:spcPts val="0"/>
              </a:spcAft>
              <a:buNone/>
            </a:pPr>
            <a:r>
              <a:rPr lang="en-US" sz="1500"/>
              <a:t>12. Joseph Herkert, Jason Borenstein, Keith Miller, The Boeing 737 MAX: Lessons for Engineering Ethics, (Jul 10, 2020), </a:t>
            </a:r>
            <a:r>
              <a:rPr lang="en-US" sz="1500" u="sng">
                <a:solidFill>
                  <a:schemeClr val="hlink"/>
                </a:solidFill>
                <a:hlinkClick r:id="rId11"/>
              </a:rPr>
              <a:t>https://www.ncbi.nlm.nih.gov/pmc/articles/PMC7351545/</a:t>
            </a:r>
            <a:r>
              <a:rPr lang="en-US" sz="1500"/>
              <a:t> (4/23/2024)</a:t>
            </a:r>
            <a:endParaRPr sz="1500"/>
          </a:p>
          <a:p>
            <a:pPr marL="0" lvl="0" indent="0" algn="l" rtl="0">
              <a:spcBef>
                <a:spcPts val="0"/>
              </a:spcBef>
              <a:spcAft>
                <a:spcPts val="0"/>
              </a:spcAft>
              <a:buNone/>
            </a:pPr>
            <a:r>
              <a:rPr lang="en-US" sz="1500"/>
              <a:t>13. Richard Pallardy, Deepwater Horizon oil spill, (Apr 19, 2024), </a:t>
            </a:r>
            <a:r>
              <a:rPr lang="en-US" sz="1500" u="sng">
                <a:solidFill>
                  <a:schemeClr val="hlink"/>
                </a:solidFill>
                <a:hlinkClick r:id="rId12"/>
              </a:rPr>
              <a:t>https://www.britannica.com/event/Deepwater-Horizon-oil-spill</a:t>
            </a:r>
            <a:r>
              <a:rPr lang="en-US" sz="1500"/>
              <a:t> (4/23/2024)</a:t>
            </a:r>
            <a:endParaRPr sz="1500"/>
          </a:p>
          <a:p>
            <a:pPr marL="0" lvl="0" indent="0" algn="l" rtl="0">
              <a:spcBef>
                <a:spcPts val="0"/>
              </a:spcBef>
              <a:spcAft>
                <a:spcPts val="0"/>
              </a:spcAft>
              <a:buNone/>
            </a:pPr>
            <a:endParaRPr sz="15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51"/>
          <p:cNvSpPr txBox="1">
            <a:spLocks noGrp="1"/>
          </p:cNvSpPr>
          <p:nvPr>
            <p:ph type="title" idx="4294967295"/>
          </p:nvPr>
        </p:nvSpPr>
        <p:spPr>
          <a:xfrm>
            <a:off x="1096200" y="197676"/>
            <a:ext cx="9999600" cy="1674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800"/>
              <a:t>References Cont</a:t>
            </a:r>
            <a:endParaRPr sz="3800"/>
          </a:p>
        </p:txBody>
      </p:sp>
      <p:sp>
        <p:nvSpPr>
          <p:cNvPr id="1083" name="Google Shape;1083;p51"/>
          <p:cNvSpPr txBox="1">
            <a:spLocks noGrp="1"/>
          </p:cNvSpPr>
          <p:nvPr>
            <p:ph type="subTitle" idx="4294967295"/>
          </p:nvPr>
        </p:nvSpPr>
        <p:spPr>
          <a:xfrm>
            <a:off x="1698600" y="1558500"/>
            <a:ext cx="9123000" cy="45939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1500"/>
              <a:t>14. Marion Hart, The Ethical Lessons of Deepwater, (Dec 22, 2010), </a:t>
            </a:r>
            <a:r>
              <a:rPr lang="en-US" sz="1500" u="sng">
                <a:hlinkClick r:id="rId3"/>
              </a:rPr>
              <a:t>https://www.asme.org/topics-resources/content/the-ethical-lessons-of-deepwater</a:t>
            </a:r>
            <a:r>
              <a:rPr lang="en-US" sz="1500"/>
              <a:t> (4/23/2024)</a:t>
            </a:r>
            <a:endParaRPr sz="1500"/>
          </a:p>
          <a:p>
            <a:pPr marL="0" lvl="0" indent="0" algn="l" rtl="0">
              <a:spcBef>
                <a:spcPts val="0"/>
              </a:spcBef>
              <a:spcAft>
                <a:spcPts val="0"/>
              </a:spcAft>
              <a:buNone/>
            </a:pPr>
            <a:r>
              <a:rPr lang="en-US" sz="1400"/>
              <a:t>15.</a:t>
            </a:r>
            <a:r>
              <a:rPr lang="en-US" sz="1500"/>
              <a:t> Columbia Pictures, </a:t>
            </a:r>
            <a:r>
              <a:rPr lang="en-US" sz="1500" i="1"/>
              <a:t>Passengers</a:t>
            </a:r>
            <a:r>
              <a:rPr lang="en-US" sz="1500"/>
              <a:t>, 12/21/16, </a:t>
            </a:r>
            <a:r>
              <a:rPr lang="en-US" sz="1400"/>
              <a:t>(16:59)</a:t>
            </a:r>
            <a:endParaRPr sz="1400"/>
          </a:p>
          <a:p>
            <a:pPr marL="0" lvl="0" indent="0" algn="l" rtl="0">
              <a:spcBef>
                <a:spcPts val="0"/>
              </a:spcBef>
              <a:spcAft>
                <a:spcPts val="0"/>
              </a:spcAft>
              <a:buNone/>
            </a:pPr>
            <a:r>
              <a:rPr lang="en-US" sz="1400"/>
              <a:t>16. </a:t>
            </a:r>
            <a:r>
              <a:rPr lang="en-US" sz="1500"/>
              <a:t>Columbia Pictures, </a:t>
            </a:r>
            <a:r>
              <a:rPr lang="en-US" sz="1500" i="1"/>
              <a:t>Passengers</a:t>
            </a:r>
            <a:r>
              <a:rPr lang="en-US" sz="1500"/>
              <a:t>, 12/21/16, </a:t>
            </a:r>
            <a:r>
              <a:rPr lang="en-US" sz="1400"/>
              <a:t>(1:40:11)</a:t>
            </a:r>
            <a:endParaRPr sz="1400"/>
          </a:p>
          <a:p>
            <a:pPr marL="0" lvl="0" indent="0" algn="l" rtl="0">
              <a:spcBef>
                <a:spcPts val="0"/>
              </a:spcBef>
              <a:spcAft>
                <a:spcPts val="0"/>
              </a:spcAft>
              <a:buNone/>
            </a:pPr>
            <a:r>
              <a:rPr lang="en-US" sz="1400"/>
              <a:t>17.</a:t>
            </a:r>
            <a:r>
              <a:rPr lang="en-US" sz="1500"/>
              <a:t>Columbia Pictures, </a:t>
            </a:r>
            <a:r>
              <a:rPr lang="en-US" sz="1500" i="1"/>
              <a:t>Passengers, (12/21/16), </a:t>
            </a:r>
            <a:r>
              <a:rPr lang="en-US" sz="1400" u="sng">
                <a:solidFill>
                  <a:schemeClr val="hlink"/>
                </a:solidFill>
                <a:hlinkClick r:id="rId4"/>
              </a:rPr>
              <a:t>https://m.media-amazon.com/images/S/pv-target-images/7ab5b49cde2d22538e819c6502d51aaf23cb2c659b509820af938b8864e1931f.jpg</a:t>
            </a:r>
            <a:r>
              <a:rPr lang="en-US" sz="1400"/>
              <a:t> (4/23/2024)</a:t>
            </a:r>
            <a:endParaRPr sz="1400"/>
          </a:p>
          <a:p>
            <a:pPr marL="0" lvl="0" indent="0" algn="l" rtl="0">
              <a:spcBef>
                <a:spcPts val="0"/>
              </a:spcBef>
              <a:spcAft>
                <a:spcPts val="0"/>
              </a:spcAft>
              <a:buNone/>
            </a:pPr>
            <a:r>
              <a:rPr lang="en-US" sz="1400"/>
              <a:t>18.Stephens Keanu, Titanic Lifeboat, </a:t>
            </a:r>
            <a:r>
              <a:rPr lang="en-US" sz="1400" u="sng">
                <a:solidFill>
                  <a:schemeClr val="hlink"/>
                </a:solidFill>
                <a:hlinkClick r:id="rId5"/>
              </a:rPr>
              <a:t>https://www.stephensandkenau.com/wp-content/themes/modeShipYardTheme/timthumb.php?w=640&amp;zc=1&amp;q=100&amp;src=https://www.stephensandkenau.com/wp-content/uploads/2015/10/19016-Titanic-Lifeboat.jpg&amp;a=b</a:t>
            </a:r>
            <a:r>
              <a:rPr lang="en-US" sz="1400"/>
              <a:t> (4/24/2024)</a:t>
            </a:r>
            <a:endParaRPr sz="1400"/>
          </a:p>
          <a:p>
            <a:pPr marL="0" lvl="0" indent="0" algn="l" rtl="0">
              <a:spcBef>
                <a:spcPts val="0"/>
              </a:spcBef>
              <a:spcAft>
                <a:spcPts val="0"/>
              </a:spcAft>
              <a:buNone/>
            </a:pPr>
            <a:r>
              <a:rPr lang="en-US" sz="1400"/>
              <a:t>19. Linda Barnard, Passengers actor Michael Sheen talks about being a robo-bartender, (Dec 20, 2016), </a:t>
            </a:r>
            <a:r>
              <a:rPr lang="en-US" sz="1400" u="sng">
                <a:solidFill>
                  <a:schemeClr val="hlink"/>
                </a:solidFill>
                <a:hlinkClick r:id="rId6"/>
              </a:rPr>
              <a:t>https://www.google.com/url?sa=i&amp;url=https%3A%2F%2Fwww.thestar.com%2Fentertainment%2Fmovies%2Fpassengers-actor-michael-sheen-talks-about-being-a-robo-bartender%2Farticle_eaae723e-01a6-5e66-95a1-92f09866d2c0.html&amp;psig=AOvVaw2mSUNvx6x9sdfII2duOAUi&amp;ust=1714053306511000&amp;source=images&amp;cd=vfe&amp;opi=89978449&amp;ved=0CBIQjRxqFwoTCODK4KWA24UDFQAAAAAdAAAAABAE</a:t>
            </a:r>
            <a:r>
              <a:rPr lang="en-US" sz="1400"/>
              <a:t> (4/24/2024)</a:t>
            </a:r>
            <a:endParaRPr sz="1400"/>
          </a:p>
          <a:p>
            <a:pPr marL="0" lvl="0" indent="0" algn="l" rtl="0">
              <a:spcBef>
                <a:spcPts val="0"/>
              </a:spcBef>
              <a:spcAft>
                <a:spcPts val="0"/>
              </a:spcAft>
              <a:buNone/>
            </a:pPr>
            <a:r>
              <a:rPr lang="en-US" sz="1400"/>
              <a:t>20. xkcd, Voting Software, </a:t>
            </a:r>
            <a:r>
              <a:rPr lang="en-US" sz="1400" u="sng">
                <a:solidFill>
                  <a:schemeClr val="hlink"/>
                </a:solidFill>
                <a:hlinkClick r:id="rId7"/>
              </a:rPr>
              <a:t>https://xkcd.com/2030/</a:t>
            </a:r>
            <a:r>
              <a:rPr lang="en-US" sz="1400"/>
              <a:t> (4/24/2024)</a:t>
            </a:r>
            <a:endParaRPr sz="1400"/>
          </a:p>
          <a:p>
            <a:pPr marL="0" lvl="0" indent="0" algn="l" rtl="0">
              <a:spcBef>
                <a:spcPts val="0"/>
              </a:spcBef>
              <a:spcAft>
                <a:spcPts val="0"/>
              </a:spcAft>
              <a:buNone/>
            </a:pPr>
            <a:r>
              <a:rPr lang="en-US" sz="1400"/>
              <a:t>21.</a:t>
            </a:r>
            <a:r>
              <a:rPr lang="en-US" sz="1500"/>
              <a:t> Columbia Pictures, </a:t>
            </a:r>
            <a:r>
              <a:rPr lang="en-US" sz="1500" i="1"/>
              <a:t>Passengers</a:t>
            </a:r>
            <a:r>
              <a:rPr lang="en-US" sz="1500"/>
              <a:t>, 12/21/16, </a:t>
            </a:r>
            <a:r>
              <a:rPr lang="en-US" sz="1400"/>
              <a:t>(40:32)</a:t>
            </a:r>
            <a:endParaRPr sz="1400"/>
          </a:p>
          <a:p>
            <a:pPr marL="0" lvl="0" indent="0" algn="l" rtl="0">
              <a:spcBef>
                <a:spcPts val="0"/>
              </a:spcBef>
              <a:spcAft>
                <a:spcPts val="0"/>
              </a:spcAft>
              <a:buNone/>
            </a:pPr>
            <a:r>
              <a:rPr lang="en-US" sz="1400"/>
              <a:t>22.</a:t>
            </a:r>
            <a:r>
              <a:rPr lang="en-US" sz="1500"/>
              <a:t> Columbia Pictures, </a:t>
            </a:r>
            <a:r>
              <a:rPr lang="en-US" sz="1500" i="1"/>
              <a:t>Passengers</a:t>
            </a:r>
            <a:r>
              <a:rPr lang="en-US" sz="1500"/>
              <a:t>, 12/21/16, </a:t>
            </a:r>
            <a:r>
              <a:rPr lang="en-US" sz="1400"/>
              <a:t>(1:13:31)</a:t>
            </a:r>
            <a:endParaRPr sz="1400"/>
          </a:p>
          <a:p>
            <a:pPr marL="0" lvl="0" indent="0" algn="l" rtl="0">
              <a:spcBef>
                <a:spcPts val="0"/>
              </a:spcBef>
              <a:spcAft>
                <a:spcPts val="0"/>
              </a:spcAft>
              <a:buNone/>
            </a:pPr>
            <a:r>
              <a:rPr lang="en-US" sz="1400"/>
              <a:t>23.</a:t>
            </a:r>
            <a:r>
              <a:rPr lang="en-US" sz="1500"/>
              <a:t> Columbia Pictures, </a:t>
            </a:r>
            <a:r>
              <a:rPr lang="en-US" sz="1500" i="1"/>
              <a:t>Passengers</a:t>
            </a:r>
            <a:r>
              <a:rPr lang="en-US" sz="1500"/>
              <a:t>, 12/21/16, </a:t>
            </a:r>
            <a:r>
              <a:rPr lang="en-US" sz="1400"/>
              <a:t>(14:07)</a:t>
            </a:r>
            <a:endParaRPr sz="1400"/>
          </a:p>
          <a:p>
            <a:pPr marL="0" lvl="0" indent="0" algn="l" rtl="0">
              <a:spcBef>
                <a:spcPts val="0"/>
              </a:spcBef>
              <a:spcAft>
                <a:spcPts val="0"/>
              </a:spcAft>
              <a:buNone/>
            </a:pPr>
            <a:r>
              <a:rPr lang="en-US" sz="1400"/>
              <a:t>24.</a:t>
            </a:r>
            <a:r>
              <a:rPr lang="en-US" sz="1500"/>
              <a:t> Columbia Pictures, </a:t>
            </a:r>
            <a:r>
              <a:rPr lang="en-US" sz="1500" i="1"/>
              <a:t>Passengers</a:t>
            </a:r>
            <a:r>
              <a:rPr lang="en-US" sz="1500"/>
              <a:t>, 12/21/16, </a:t>
            </a:r>
            <a:r>
              <a:rPr lang="en-US" sz="1400"/>
              <a:t>(9:26)</a:t>
            </a:r>
            <a:endParaRPr sz="1400"/>
          </a:p>
          <a:p>
            <a:pPr marL="0" lvl="0" indent="0" algn="l" rtl="0">
              <a:spcBef>
                <a:spcPts val="0"/>
              </a:spcBef>
              <a:spcAft>
                <a:spcPts val="0"/>
              </a:spcAft>
              <a:buNone/>
            </a:pPr>
            <a:r>
              <a:rPr lang="en-US" sz="1400"/>
              <a:t>25.</a:t>
            </a:r>
            <a:r>
              <a:rPr lang="en-US" sz="1500"/>
              <a:t> Columbia Pictures, </a:t>
            </a:r>
            <a:r>
              <a:rPr lang="en-US" sz="1500" i="1"/>
              <a:t>Passengers</a:t>
            </a:r>
            <a:r>
              <a:rPr lang="en-US" sz="1500"/>
              <a:t>, 12/21/16, </a:t>
            </a:r>
            <a:r>
              <a:rPr lang="en-US" sz="1400"/>
              <a:t>(3:05)</a:t>
            </a:r>
            <a:endParaRPr sz="1400"/>
          </a:p>
          <a:p>
            <a:pPr marL="0" lvl="0" indent="0" algn="l" rtl="0">
              <a:spcBef>
                <a:spcPts val="0"/>
              </a:spcBef>
              <a:spcAft>
                <a:spcPts val="0"/>
              </a:spcAft>
              <a:buNone/>
            </a:pPr>
            <a:r>
              <a:rPr lang="en-US" sz="1400"/>
              <a:t>26.</a:t>
            </a:r>
            <a:r>
              <a:rPr lang="en-US" sz="1500"/>
              <a:t> Columbia Pictures, </a:t>
            </a:r>
            <a:r>
              <a:rPr lang="en-US" sz="1500" i="1"/>
              <a:t>Passengers</a:t>
            </a:r>
            <a:r>
              <a:rPr lang="en-US" sz="1500"/>
              <a:t>, 12/21/16, (</a:t>
            </a:r>
            <a:r>
              <a:rPr lang="en-US" sz="1400"/>
              <a:t>1:29:43)</a:t>
            </a:r>
            <a:endParaRPr sz="1400"/>
          </a:p>
          <a:p>
            <a:pPr marL="0" lvl="0" indent="0" algn="l" rtl="0">
              <a:spcBef>
                <a:spcPts val="0"/>
              </a:spcBef>
              <a:spcAft>
                <a:spcPts val="0"/>
              </a:spcAft>
              <a:buNone/>
            </a:pPr>
            <a:r>
              <a:rPr lang="en-US" sz="1400"/>
              <a:t>27.</a:t>
            </a:r>
            <a:r>
              <a:rPr lang="en-US" sz="1400">
                <a:solidFill>
                  <a:schemeClr val="hlink"/>
                </a:solidFill>
                <a:uFill>
                  <a:noFill/>
                </a:uFill>
                <a:hlinkClick r:id="rId8"/>
              </a:rPr>
              <a:t> Steve Mackay, The Truth Behind Murphy’s Law, (Sep 27, 2016),</a:t>
            </a:r>
            <a:r>
              <a:rPr lang="en-US" sz="1400" u="sng">
                <a:solidFill>
                  <a:schemeClr val="hlink"/>
                </a:solidFill>
                <a:hlinkClick r:id="rId8"/>
              </a:rPr>
              <a:t> https://www.eit.edu.au/the-truth-behind-murphys-law/</a:t>
            </a:r>
            <a:r>
              <a:rPr lang="en-US" sz="1400"/>
              <a:t> (4/20/2024)</a:t>
            </a:r>
            <a:endParaRPr sz="1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52"/>
          <p:cNvSpPr txBox="1">
            <a:spLocks noGrp="1"/>
          </p:cNvSpPr>
          <p:nvPr>
            <p:ph type="title" idx="4294967295"/>
          </p:nvPr>
        </p:nvSpPr>
        <p:spPr>
          <a:xfrm>
            <a:off x="1096200" y="197676"/>
            <a:ext cx="9999600" cy="793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en-US" sz="3800"/>
              <a:t>References Cont</a:t>
            </a:r>
            <a:endParaRPr sz="3800"/>
          </a:p>
        </p:txBody>
      </p:sp>
      <p:sp>
        <p:nvSpPr>
          <p:cNvPr id="1089" name="Google Shape;1089;p52"/>
          <p:cNvSpPr txBox="1">
            <a:spLocks noGrp="1"/>
          </p:cNvSpPr>
          <p:nvPr>
            <p:ph type="subTitle" idx="4294967295"/>
          </p:nvPr>
        </p:nvSpPr>
        <p:spPr>
          <a:xfrm>
            <a:off x="1534500" y="906650"/>
            <a:ext cx="9123000" cy="6594000"/>
          </a:xfrm>
          <a:prstGeom prst="rect">
            <a:avLst/>
          </a:prstGeom>
        </p:spPr>
        <p:txBody>
          <a:bodyPr spcFirstLastPara="1" wrap="square" lIns="121900" tIns="121900" rIns="121900" bIns="121900" anchor="ctr" anchorCtr="0">
            <a:noAutofit/>
          </a:bodyPr>
          <a:lstStyle/>
          <a:p>
            <a:pPr marL="0" lvl="0" indent="0" algn="l" rtl="0">
              <a:spcBef>
                <a:spcPts val="0"/>
              </a:spcBef>
              <a:spcAft>
                <a:spcPts val="0"/>
              </a:spcAft>
              <a:buNone/>
            </a:pPr>
            <a:r>
              <a:rPr lang="en-US" sz="1400"/>
              <a:t>28. </a:t>
            </a:r>
            <a:r>
              <a:rPr lang="en-US" sz="1500"/>
              <a:t>Columbia Pictures, </a:t>
            </a:r>
            <a:r>
              <a:rPr lang="en-US" sz="1500" i="1"/>
              <a:t>Passengers</a:t>
            </a:r>
            <a:r>
              <a:rPr lang="en-US" sz="1500"/>
              <a:t>, 12/21/16, </a:t>
            </a:r>
            <a:r>
              <a:rPr lang="en-US" sz="1400"/>
              <a:t>(12:13)</a:t>
            </a:r>
            <a:endParaRPr sz="1400"/>
          </a:p>
          <a:p>
            <a:pPr marL="0" lvl="0" indent="0" algn="l" rtl="0">
              <a:spcBef>
                <a:spcPts val="0"/>
              </a:spcBef>
              <a:spcAft>
                <a:spcPts val="0"/>
              </a:spcAft>
              <a:buNone/>
            </a:pPr>
            <a:r>
              <a:rPr lang="en-US" sz="1500"/>
              <a:t>29. Columbia Pictures, </a:t>
            </a:r>
            <a:r>
              <a:rPr lang="en-US" sz="1500" i="1"/>
              <a:t>Passengers</a:t>
            </a:r>
            <a:r>
              <a:rPr lang="en-US" sz="1500"/>
              <a:t>, 12/21/16, </a:t>
            </a:r>
            <a:r>
              <a:rPr lang="en-US" sz="1400"/>
              <a:t>(26:29)</a:t>
            </a:r>
            <a:endParaRPr sz="1400"/>
          </a:p>
          <a:p>
            <a:pPr marL="0" lvl="0" indent="0" algn="l" rtl="0">
              <a:spcBef>
                <a:spcPts val="0"/>
              </a:spcBef>
              <a:spcAft>
                <a:spcPts val="0"/>
              </a:spcAft>
              <a:buNone/>
            </a:pPr>
            <a:r>
              <a:rPr lang="en-US" sz="1400"/>
              <a:t>30. </a:t>
            </a:r>
            <a:r>
              <a:rPr lang="en-US" sz="1500"/>
              <a:t>Columbia Pictures, </a:t>
            </a:r>
            <a:r>
              <a:rPr lang="en-US" sz="1500" i="1"/>
              <a:t>Passengers</a:t>
            </a:r>
            <a:r>
              <a:rPr lang="en-US" sz="1500"/>
              <a:t>, 12/21/16, </a:t>
            </a:r>
            <a:r>
              <a:rPr lang="en-US" sz="1400"/>
              <a:t>(47:35)</a:t>
            </a:r>
            <a:endParaRPr sz="1400"/>
          </a:p>
          <a:p>
            <a:pPr marL="0" lvl="0" indent="0" algn="l" rtl="0">
              <a:spcBef>
                <a:spcPts val="0"/>
              </a:spcBef>
              <a:spcAft>
                <a:spcPts val="0"/>
              </a:spcAft>
              <a:buNone/>
            </a:pPr>
            <a:r>
              <a:rPr lang="en-US" sz="1400"/>
              <a:t>31. </a:t>
            </a:r>
            <a:r>
              <a:rPr lang="en-US" sz="1500"/>
              <a:t>Columbia Pictures, </a:t>
            </a:r>
            <a:r>
              <a:rPr lang="en-US" sz="1500" i="1"/>
              <a:t>Passengers</a:t>
            </a:r>
            <a:r>
              <a:rPr lang="en-US" sz="1500"/>
              <a:t>, 12/21/16, </a:t>
            </a:r>
            <a:r>
              <a:rPr lang="en-US" sz="1400"/>
              <a:t>(1:04:12)</a:t>
            </a:r>
            <a:endParaRPr sz="1400"/>
          </a:p>
          <a:p>
            <a:pPr marL="0" lvl="0" indent="0" algn="l" rtl="0">
              <a:spcBef>
                <a:spcPts val="0"/>
              </a:spcBef>
              <a:spcAft>
                <a:spcPts val="0"/>
              </a:spcAft>
              <a:buNone/>
            </a:pPr>
            <a:r>
              <a:rPr lang="en-US" sz="1400"/>
              <a:t>32. </a:t>
            </a:r>
            <a:r>
              <a:rPr lang="en-US" sz="1500"/>
              <a:t>Columbia Pictures, </a:t>
            </a:r>
            <a:r>
              <a:rPr lang="en-US" sz="1500" i="1"/>
              <a:t>Passengers</a:t>
            </a:r>
            <a:r>
              <a:rPr lang="en-US" sz="1500"/>
              <a:t>, 12/21/16, </a:t>
            </a:r>
            <a:r>
              <a:rPr lang="en-US" sz="1400"/>
              <a:t>(1:20:28)</a:t>
            </a:r>
            <a:endParaRPr sz="1400"/>
          </a:p>
          <a:p>
            <a:pPr marL="0" lvl="0" indent="0" algn="l" rtl="0">
              <a:spcBef>
                <a:spcPts val="0"/>
              </a:spcBef>
              <a:spcAft>
                <a:spcPts val="0"/>
              </a:spcAft>
              <a:buNone/>
            </a:pPr>
            <a:r>
              <a:rPr lang="en-US" sz="1400"/>
              <a:t>33. </a:t>
            </a:r>
            <a:r>
              <a:rPr lang="en-US" sz="1500"/>
              <a:t>Columbia Pictures, </a:t>
            </a:r>
            <a:r>
              <a:rPr lang="en-US" sz="1500" i="1"/>
              <a:t>Passengers</a:t>
            </a:r>
            <a:r>
              <a:rPr lang="en-US" sz="1500"/>
              <a:t>, 12/21/16, </a:t>
            </a:r>
            <a:r>
              <a:rPr lang="en-US" sz="1400"/>
              <a:t>(1:29:03)</a:t>
            </a:r>
            <a:endParaRPr sz="1400"/>
          </a:p>
          <a:p>
            <a:pPr marL="0" lvl="0" indent="0" algn="l" rtl="0">
              <a:spcBef>
                <a:spcPts val="0"/>
              </a:spcBef>
              <a:spcAft>
                <a:spcPts val="0"/>
              </a:spcAft>
              <a:buNone/>
            </a:pPr>
            <a:r>
              <a:rPr lang="en-US" sz="1400"/>
              <a:t>34. </a:t>
            </a:r>
            <a:r>
              <a:rPr lang="en-US" sz="1500"/>
              <a:t>Columbia Pictures, </a:t>
            </a:r>
            <a:r>
              <a:rPr lang="en-US" sz="1500" i="1"/>
              <a:t>Passengers</a:t>
            </a:r>
            <a:r>
              <a:rPr lang="en-US" sz="1500"/>
              <a:t>, 12/21/16, </a:t>
            </a:r>
            <a:r>
              <a:rPr lang="en-US" sz="1400"/>
              <a:t>(1:44:46)</a:t>
            </a:r>
            <a:endParaRPr sz="1400"/>
          </a:p>
          <a:p>
            <a:pPr marL="0" lvl="0" indent="0" algn="l" rtl="0">
              <a:spcBef>
                <a:spcPts val="0"/>
              </a:spcBef>
              <a:spcAft>
                <a:spcPts val="0"/>
              </a:spcAft>
              <a:buNone/>
            </a:pPr>
            <a:r>
              <a:rPr lang="en-US" sz="1400"/>
              <a:t>35. </a:t>
            </a:r>
            <a:r>
              <a:rPr lang="en-US" sz="1500"/>
              <a:t>Columbia Pictures, </a:t>
            </a:r>
            <a:r>
              <a:rPr lang="en-US" sz="1500" i="1"/>
              <a:t>Passengers</a:t>
            </a:r>
            <a:r>
              <a:rPr lang="en-US" sz="1500"/>
              <a:t>, 12/21/16, </a:t>
            </a:r>
            <a:r>
              <a:rPr lang="en-US" sz="1400"/>
              <a:t>(2:40)</a:t>
            </a:r>
            <a:endParaRPr sz="1400"/>
          </a:p>
          <a:p>
            <a:pPr marL="0" lvl="0" indent="0" algn="l" rtl="0">
              <a:spcBef>
                <a:spcPts val="0"/>
              </a:spcBef>
              <a:spcAft>
                <a:spcPts val="0"/>
              </a:spcAft>
              <a:buNone/>
            </a:pPr>
            <a:r>
              <a:rPr lang="en-US" sz="1400"/>
              <a:t>36. </a:t>
            </a:r>
            <a:r>
              <a:rPr lang="en-US" sz="1500"/>
              <a:t>Columbia Pictures, </a:t>
            </a:r>
            <a:r>
              <a:rPr lang="en-US" sz="1500" i="1"/>
              <a:t>Passengers</a:t>
            </a:r>
            <a:r>
              <a:rPr lang="en-US" sz="1500"/>
              <a:t>, 12/21/16, </a:t>
            </a:r>
            <a:r>
              <a:rPr lang="en-US" sz="1400"/>
              <a:t>(1:44:36)</a:t>
            </a:r>
            <a:endParaRPr sz="1400"/>
          </a:p>
          <a:p>
            <a:pPr marL="0" lvl="0" indent="0" algn="l" rtl="0">
              <a:spcBef>
                <a:spcPts val="0"/>
              </a:spcBef>
              <a:spcAft>
                <a:spcPts val="0"/>
              </a:spcAft>
              <a:buNone/>
            </a:pPr>
            <a:r>
              <a:rPr lang="en-US" sz="1400"/>
              <a:t>37. </a:t>
            </a:r>
            <a:r>
              <a:rPr lang="en-US" sz="1500"/>
              <a:t>Columbia Pictures, </a:t>
            </a:r>
            <a:r>
              <a:rPr lang="en-US" sz="1500" i="1"/>
              <a:t>Passengers</a:t>
            </a:r>
            <a:r>
              <a:rPr lang="en-US" sz="1500"/>
              <a:t>, 12/21/16, </a:t>
            </a:r>
            <a:r>
              <a:rPr lang="en-US" sz="1400"/>
              <a:t>(1:38:08)</a:t>
            </a:r>
            <a:endParaRPr sz="1400"/>
          </a:p>
          <a:p>
            <a:pPr marL="0" lvl="0" indent="0" algn="l" rtl="0">
              <a:spcBef>
                <a:spcPts val="0"/>
              </a:spcBef>
              <a:spcAft>
                <a:spcPts val="0"/>
              </a:spcAft>
              <a:buNone/>
            </a:pPr>
            <a:r>
              <a:rPr lang="en-US" sz="1400"/>
              <a:t>38. </a:t>
            </a:r>
            <a:r>
              <a:rPr lang="en-US" sz="1500"/>
              <a:t>Columbia Pictures, </a:t>
            </a:r>
            <a:r>
              <a:rPr lang="en-US" sz="1500" i="1"/>
              <a:t>Passengers</a:t>
            </a:r>
            <a:r>
              <a:rPr lang="en-US" sz="1500"/>
              <a:t>, 12/21/16, </a:t>
            </a:r>
            <a:r>
              <a:rPr lang="en-US" sz="1400"/>
              <a:t>(1:21:53)</a:t>
            </a:r>
            <a:endParaRPr sz="1400"/>
          </a:p>
          <a:p>
            <a:pPr marL="0" lvl="0" indent="0" algn="l" rtl="0">
              <a:spcBef>
                <a:spcPts val="0"/>
              </a:spcBef>
              <a:spcAft>
                <a:spcPts val="0"/>
              </a:spcAft>
              <a:buNone/>
            </a:pPr>
            <a:r>
              <a:rPr lang="en-US" sz="1400"/>
              <a:t>39. </a:t>
            </a:r>
            <a:r>
              <a:rPr lang="en-US" sz="1500"/>
              <a:t>Columbia Pictures, </a:t>
            </a:r>
            <a:r>
              <a:rPr lang="en-US" sz="1500" i="1"/>
              <a:t>Passengers</a:t>
            </a:r>
            <a:r>
              <a:rPr lang="en-US" sz="1500"/>
              <a:t>, 12/21/16, </a:t>
            </a:r>
            <a:r>
              <a:rPr lang="en-US" sz="1400"/>
              <a:t>(38:20)</a:t>
            </a:r>
            <a:endParaRPr sz="1400"/>
          </a:p>
          <a:p>
            <a:pPr marL="0" lvl="0" indent="0" algn="l" rtl="0">
              <a:spcBef>
                <a:spcPts val="0"/>
              </a:spcBef>
              <a:spcAft>
                <a:spcPts val="0"/>
              </a:spcAft>
              <a:buNone/>
            </a:pPr>
            <a:r>
              <a:rPr lang="en-US" sz="1400"/>
              <a:t>40.  Bruno Frey, David Savage, Benno Torgler, </a:t>
            </a:r>
            <a:r>
              <a:rPr lang="en-US" sz="1400" i="1"/>
              <a:t>Surviving the Titanic Disaster: Economic, Natural, and Social Determinants</a:t>
            </a:r>
            <a:r>
              <a:rPr lang="en-US" sz="1400"/>
              <a:t>, (UC Berkeley, 2/1/19), </a:t>
            </a:r>
            <a:r>
              <a:rPr lang="en-US" sz="1400" u="sng">
                <a:hlinkClick r:id="rId3"/>
              </a:rPr>
              <a:t>https://escholarship.org/content/qt6h24b1vt/qt6h24b1vt.pdf?t=lnp2ro#:~:text=URL%3A%20https%3A%2F%2Fescholarship.org%2Fcontent%2Fqt6h24b1vt%2Fqt6h24b1vt.pdf%3Ft%3Dlnp2ro%0AVisible%3A%200%25%20</a:t>
            </a:r>
            <a:r>
              <a:rPr lang="en-US" sz="1700"/>
              <a:t> </a:t>
            </a:r>
            <a:r>
              <a:rPr lang="en-US" sz="1400"/>
              <a:t>(4/25/24)</a:t>
            </a:r>
            <a:endParaRPr sz="1400"/>
          </a:p>
          <a:p>
            <a:pPr marL="0" lvl="0" indent="0" algn="l" rtl="0">
              <a:spcBef>
                <a:spcPts val="0"/>
              </a:spcBef>
              <a:spcAft>
                <a:spcPts val="0"/>
              </a:spcAft>
              <a:buNone/>
            </a:pPr>
            <a:r>
              <a:rPr lang="en-US" sz="1400"/>
              <a:t>41. </a:t>
            </a:r>
            <a:r>
              <a:rPr lang="en-US" sz="1400" i="1"/>
              <a:t>Was Titanic Unsinkable: Why Did People Think it Was?, </a:t>
            </a:r>
            <a:r>
              <a:rPr lang="en-US" sz="1400"/>
              <a:t>(History on the Net, 2024), </a:t>
            </a:r>
            <a:r>
              <a:rPr lang="en-US" sz="1400" u="sng">
                <a:hlinkClick r:id="rId3"/>
              </a:rPr>
              <a:t>https://escholarship.org/content/qt6h24b1vt/qt6h24b1vt.pdf?t=lnp2ro#:~:text=URL%3A%20https%3A%2F%2Fescholarship.org%2Fcontent%2Fqt6h24b1vt%2Fqt6h24b1vt.pdf%3Ft%3Dlnp2ro%0AVisible%3A%200%25%20</a:t>
            </a:r>
            <a:r>
              <a:rPr lang="en-US" sz="1400"/>
              <a:t> (4/25/24)</a:t>
            </a:r>
            <a:endParaRPr sz="1400"/>
          </a:p>
          <a:p>
            <a:pPr marL="0" lvl="0" indent="0" algn="l" rtl="0">
              <a:spcBef>
                <a:spcPts val="0"/>
              </a:spcBef>
              <a:spcAft>
                <a:spcPts val="0"/>
              </a:spcAft>
              <a:buNone/>
            </a:pPr>
            <a:r>
              <a:rPr lang="en-US" sz="1400"/>
              <a:t>42. Hayden Horner, </a:t>
            </a:r>
            <a:r>
              <a:rPr lang="en-US" sz="1400" i="1"/>
              <a:t>Titan Submersible: What We Know About Its Design, Materials, and Its Implosion</a:t>
            </a:r>
            <a:r>
              <a:rPr lang="en-US" sz="1400"/>
              <a:t>, (Engineering Institute of Technology, 8/15/23), </a:t>
            </a:r>
            <a:r>
              <a:rPr lang="en-US" sz="1400" u="sng">
                <a:hlinkClick r:id="rId4"/>
              </a:rPr>
              <a:t>https://www.eit.edu.au/titan-submersible-what-we-know-about-its-design-materials-and-its-implosion/</a:t>
            </a:r>
            <a:r>
              <a:rPr lang="en-US" sz="1400"/>
              <a:t> (4/25/24)</a:t>
            </a:r>
            <a:endParaRPr sz="1400"/>
          </a:p>
          <a:p>
            <a:pPr marL="0" lvl="0" indent="0" algn="l" rtl="0">
              <a:spcBef>
                <a:spcPts val="0"/>
              </a:spcBef>
              <a:spcAft>
                <a:spcPts val="0"/>
              </a:spcAft>
              <a:buNone/>
            </a:pPr>
            <a:r>
              <a:rPr lang="en-US" sz="1400">
                <a:solidFill>
                  <a:srgbClr val="212121"/>
                </a:solidFill>
              </a:rPr>
              <a:t>43. David Normansell, </a:t>
            </a:r>
            <a:r>
              <a:rPr lang="en-US" sz="1400" i="1">
                <a:solidFill>
                  <a:srgbClr val="000000"/>
                </a:solidFill>
              </a:rPr>
              <a:t>Lessons from the Boeing 737 MAX 8</a:t>
            </a:r>
            <a:r>
              <a:rPr lang="en-US" sz="1400">
                <a:solidFill>
                  <a:srgbClr val="000000"/>
                </a:solidFill>
              </a:rPr>
              <a:t>, (University of Virginia, Spring, 2020) </a:t>
            </a:r>
            <a:r>
              <a:rPr lang="en-US" sz="1400" u="sng">
                <a:solidFill>
                  <a:schemeClr val="hlink"/>
                </a:solidFill>
                <a:hlinkClick r:id="rId5"/>
              </a:rPr>
              <a:t>libraetd.lib.virginia.edu/downloads/707958249?filename=Normansell_David_STS_research_paper.pdf</a:t>
            </a:r>
            <a:r>
              <a:rPr lang="en-US" sz="1400">
                <a:solidFill>
                  <a:srgbClr val="000000"/>
                </a:solidFill>
              </a:rPr>
              <a:t> (4/25/24)</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53"/>
          <p:cNvSpPr txBox="1"/>
          <p:nvPr/>
        </p:nvSpPr>
        <p:spPr>
          <a:xfrm>
            <a:off x="2297100" y="2844150"/>
            <a:ext cx="75978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a:solidFill>
                  <a:schemeClr val="lt1"/>
                </a:solidFill>
                <a:latin typeface="Orbitron"/>
                <a:ea typeface="Orbitron"/>
                <a:cs typeface="Orbitron"/>
                <a:sym typeface="Orbitron"/>
              </a:rPr>
              <a:t>Questions?</a:t>
            </a:r>
            <a:endParaRPr sz="6400">
              <a:solidFill>
                <a:schemeClr val="lt1"/>
              </a:solidFill>
              <a:latin typeface="Orbitron"/>
              <a:ea typeface="Orbitron"/>
              <a:cs typeface="Orbitron"/>
              <a:sym typeface="Orbitro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31"/>
          <p:cNvSpPr txBox="1">
            <a:spLocks noGrp="1"/>
          </p:cNvSpPr>
          <p:nvPr>
            <p:ph type="title"/>
          </p:nvPr>
        </p:nvSpPr>
        <p:spPr>
          <a:xfrm>
            <a:off x="838200" y="1205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300"/>
              <a:t>Plot Summary</a:t>
            </a:r>
            <a:endParaRPr sz="3300"/>
          </a:p>
        </p:txBody>
      </p:sp>
      <p:sp>
        <p:nvSpPr>
          <p:cNvPr id="867" name="Google Shape;867;p31"/>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solidFill>
                  <a:srgbClr val="000000"/>
                </a:solidFill>
                <a:latin typeface="Arial"/>
                <a:ea typeface="Arial"/>
                <a:cs typeface="Arial"/>
                <a:sym typeface="Arial"/>
              </a:rPr>
              <a:t>3</a:t>
            </a:fld>
            <a:endParaRPr sz="1400">
              <a:solidFill>
                <a:srgbClr val="000000"/>
              </a:solidFill>
              <a:latin typeface="Arial"/>
              <a:ea typeface="Arial"/>
              <a:cs typeface="Arial"/>
              <a:sym typeface="Arial"/>
            </a:endParaRPr>
          </a:p>
        </p:txBody>
      </p:sp>
      <p:pic>
        <p:nvPicPr>
          <p:cNvPr id="868" name="Google Shape;868;p31"/>
          <p:cNvPicPr preferRelativeResize="0"/>
          <p:nvPr/>
        </p:nvPicPr>
        <p:blipFill rotWithShape="1">
          <a:blip r:embed="rId3">
            <a:alphaModFix/>
          </a:blip>
          <a:srcRect l="9918" b="12172"/>
          <a:stretch/>
        </p:blipFill>
        <p:spPr>
          <a:xfrm>
            <a:off x="838200" y="1166175"/>
            <a:ext cx="4370652" cy="2113874"/>
          </a:xfrm>
          <a:prstGeom prst="rect">
            <a:avLst/>
          </a:prstGeom>
          <a:noFill/>
          <a:ln>
            <a:noFill/>
          </a:ln>
        </p:spPr>
      </p:pic>
      <p:pic>
        <p:nvPicPr>
          <p:cNvPr id="869" name="Google Shape;869;p31"/>
          <p:cNvPicPr preferRelativeResize="0"/>
          <p:nvPr/>
        </p:nvPicPr>
        <p:blipFill>
          <a:blip r:embed="rId4">
            <a:alphaModFix/>
          </a:blip>
          <a:stretch>
            <a:fillRect/>
          </a:stretch>
        </p:blipFill>
        <p:spPr>
          <a:xfrm>
            <a:off x="6775275" y="1354328"/>
            <a:ext cx="4851700" cy="3297498"/>
          </a:xfrm>
          <a:prstGeom prst="rect">
            <a:avLst/>
          </a:prstGeom>
          <a:noFill/>
          <a:ln>
            <a:noFill/>
          </a:ln>
        </p:spPr>
      </p:pic>
      <p:sp>
        <p:nvSpPr>
          <p:cNvPr id="870" name="Google Shape;870;p31"/>
          <p:cNvSpPr txBox="1"/>
          <p:nvPr/>
        </p:nvSpPr>
        <p:spPr>
          <a:xfrm>
            <a:off x="236075" y="3280050"/>
            <a:ext cx="5574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rgbClr val="222222"/>
                </a:solidFill>
                <a:latin typeface="Play"/>
                <a:ea typeface="Play"/>
                <a:cs typeface="Play"/>
                <a:sym typeface="Play"/>
              </a:rPr>
              <a:t>Jim is the only human awake on the Starship Avalon</a:t>
            </a:r>
            <a:endParaRPr sz="1800">
              <a:solidFill>
                <a:srgbClr val="222222"/>
              </a:solidFill>
              <a:latin typeface="Play"/>
              <a:ea typeface="Play"/>
              <a:cs typeface="Play"/>
              <a:sym typeface="Play"/>
            </a:endParaRPr>
          </a:p>
        </p:txBody>
      </p:sp>
      <p:pic>
        <p:nvPicPr>
          <p:cNvPr id="871" name="Google Shape;871;p31"/>
          <p:cNvPicPr preferRelativeResize="0"/>
          <p:nvPr/>
        </p:nvPicPr>
        <p:blipFill>
          <a:blip r:embed="rId5">
            <a:alphaModFix/>
          </a:blip>
          <a:stretch>
            <a:fillRect/>
          </a:stretch>
        </p:blipFill>
        <p:spPr>
          <a:xfrm>
            <a:off x="727174" y="3871875"/>
            <a:ext cx="4592701" cy="2041199"/>
          </a:xfrm>
          <a:prstGeom prst="rect">
            <a:avLst/>
          </a:prstGeom>
          <a:noFill/>
          <a:ln>
            <a:noFill/>
          </a:ln>
        </p:spPr>
      </p:pic>
      <p:sp>
        <p:nvSpPr>
          <p:cNvPr id="872" name="Google Shape;872;p31"/>
          <p:cNvSpPr txBox="1"/>
          <p:nvPr/>
        </p:nvSpPr>
        <p:spPr>
          <a:xfrm>
            <a:off x="727175" y="5913075"/>
            <a:ext cx="4592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rgbClr val="222222"/>
                </a:solidFill>
                <a:latin typeface="Play"/>
                <a:ea typeface="Play"/>
                <a:cs typeface="Play"/>
                <a:sym typeface="Play"/>
              </a:rPr>
              <a:t>He struggles with waking Aurora after learning all about her</a:t>
            </a:r>
            <a:endParaRPr sz="1800">
              <a:solidFill>
                <a:srgbClr val="222222"/>
              </a:solidFill>
              <a:latin typeface="Play"/>
              <a:ea typeface="Play"/>
              <a:cs typeface="Play"/>
              <a:sym typeface="Play"/>
            </a:endParaRPr>
          </a:p>
        </p:txBody>
      </p:sp>
      <p:sp>
        <p:nvSpPr>
          <p:cNvPr id="873" name="Google Shape;873;p31"/>
          <p:cNvSpPr txBox="1"/>
          <p:nvPr/>
        </p:nvSpPr>
        <p:spPr>
          <a:xfrm>
            <a:off x="7015775" y="4708400"/>
            <a:ext cx="43707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rgbClr val="222222"/>
                </a:solidFill>
                <a:latin typeface="Play"/>
                <a:ea typeface="Play"/>
                <a:cs typeface="Play"/>
                <a:sym typeface="Play"/>
              </a:rPr>
              <a:t>When he ends up going through with it, the two develop a close bond. But Arthur reveals the truth</a:t>
            </a:r>
            <a:endParaRPr sz="1800">
              <a:solidFill>
                <a:srgbClr val="222222"/>
              </a:solidFill>
              <a:latin typeface="Play"/>
              <a:ea typeface="Play"/>
              <a:cs typeface="Play"/>
              <a:sym typeface="Play"/>
            </a:endParaRPr>
          </a:p>
        </p:txBody>
      </p:sp>
      <p:sp>
        <p:nvSpPr>
          <p:cNvPr id="874" name="Google Shape;874;p31"/>
          <p:cNvSpPr txBox="1"/>
          <p:nvPr/>
        </p:nvSpPr>
        <p:spPr>
          <a:xfrm>
            <a:off x="62075" y="1820800"/>
            <a:ext cx="665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999999"/>
                </a:solidFill>
                <a:latin typeface="Roboto"/>
                <a:ea typeface="Roboto"/>
                <a:cs typeface="Roboto"/>
                <a:sym typeface="Roboto"/>
              </a:rPr>
              <a:t>[28]</a:t>
            </a:r>
            <a:endParaRPr sz="2000">
              <a:solidFill>
                <a:srgbClr val="999999"/>
              </a:solidFill>
              <a:latin typeface="Roboto"/>
              <a:ea typeface="Roboto"/>
              <a:cs typeface="Roboto"/>
              <a:sym typeface="Roboto"/>
            </a:endParaRPr>
          </a:p>
        </p:txBody>
      </p:sp>
      <p:sp>
        <p:nvSpPr>
          <p:cNvPr id="875" name="Google Shape;875;p31"/>
          <p:cNvSpPr txBox="1"/>
          <p:nvPr/>
        </p:nvSpPr>
        <p:spPr>
          <a:xfrm>
            <a:off x="62075" y="4708400"/>
            <a:ext cx="665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999999"/>
                </a:solidFill>
                <a:latin typeface="Roboto"/>
                <a:ea typeface="Roboto"/>
                <a:cs typeface="Roboto"/>
                <a:sym typeface="Roboto"/>
              </a:rPr>
              <a:t>[29]</a:t>
            </a:r>
            <a:endParaRPr sz="2000">
              <a:solidFill>
                <a:srgbClr val="999999"/>
              </a:solidFill>
              <a:latin typeface="Roboto"/>
              <a:ea typeface="Roboto"/>
              <a:cs typeface="Roboto"/>
              <a:sym typeface="Roboto"/>
            </a:endParaRPr>
          </a:p>
        </p:txBody>
      </p:sp>
      <p:sp>
        <p:nvSpPr>
          <p:cNvPr id="876" name="Google Shape;876;p31"/>
          <p:cNvSpPr txBox="1"/>
          <p:nvPr/>
        </p:nvSpPr>
        <p:spPr>
          <a:xfrm>
            <a:off x="6110175" y="2756775"/>
            <a:ext cx="6651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999999"/>
                </a:solidFill>
                <a:latin typeface="Roboto"/>
                <a:ea typeface="Roboto"/>
                <a:cs typeface="Roboto"/>
                <a:sym typeface="Roboto"/>
              </a:rPr>
              <a:t>[30]</a:t>
            </a:r>
            <a:endParaRPr sz="2000">
              <a:solidFill>
                <a:srgbClr val="999999"/>
              </a:solidFill>
              <a:latin typeface="Roboto"/>
              <a:ea typeface="Roboto"/>
              <a:cs typeface="Roboto"/>
              <a:sym typeface="Robo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32"/>
          <p:cNvSpPr txBox="1">
            <a:spLocks noGrp="1"/>
          </p:cNvSpPr>
          <p:nvPr>
            <p:ph type="title"/>
          </p:nvPr>
        </p:nvSpPr>
        <p:spPr>
          <a:xfrm>
            <a:off x="838200" y="143250"/>
            <a:ext cx="5910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300"/>
              <a:t>Plot Summary</a:t>
            </a:r>
            <a:endParaRPr sz="3300"/>
          </a:p>
        </p:txBody>
      </p:sp>
      <p:sp>
        <p:nvSpPr>
          <p:cNvPr id="882" name="Google Shape;882;p3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pic>
        <p:nvPicPr>
          <p:cNvPr id="883" name="Google Shape;883;p32"/>
          <p:cNvPicPr preferRelativeResize="0"/>
          <p:nvPr/>
        </p:nvPicPr>
        <p:blipFill>
          <a:blip r:embed="rId3">
            <a:alphaModFix/>
          </a:blip>
          <a:stretch>
            <a:fillRect/>
          </a:stretch>
        </p:blipFill>
        <p:spPr>
          <a:xfrm>
            <a:off x="838200" y="4368950"/>
            <a:ext cx="3714248" cy="2132799"/>
          </a:xfrm>
          <a:prstGeom prst="rect">
            <a:avLst/>
          </a:prstGeom>
          <a:noFill/>
          <a:ln>
            <a:noFill/>
          </a:ln>
        </p:spPr>
      </p:pic>
      <p:pic>
        <p:nvPicPr>
          <p:cNvPr id="884" name="Google Shape;884;p32"/>
          <p:cNvPicPr preferRelativeResize="0"/>
          <p:nvPr/>
        </p:nvPicPr>
        <p:blipFill>
          <a:blip r:embed="rId4">
            <a:alphaModFix/>
          </a:blip>
          <a:stretch>
            <a:fillRect/>
          </a:stretch>
        </p:blipFill>
        <p:spPr>
          <a:xfrm>
            <a:off x="5557349" y="1331275"/>
            <a:ext cx="6219500" cy="3319293"/>
          </a:xfrm>
          <a:prstGeom prst="rect">
            <a:avLst/>
          </a:prstGeom>
          <a:noFill/>
          <a:ln>
            <a:noFill/>
          </a:ln>
        </p:spPr>
      </p:pic>
      <p:sp>
        <p:nvSpPr>
          <p:cNvPr id="885" name="Google Shape;885;p32"/>
          <p:cNvSpPr txBox="1"/>
          <p:nvPr/>
        </p:nvSpPr>
        <p:spPr>
          <a:xfrm>
            <a:off x="11086100" y="780300"/>
            <a:ext cx="809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999999"/>
                </a:solidFill>
                <a:latin typeface="Roboto"/>
                <a:ea typeface="Roboto"/>
                <a:cs typeface="Roboto"/>
                <a:sym typeface="Roboto"/>
              </a:rPr>
              <a:t>[33]</a:t>
            </a:r>
            <a:endParaRPr sz="2000">
              <a:solidFill>
                <a:srgbClr val="999999"/>
              </a:solidFill>
              <a:latin typeface="Roboto"/>
              <a:ea typeface="Roboto"/>
              <a:cs typeface="Roboto"/>
              <a:sym typeface="Roboto"/>
            </a:endParaRPr>
          </a:p>
        </p:txBody>
      </p:sp>
      <p:pic>
        <p:nvPicPr>
          <p:cNvPr id="886" name="Google Shape;886;p32"/>
          <p:cNvPicPr preferRelativeResize="0"/>
          <p:nvPr/>
        </p:nvPicPr>
        <p:blipFill>
          <a:blip r:embed="rId5">
            <a:alphaModFix/>
          </a:blip>
          <a:stretch>
            <a:fillRect/>
          </a:stretch>
        </p:blipFill>
        <p:spPr>
          <a:xfrm>
            <a:off x="838200" y="1305600"/>
            <a:ext cx="4007051" cy="1883575"/>
          </a:xfrm>
          <a:prstGeom prst="rect">
            <a:avLst/>
          </a:prstGeom>
          <a:noFill/>
          <a:ln>
            <a:noFill/>
          </a:ln>
        </p:spPr>
      </p:pic>
      <p:sp>
        <p:nvSpPr>
          <p:cNvPr id="887" name="Google Shape;887;p32"/>
          <p:cNvSpPr txBox="1"/>
          <p:nvPr/>
        </p:nvSpPr>
        <p:spPr>
          <a:xfrm>
            <a:off x="156750" y="1305600"/>
            <a:ext cx="666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999999"/>
                </a:solidFill>
                <a:latin typeface="Roboto"/>
                <a:ea typeface="Roboto"/>
                <a:cs typeface="Roboto"/>
                <a:sym typeface="Roboto"/>
              </a:rPr>
              <a:t>[31]</a:t>
            </a:r>
            <a:endParaRPr sz="2000">
              <a:solidFill>
                <a:srgbClr val="999999"/>
              </a:solidFill>
              <a:latin typeface="Roboto"/>
              <a:ea typeface="Roboto"/>
              <a:cs typeface="Roboto"/>
              <a:sym typeface="Roboto"/>
            </a:endParaRPr>
          </a:p>
        </p:txBody>
      </p:sp>
      <p:sp>
        <p:nvSpPr>
          <p:cNvPr id="888" name="Google Shape;888;p32"/>
          <p:cNvSpPr txBox="1"/>
          <p:nvPr/>
        </p:nvSpPr>
        <p:spPr>
          <a:xfrm>
            <a:off x="156750" y="4368975"/>
            <a:ext cx="809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999999"/>
                </a:solidFill>
                <a:latin typeface="Roboto"/>
                <a:ea typeface="Roboto"/>
                <a:cs typeface="Roboto"/>
                <a:sym typeface="Roboto"/>
              </a:rPr>
              <a:t>[32]</a:t>
            </a:r>
            <a:endParaRPr sz="2000">
              <a:solidFill>
                <a:srgbClr val="999999"/>
              </a:solidFill>
              <a:latin typeface="Roboto"/>
              <a:ea typeface="Roboto"/>
              <a:cs typeface="Roboto"/>
              <a:sym typeface="Roboto"/>
            </a:endParaRPr>
          </a:p>
        </p:txBody>
      </p:sp>
      <p:sp>
        <p:nvSpPr>
          <p:cNvPr id="889" name="Google Shape;889;p32"/>
          <p:cNvSpPr txBox="1"/>
          <p:nvPr/>
        </p:nvSpPr>
        <p:spPr>
          <a:xfrm>
            <a:off x="393425" y="3271163"/>
            <a:ext cx="4803900" cy="101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rgbClr val="222222"/>
                </a:solidFill>
                <a:latin typeface="Play"/>
                <a:ea typeface="Play"/>
                <a:cs typeface="Play"/>
                <a:sym typeface="Play"/>
              </a:rPr>
              <a:t>A rift forms between Jim and Aurora. Meanwhile, Gus awakes as problems on the ship become more apparent</a:t>
            </a:r>
            <a:endParaRPr sz="1800">
              <a:solidFill>
                <a:srgbClr val="222222"/>
              </a:solidFill>
              <a:latin typeface="Play"/>
              <a:ea typeface="Play"/>
              <a:cs typeface="Play"/>
              <a:sym typeface="Play"/>
            </a:endParaRPr>
          </a:p>
        </p:txBody>
      </p:sp>
      <p:sp>
        <p:nvSpPr>
          <p:cNvPr id="890" name="Google Shape;890;p32"/>
          <p:cNvSpPr txBox="1"/>
          <p:nvPr/>
        </p:nvSpPr>
        <p:spPr>
          <a:xfrm>
            <a:off x="6084247" y="4929450"/>
            <a:ext cx="51657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800">
              <a:solidFill>
                <a:srgbClr val="222222"/>
              </a:solidFill>
              <a:latin typeface="Play"/>
              <a:ea typeface="Play"/>
              <a:cs typeface="Play"/>
              <a:sym typeface="Play"/>
            </a:endParaRPr>
          </a:p>
        </p:txBody>
      </p:sp>
      <p:sp>
        <p:nvSpPr>
          <p:cNvPr id="891" name="Google Shape;891;p32"/>
          <p:cNvSpPr txBox="1"/>
          <p:nvPr/>
        </p:nvSpPr>
        <p:spPr>
          <a:xfrm>
            <a:off x="5712100" y="4708950"/>
            <a:ext cx="59100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rgbClr val="222222"/>
                </a:solidFill>
                <a:latin typeface="Play"/>
                <a:ea typeface="Play"/>
                <a:cs typeface="Play"/>
                <a:sym typeface="Play"/>
              </a:rPr>
              <a:t>He passes away before he is able to find the source of the issue. With his ID, Jim and Aurora discover a broken fusion reactor computer. In a dramatic conclusion, they fix it, saving the ship and its passengers</a:t>
            </a:r>
            <a:endParaRPr sz="1800">
              <a:solidFill>
                <a:srgbClr val="222222"/>
              </a:solidFill>
              <a:latin typeface="Play"/>
              <a:ea typeface="Play"/>
              <a:cs typeface="Play"/>
              <a:sym typeface="Pl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33"/>
          <p:cNvSpPr txBox="1">
            <a:spLocks noGrp="1"/>
          </p:cNvSpPr>
          <p:nvPr>
            <p:ph type="title"/>
          </p:nvPr>
        </p:nvSpPr>
        <p:spPr>
          <a:xfrm>
            <a:off x="475125" y="715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300"/>
              <a:t>Computing Technologies</a:t>
            </a:r>
            <a:endParaRPr sz="3300"/>
          </a:p>
        </p:txBody>
      </p:sp>
      <p:sp>
        <p:nvSpPr>
          <p:cNvPr id="897" name="Google Shape;897;p33"/>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solidFill>
                  <a:srgbClr val="000000"/>
                </a:solidFill>
                <a:latin typeface="Arial"/>
                <a:ea typeface="Arial"/>
                <a:cs typeface="Arial"/>
                <a:sym typeface="Arial"/>
              </a:rPr>
              <a:t>5</a:t>
            </a:fld>
            <a:endParaRPr sz="1400">
              <a:solidFill>
                <a:srgbClr val="000000"/>
              </a:solidFill>
              <a:latin typeface="Arial"/>
              <a:ea typeface="Arial"/>
              <a:cs typeface="Arial"/>
              <a:sym typeface="Arial"/>
            </a:endParaRPr>
          </a:p>
        </p:txBody>
      </p:sp>
      <p:pic>
        <p:nvPicPr>
          <p:cNvPr id="898" name="Google Shape;898;p33"/>
          <p:cNvPicPr preferRelativeResize="0"/>
          <p:nvPr/>
        </p:nvPicPr>
        <p:blipFill rotWithShape="1">
          <a:blip r:embed="rId3">
            <a:alphaModFix/>
          </a:blip>
          <a:srcRect r="33123" b="17702"/>
          <a:stretch/>
        </p:blipFill>
        <p:spPr>
          <a:xfrm>
            <a:off x="696000" y="1287725"/>
            <a:ext cx="3358650" cy="2722151"/>
          </a:xfrm>
          <a:prstGeom prst="rect">
            <a:avLst/>
          </a:prstGeom>
          <a:noFill/>
          <a:ln>
            <a:noFill/>
          </a:ln>
        </p:spPr>
      </p:pic>
      <p:pic>
        <p:nvPicPr>
          <p:cNvPr id="899" name="Google Shape;899;p33"/>
          <p:cNvPicPr preferRelativeResize="0"/>
          <p:nvPr/>
        </p:nvPicPr>
        <p:blipFill>
          <a:blip r:embed="rId4">
            <a:alphaModFix/>
          </a:blip>
          <a:stretch>
            <a:fillRect/>
          </a:stretch>
        </p:blipFill>
        <p:spPr>
          <a:xfrm>
            <a:off x="6069100" y="1287725"/>
            <a:ext cx="3891026" cy="2589584"/>
          </a:xfrm>
          <a:prstGeom prst="rect">
            <a:avLst/>
          </a:prstGeom>
          <a:noFill/>
          <a:ln>
            <a:noFill/>
          </a:ln>
        </p:spPr>
      </p:pic>
      <p:pic>
        <p:nvPicPr>
          <p:cNvPr id="900" name="Google Shape;900;p33"/>
          <p:cNvPicPr preferRelativeResize="0"/>
          <p:nvPr/>
        </p:nvPicPr>
        <p:blipFill>
          <a:blip r:embed="rId5">
            <a:alphaModFix/>
          </a:blip>
          <a:stretch>
            <a:fillRect/>
          </a:stretch>
        </p:blipFill>
        <p:spPr>
          <a:xfrm>
            <a:off x="2157525" y="4430250"/>
            <a:ext cx="5046026" cy="2116475"/>
          </a:xfrm>
          <a:prstGeom prst="rect">
            <a:avLst/>
          </a:prstGeom>
          <a:noFill/>
          <a:ln>
            <a:noFill/>
          </a:ln>
        </p:spPr>
      </p:pic>
      <p:sp>
        <p:nvSpPr>
          <p:cNvPr id="901" name="Google Shape;901;p33"/>
          <p:cNvSpPr txBox="1"/>
          <p:nvPr/>
        </p:nvSpPr>
        <p:spPr>
          <a:xfrm>
            <a:off x="0" y="1397225"/>
            <a:ext cx="696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999999"/>
                </a:solidFill>
                <a:latin typeface="Roboto"/>
                <a:ea typeface="Roboto"/>
                <a:cs typeface="Roboto"/>
                <a:sym typeface="Roboto"/>
              </a:rPr>
              <a:t>[34]</a:t>
            </a:r>
            <a:endParaRPr sz="2000">
              <a:solidFill>
                <a:srgbClr val="999999"/>
              </a:solidFill>
              <a:latin typeface="Roboto"/>
              <a:ea typeface="Roboto"/>
              <a:cs typeface="Roboto"/>
              <a:sym typeface="Roboto"/>
            </a:endParaRPr>
          </a:p>
        </p:txBody>
      </p:sp>
      <p:sp>
        <p:nvSpPr>
          <p:cNvPr id="902" name="Google Shape;902;p33"/>
          <p:cNvSpPr txBox="1"/>
          <p:nvPr/>
        </p:nvSpPr>
        <p:spPr>
          <a:xfrm>
            <a:off x="4044288" y="1797550"/>
            <a:ext cx="18768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222222"/>
                </a:solidFill>
                <a:latin typeface="Play"/>
                <a:ea typeface="Play"/>
                <a:cs typeface="Play"/>
                <a:sym typeface="Play"/>
              </a:rPr>
              <a:t>The fusion reactor computer, in a fully repaired state</a:t>
            </a:r>
            <a:endParaRPr sz="1800">
              <a:solidFill>
                <a:srgbClr val="222222"/>
              </a:solidFill>
              <a:latin typeface="Play"/>
              <a:ea typeface="Play"/>
              <a:cs typeface="Play"/>
              <a:sym typeface="Play"/>
            </a:endParaRPr>
          </a:p>
        </p:txBody>
      </p:sp>
      <p:sp>
        <p:nvSpPr>
          <p:cNvPr id="903" name="Google Shape;903;p33"/>
          <p:cNvSpPr txBox="1"/>
          <p:nvPr/>
        </p:nvSpPr>
        <p:spPr>
          <a:xfrm>
            <a:off x="7666613" y="3877300"/>
            <a:ext cx="696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999999"/>
                </a:solidFill>
                <a:latin typeface="Roboto"/>
                <a:ea typeface="Roboto"/>
                <a:cs typeface="Roboto"/>
                <a:sym typeface="Roboto"/>
              </a:rPr>
              <a:t>[35]</a:t>
            </a:r>
            <a:endParaRPr sz="2000">
              <a:solidFill>
                <a:srgbClr val="999999"/>
              </a:solidFill>
              <a:latin typeface="Roboto"/>
              <a:ea typeface="Roboto"/>
              <a:cs typeface="Roboto"/>
              <a:sym typeface="Roboto"/>
            </a:endParaRPr>
          </a:p>
        </p:txBody>
      </p:sp>
      <p:sp>
        <p:nvSpPr>
          <p:cNvPr id="904" name="Google Shape;904;p33"/>
          <p:cNvSpPr txBox="1"/>
          <p:nvPr/>
        </p:nvSpPr>
        <p:spPr>
          <a:xfrm>
            <a:off x="9960125" y="1725250"/>
            <a:ext cx="1944000" cy="184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222222"/>
                </a:solidFill>
                <a:latin typeface="Play"/>
                <a:ea typeface="Play"/>
                <a:cs typeface="Play"/>
                <a:sym typeface="Play"/>
              </a:rPr>
              <a:t>The autopilot performing one of its tasks of transferring energy to the shield of the ship</a:t>
            </a:r>
            <a:endParaRPr sz="1800">
              <a:solidFill>
                <a:srgbClr val="222222"/>
              </a:solidFill>
              <a:latin typeface="Play"/>
              <a:ea typeface="Play"/>
              <a:cs typeface="Play"/>
              <a:sym typeface="Play"/>
            </a:endParaRPr>
          </a:p>
        </p:txBody>
      </p:sp>
      <p:sp>
        <p:nvSpPr>
          <p:cNvPr id="905" name="Google Shape;905;p33"/>
          <p:cNvSpPr txBox="1"/>
          <p:nvPr/>
        </p:nvSpPr>
        <p:spPr>
          <a:xfrm>
            <a:off x="920975" y="5863750"/>
            <a:ext cx="696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999999"/>
                </a:solidFill>
                <a:latin typeface="Roboto"/>
                <a:ea typeface="Roboto"/>
                <a:cs typeface="Roboto"/>
                <a:sym typeface="Roboto"/>
              </a:rPr>
              <a:t>[36]</a:t>
            </a:r>
            <a:endParaRPr sz="2000">
              <a:solidFill>
                <a:srgbClr val="999999"/>
              </a:solidFill>
              <a:latin typeface="Roboto"/>
              <a:ea typeface="Roboto"/>
              <a:cs typeface="Roboto"/>
              <a:sym typeface="Roboto"/>
            </a:endParaRPr>
          </a:p>
        </p:txBody>
      </p:sp>
      <p:sp>
        <p:nvSpPr>
          <p:cNvPr id="906" name="Google Shape;906;p33"/>
          <p:cNvSpPr txBox="1"/>
          <p:nvPr/>
        </p:nvSpPr>
        <p:spPr>
          <a:xfrm>
            <a:off x="7203550" y="4703550"/>
            <a:ext cx="26229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solidFill>
                  <a:srgbClr val="222222"/>
                </a:solidFill>
                <a:latin typeface="Play"/>
                <a:ea typeface="Play"/>
                <a:cs typeface="Play"/>
                <a:sym typeface="Play"/>
              </a:rPr>
              <a:t>The hibernation pods of the passengers on the Avalon; the ones featured are operating properly</a:t>
            </a:r>
            <a:endParaRPr sz="1800">
              <a:solidFill>
                <a:srgbClr val="222222"/>
              </a:solidFill>
              <a:latin typeface="Play"/>
              <a:ea typeface="Play"/>
              <a:cs typeface="Play"/>
              <a:sym typeface="Pl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34"/>
          <p:cNvSpPr txBox="1">
            <a:spLocks noGrp="1"/>
          </p:cNvSpPr>
          <p:nvPr>
            <p:ph type="sldNum" idx="12"/>
          </p:nvPr>
        </p:nvSpPr>
        <p:spPr>
          <a:xfrm>
            <a:off x="8964275" y="63886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
        <p:nvSpPr>
          <p:cNvPr id="912" name="Google Shape;912;p34"/>
          <p:cNvSpPr txBox="1">
            <a:spLocks noGrp="1"/>
          </p:cNvSpPr>
          <p:nvPr>
            <p:ph type="title"/>
          </p:nvPr>
        </p:nvSpPr>
        <p:spPr>
          <a:xfrm>
            <a:off x="475125" y="715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300"/>
              <a:t>Computing Technologies</a:t>
            </a:r>
            <a:endParaRPr sz="3300"/>
          </a:p>
        </p:txBody>
      </p:sp>
      <p:pic>
        <p:nvPicPr>
          <p:cNvPr id="913" name="Google Shape;913;p34"/>
          <p:cNvPicPr preferRelativeResize="0"/>
          <p:nvPr/>
        </p:nvPicPr>
        <p:blipFill>
          <a:blip r:embed="rId3">
            <a:alphaModFix/>
          </a:blip>
          <a:stretch>
            <a:fillRect/>
          </a:stretch>
        </p:blipFill>
        <p:spPr>
          <a:xfrm>
            <a:off x="718399" y="1702250"/>
            <a:ext cx="5280901" cy="2245900"/>
          </a:xfrm>
          <a:prstGeom prst="rect">
            <a:avLst/>
          </a:prstGeom>
          <a:noFill/>
          <a:ln>
            <a:noFill/>
          </a:ln>
        </p:spPr>
      </p:pic>
      <p:pic>
        <p:nvPicPr>
          <p:cNvPr id="914" name="Google Shape;914;p34"/>
          <p:cNvPicPr preferRelativeResize="0"/>
          <p:nvPr/>
        </p:nvPicPr>
        <p:blipFill>
          <a:blip r:embed="rId4">
            <a:alphaModFix/>
          </a:blip>
          <a:stretch>
            <a:fillRect/>
          </a:stretch>
        </p:blipFill>
        <p:spPr>
          <a:xfrm>
            <a:off x="6905050" y="826723"/>
            <a:ext cx="4448748" cy="1891999"/>
          </a:xfrm>
          <a:prstGeom prst="rect">
            <a:avLst/>
          </a:prstGeom>
          <a:noFill/>
          <a:ln>
            <a:noFill/>
          </a:ln>
        </p:spPr>
      </p:pic>
      <p:pic>
        <p:nvPicPr>
          <p:cNvPr id="915" name="Google Shape;915;p34"/>
          <p:cNvPicPr preferRelativeResize="0"/>
          <p:nvPr/>
        </p:nvPicPr>
        <p:blipFill>
          <a:blip r:embed="rId5">
            <a:alphaModFix/>
          </a:blip>
          <a:stretch>
            <a:fillRect/>
          </a:stretch>
        </p:blipFill>
        <p:spPr>
          <a:xfrm>
            <a:off x="7007825" y="3697913"/>
            <a:ext cx="4048799" cy="1986837"/>
          </a:xfrm>
          <a:prstGeom prst="rect">
            <a:avLst/>
          </a:prstGeom>
          <a:noFill/>
          <a:ln>
            <a:noFill/>
          </a:ln>
        </p:spPr>
      </p:pic>
      <p:sp>
        <p:nvSpPr>
          <p:cNvPr id="916" name="Google Shape;916;p34"/>
          <p:cNvSpPr txBox="1"/>
          <p:nvPr/>
        </p:nvSpPr>
        <p:spPr>
          <a:xfrm>
            <a:off x="11056625" y="3589375"/>
            <a:ext cx="666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999999"/>
                </a:solidFill>
                <a:latin typeface="Roboto"/>
                <a:ea typeface="Roboto"/>
                <a:cs typeface="Roboto"/>
                <a:sym typeface="Roboto"/>
              </a:rPr>
              <a:t>[37]</a:t>
            </a:r>
            <a:endParaRPr sz="2000">
              <a:solidFill>
                <a:srgbClr val="999999"/>
              </a:solidFill>
              <a:latin typeface="Roboto"/>
              <a:ea typeface="Roboto"/>
              <a:cs typeface="Roboto"/>
              <a:sym typeface="Roboto"/>
            </a:endParaRPr>
          </a:p>
        </p:txBody>
      </p:sp>
      <p:sp>
        <p:nvSpPr>
          <p:cNvPr id="917" name="Google Shape;917;p34"/>
          <p:cNvSpPr txBox="1"/>
          <p:nvPr/>
        </p:nvSpPr>
        <p:spPr>
          <a:xfrm>
            <a:off x="96500" y="1836075"/>
            <a:ext cx="621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999999"/>
                </a:solidFill>
                <a:latin typeface="Roboto"/>
                <a:ea typeface="Roboto"/>
                <a:cs typeface="Roboto"/>
                <a:sym typeface="Roboto"/>
              </a:rPr>
              <a:t>[38]</a:t>
            </a:r>
            <a:endParaRPr sz="2000">
              <a:solidFill>
                <a:srgbClr val="999999"/>
              </a:solidFill>
              <a:latin typeface="Roboto"/>
              <a:ea typeface="Roboto"/>
              <a:cs typeface="Roboto"/>
              <a:sym typeface="Roboto"/>
            </a:endParaRPr>
          </a:p>
        </p:txBody>
      </p:sp>
      <p:sp>
        <p:nvSpPr>
          <p:cNvPr id="918" name="Google Shape;918;p34"/>
          <p:cNvSpPr txBox="1"/>
          <p:nvPr/>
        </p:nvSpPr>
        <p:spPr>
          <a:xfrm>
            <a:off x="11525400" y="1702250"/>
            <a:ext cx="6666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a:solidFill>
                  <a:srgbClr val="999999"/>
                </a:solidFill>
                <a:latin typeface="Roboto"/>
                <a:ea typeface="Roboto"/>
                <a:cs typeface="Roboto"/>
                <a:sym typeface="Roboto"/>
              </a:rPr>
              <a:t>[39]</a:t>
            </a:r>
            <a:endParaRPr sz="2000">
              <a:solidFill>
                <a:srgbClr val="999999"/>
              </a:solidFill>
              <a:latin typeface="Roboto"/>
              <a:ea typeface="Roboto"/>
              <a:cs typeface="Roboto"/>
              <a:sym typeface="Roboto"/>
            </a:endParaRPr>
          </a:p>
        </p:txBody>
      </p:sp>
      <p:sp>
        <p:nvSpPr>
          <p:cNvPr id="919" name="Google Shape;919;p34"/>
          <p:cNvSpPr txBox="1"/>
          <p:nvPr/>
        </p:nvSpPr>
        <p:spPr>
          <a:xfrm>
            <a:off x="683600" y="4161125"/>
            <a:ext cx="5350500" cy="1569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rgbClr val="222222"/>
                </a:solidFill>
                <a:latin typeface="Play"/>
                <a:ea typeface="Play"/>
                <a:cs typeface="Play"/>
                <a:sym typeface="Play"/>
              </a:rPr>
              <a:t>The autodoc scanning Gus; this was one of the features of the device, on top of its abilities to stop all metabolic activity and perform postmortem operations. These features, however, required special authorization</a:t>
            </a:r>
            <a:endParaRPr sz="1800">
              <a:solidFill>
                <a:srgbClr val="222222"/>
              </a:solidFill>
              <a:latin typeface="Play"/>
              <a:ea typeface="Play"/>
              <a:cs typeface="Play"/>
              <a:sym typeface="Play"/>
            </a:endParaRPr>
          </a:p>
        </p:txBody>
      </p:sp>
      <p:sp>
        <p:nvSpPr>
          <p:cNvPr id="920" name="Google Shape;920;p34"/>
          <p:cNvSpPr txBox="1"/>
          <p:nvPr/>
        </p:nvSpPr>
        <p:spPr>
          <a:xfrm>
            <a:off x="6454175" y="2784600"/>
            <a:ext cx="5350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rgbClr val="222222"/>
                </a:solidFill>
                <a:latin typeface="Play"/>
                <a:ea typeface="Play"/>
                <a:cs typeface="Play"/>
                <a:sym typeface="Play"/>
              </a:rPr>
              <a:t>The diagnostics system displaying errors across the Avalon before it too malfunctioned</a:t>
            </a:r>
            <a:endParaRPr sz="1800">
              <a:solidFill>
                <a:srgbClr val="222222"/>
              </a:solidFill>
              <a:latin typeface="Play"/>
              <a:ea typeface="Play"/>
              <a:cs typeface="Play"/>
              <a:sym typeface="Play"/>
            </a:endParaRPr>
          </a:p>
        </p:txBody>
      </p:sp>
      <p:sp>
        <p:nvSpPr>
          <p:cNvPr id="921" name="Google Shape;921;p34"/>
          <p:cNvSpPr txBox="1"/>
          <p:nvPr/>
        </p:nvSpPr>
        <p:spPr>
          <a:xfrm>
            <a:off x="6356975" y="5859175"/>
            <a:ext cx="5350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800">
                <a:solidFill>
                  <a:srgbClr val="222222"/>
                </a:solidFill>
                <a:latin typeface="Play"/>
                <a:ea typeface="Play"/>
                <a:cs typeface="Play"/>
                <a:sym typeface="Play"/>
              </a:rPr>
              <a:t>The spacesuits’ tracking feature allowed for Aurora to locate and save Jim</a:t>
            </a:r>
            <a:endParaRPr sz="1800">
              <a:solidFill>
                <a:srgbClr val="222222"/>
              </a:solidFill>
              <a:latin typeface="Play"/>
              <a:ea typeface="Play"/>
              <a:cs typeface="Play"/>
              <a:sym typeface="Pl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35"/>
          <p:cNvSpPr txBox="1">
            <a:spLocks noGrp="1"/>
          </p:cNvSpPr>
          <p:nvPr>
            <p:ph type="title"/>
          </p:nvPr>
        </p:nvSpPr>
        <p:spPr>
          <a:xfrm>
            <a:off x="1692200" y="2591675"/>
            <a:ext cx="8807700" cy="2801100"/>
          </a:xfrm>
          <a:prstGeom prst="rect">
            <a:avLst/>
          </a:prstGeom>
        </p:spPr>
        <p:txBody>
          <a:bodyPr spcFirstLastPara="1" wrap="square" lIns="121900" tIns="121900" rIns="121900" bIns="121900" anchor="ctr" anchorCtr="0">
            <a:noAutofit/>
          </a:bodyPr>
          <a:lstStyle/>
          <a:p>
            <a:pPr marL="0" lvl="0" indent="0" algn="ctr" rtl="0">
              <a:lnSpc>
                <a:spcPct val="90000"/>
              </a:lnSpc>
              <a:spcBef>
                <a:spcPts val="1000"/>
              </a:spcBef>
              <a:spcAft>
                <a:spcPts val="0"/>
              </a:spcAft>
              <a:buNone/>
            </a:pPr>
            <a:r>
              <a:rPr lang="en-US" sz="3900">
                <a:latin typeface="Play"/>
                <a:ea typeface="Play"/>
                <a:cs typeface="Play"/>
                <a:sym typeface="Play"/>
              </a:rPr>
              <a:t>There needs to be sufficient redundancy measures in place on all computing systems to avoid detrimental scenarios. </a:t>
            </a:r>
            <a:endParaRPr/>
          </a:p>
        </p:txBody>
      </p:sp>
      <p:sp>
        <p:nvSpPr>
          <p:cNvPr id="927" name="Google Shape;927;p35"/>
          <p:cNvSpPr txBox="1">
            <a:spLocks noGrp="1"/>
          </p:cNvSpPr>
          <p:nvPr>
            <p:ph type="title"/>
          </p:nvPr>
        </p:nvSpPr>
        <p:spPr>
          <a:xfrm>
            <a:off x="838200" y="1166250"/>
            <a:ext cx="10515600" cy="1594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US" sz="6400">
                <a:latin typeface="Play"/>
                <a:ea typeface="Play"/>
                <a:cs typeface="Play"/>
                <a:sym typeface="Play"/>
              </a:rPr>
              <a:t>Conclusion 1</a:t>
            </a:r>
            <a:endParaRPr sz="6400">
              <a:latin typeface="Play"/>
              <a:ea typeface="Play"/>
              <a:cs typeface="Play"/>
              <a:sym typeface="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36"/>
          <p:cNvSpPr txBox="1">
            <a:spLocks noGrp="1"/>
          </p:cNvSpPr>
          <p:nvPr>
            <p:ph type="title"/>
          </p:nvPr>
        </p:nvSpPr>
        <p:spPr>
          <a:xfrm>
            <a:off x="399275" y="310750"/>
            <a:ext cx="4220400" cy="1497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300"/>
              <a:t>Reason 1 :The Fusion Reactor Computer</a:t>
            </a:r>
            <a:endParaRPr sz="3300"/>
          </a:p>
        </p:txBody>
      </p:sp>
      <p:sp>
        <p:nvSpPr>
          <p:cNvPr id="933" name="Google Shape;933;p36"/>
          <p:cNvSpPr txBox="1">
            <a:spLocks noGrp="1"/>
          </p:cNvSpPr>
          <p:nvPr>
            <p:ph type="body" idx="1"/>
          </p:nvPr>
        </p:nvSpPr>
        <p:spPr>
          <a:xfrm>
            <a:off x="399275" y="1859525"/>
            <a:ext cx="4848600" cy="4110900"/>
          </a:xfrm>
          <a:prstGeom prst="rect">
            <a:avLst/>
          </a:prstGeom>
        </p:spPr>
        <p:txBody>
          <a:bodyPr spcFirstLastPara="1" wrap="square" lIns="91425" tIns="45700" rIns="91425" bIns="45700" anchor="t" anchorCtr="0">
            <a:normAutofit fontScale="62500" lnSpcReduction="20000"/>
          </a:bodyPr>
          <a:lstStyle/>
          <a:p>
            <a:pPr marL="0" lvl="0" indent="0" algn="l" rtl="0">
              <a:lnSpc>
                <a:spcPct val="80000"/>
              </a:lnSpc>
              <a:spcBef>
                <a:spcPts val="1000"/>
              </a:spcBef>
              <a:spcAft>
                <a:spcPts val="0"/>
              </a:spcAft>
              <a:buNone/>
            </a:pPr>
            <a:endParaRPr sz="2200">
              <a:latin typeface="Play"/>
              <a:ea typeface="Play"/>
              <a:cs typeface="Play"/>
              <a:sym typeface="Play"/>
            </a:endParaRPr>
          </a:p>
          <a:p>
            <a:pPr marL="457200" lvl="0" indent="-356976" algn="l" rtl="0">
              <a:lnSpc>
                <a:spcPct val="200000"/>
              </a:lnSpc>
              <a:spcBef>
                <a:spcPts val="1000"/>
              </a:spcBef>
              <a:spcAft>
                <a:spcPts val="0"/>
              </a:spcAft>
              <a:buClr>
                <a:schemeClr val="lt1"/>
              </a:buClr>
              <a:buSzPct val="100000"/>
              <a:buFont typeface="Play"/>
              <a:buChar char="●"/>
            </a:pPr>
            <a:r>
              <a:rPr lang="en-US" sz="3234">
                <a:latin typeface="Play"/>
                <a:ea typeface="Play"/>
                <a:cs typeface="Play"/>
                <a:sym typeface="Play"/>
              </a:rPr>
              <a:t>Fusion Reactor Computer controls the reactor within the ship</a:t>
            </a:r>
            <a:endParaRPr sz="3234">
              <a:latin typeface="Play"/>
              <a:ea typeface="Play"/>
              <a:cs typeface="Play"/>
              <a:sym typeface="Play"/>
            </a:endParaRPr>
          </a:p>
          <a:p>
            <a:pPr marL="457200" lvl="0" indent="-356976" algn="l" rtl="0">
              <a:lnSpc>
                <a:spcPct val="200000"/>
              </a:lnSpc>
              <a:spcBef>
                <a:spcPts val="0"/>
              </a:spcBef>
              <a:spcAft>
                <a:spcPts val="0"/>
              </a:spcAft>
              <a:buClr>
                <a:schemeClr val="lt1"/>
              </a:buClr>
              <a:buSzPct val="100000"/>
              <a:buFont typeface="Play"/>
              <a:buChar char="●"/>
            </a:pPr>
            <a:r>
              <a:rPr lang="en-US" sz="3234">
                <a:latin typeface="Play"/>
                <a:ea typeface="Play"/>
                <a:cs typeface="Play"/>
                <a:sym typeface="Play"/>
              </a:rPr>
              <a:t>Is destroyed by meteor, no sufficient backup plan to repair it</a:t>
            </a:r>
            <a:endParaRPr sz="3234">
              <a:latin typeface="Play"/>
              <a:ea typeface="Play"/>
              <a:cs typeface="Play"/>
              <a:sym typeface="Play"/>
            </a:endParaRPr>
          </a:p>
          <a:p>
            <a:pPr marL="457200" lvl="0" indent="-356976" algn="l" rtl="0">
              <a:lnSpc>
                <a:spcPct val="200000"/>
              </a:lnSpc>
              <a:spcBef>
                <a:spcPts val="0"/>
              </a:spcBef>
              <a:spcAft>
                <a:spcPts val="0"/>
              </a:spcAft>
              <a:buClr>
                <a:schemeClr val="lt1"/>
              </a:buClr>
              <a:buSzPct val="100000"/>
              <a:buFont typeface="Play"/>
              <a:buChar char="●"/>
            </a:pPr>
            <a:r>
              <a:rPr lang="en-US" sz="3234">
                <a:latin typeface="Play"/>
                <a:ea typeface="Play"/>
                <a:cs typeface="Play"/>
                <a:sym typeface="Play"/>
              </a:rPr>
              <a:t>Problem was a hardware related issue, needed to be repaired by a human</a:t>
            </a:r>
            <a:endParaRPr sz="2200">
              <a:latin typeface="Play"/>
              <a:ea typeface="Play"/>
              <a:cs typeface="Play"/>
              <a:sym typeface="Play"/>
            </a:endParaRPr>
          </a:p>
        </p:txBody>
      </p:sp>
      <p:pic>
        <p:nvPicPr>
          <p:cNvPr id="934" name="Google Shape;934;p36"/>
          <p:cNvPicPr preferRelativeResize="0"/>
          <p:nvPr/>
        </p:nvPicPr>
        <p:blipFill rotWithShape="1">
          <a:blip r:embed="rId3">
            <a:alphaModFix/>
          </a:blip>
          <a:srcRect l="16539" r="24306" b="27060"/>
          <a:stretch/>
        </p:blipFill>
        <p:spPr>
          <a:xfrm>
            <a:off x="6275313" y="965975"/>
            <a:ext cx="3452226" cy="2367500"/>
          </a:xfrm>
          <a:prstGeom prst="rect">
            <a:avLst/>
          </a:prstGeom>
          <a:noFill/>
          <a:ln>
            <a:noFill/>
          </a:ln>
        </p:spPr>
      </p:pic>
      <p:sp>
        <p:nvSpPr>
          <p:cNvPr id="935" name="Google Shape;935;p36"/>
          <p:cNvSpPr txBox="1">
            <a:spLocks noGrp="1"/>
          </p:cNvSpPr>
          <p:nvPr>
            <p:ph type="sldNum" idx="12"/>
          </p:nvPr>
        </p:nvSpPr>
        <p:spPr>
          <a:xfrm>
            <a:off x="8658475" y="63792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solidFill>
                  <a:srgbClr val="000000"/>
                </a:solidFill>
                <a:latin typeface="Arial"/>
                <a:ea typeface="Arial"/>
                <a:cs typeface="Arial"/>
                <a:sym typeface="Arial"/>
              </a:rPr>
              <a:t>8</a:t>
            </a:fld>
            <a:endParaRPr sz="1400">
              <a:solidFill>
                <a:srgbClr val="000000"/>
              </a:solidFill>
              <a:latin typeface="Arial"/>
              <a:ea typeface="Arial"/>
              <a:cs typeface="Arial"/>
              <a:sym typeface="Arial"/>
            </a:endParaRPr>
          </a:p>
        </p:txBody>
      </p:sp>
      <p:sp>
        <p:nvSpPr>
          <p:cNvPr id="936" name="Google Shape;936;p36"/>
          <p:cNvSpPr txBox="1"/>
          <p:nvPr/>
        </p:nvSpPr>
        <p:spPr>
          <a:xfrm>
            <a:off x="5351300" y="1636450"/>
            <a:ext cx="688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[5]</a:t>
            </a:r>
            <a:endParaRPr sz="2400">
              <a:solidFill>
                <a:srgbClr val="999999"/>
              </a:solidFill>
            </a:endParaRPr>
          </a:p>
        </p:txBody>
      </p:sp>
      <p:pic>
        <p:nvPicPr>
          <p:cNvPr id="937" name="Google Shape;937;p36"/>
          <p:cNvPicPr preferRelativeResize="0"/>
          <p:nvPr/>
        </p:nvPicPr>
        <p:blipFill>
          <a:blip r:embed="rId4">
            <a:alphaModFix/>
          </a:blip>
          <a:stretch>
            <a:fillRect/>
          </a:stretch>
        </p:blipFill>
        <p:spPr>
          <a:xfrm>
            <a:off x="6186050" y="3519263"/>
            <a:ext cx="3630739" cy="2609025"/>
          </a:xfrm>
          <a:prstGeom prst="rect">
            <a:avLst/>
          </a:prstGeom>
          <a:noFill/>
          <a:ln>
            <a:noFill/>
          </a:ln>
        </p:spPr>
      </p:pic>
      <p:sp>
        <p:nvSpPr>
          <p:cNvPr id="938" name="Google Shape;938;p36"/>
          <p:cNvSpPr txBox="1"/>
          <p:nvPr/>
        </p:nvSpPr>
        <p:spPr>
          <a:xfrm>
            <a:off x="5204750" y="5140675"/>
            <a:ext cx="43200" cy="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chemeClr val="dk2"/>
              </a:solidFill>
            </a:endParaRPr>
          </a:p>
        </p:txBody>
      </p:sp>
      <p:sp>
        <p:nvSpPr>
          <p:cNvPr id="939" name="Google Shape;939;p36"/>
          <p:cNvSpPr txBox="1"/>
          <p:nvPr/>
        </p:nvSpPr>
        <p:spPr>
          <a:xfrm>
            <a:off x="5351300" y="5253700"/>
            <a:ext cx="981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[4]</a:t>
            </a:r>
            <a:endParaRPr sz="2400">
              <a:solidFill>
                <a:srgbClr val="999999"/>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3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3300"/>
              <a:t>Reason 2: The Backup Plan</a:t>
            </a:r>
            <a:endParaRPr sz="3300"/>
          </a:p>
        </p:txBody>
      </p:sp>
      <p:sp>
        <p:nvSpPr>
          <p:cNvPr id="945" name="Google Shape;945;p37"/>
          <p:cNvSpPr txBox="1">
            <a:spLocks noGrp="1"/>
          </p:cNvSpPr>
          <p:nvPr>
            <p:ph type="body" idx="1"/>
          </p:nvPr>
        </p:nvSpPr>
        <p:spPr>
          <a:xfrm>
            <a:off x="838200" y="1563750"/>
            <a:ext cx="6354600" cy="48489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Clr>
                <a:schemeClr val="lt1"/>
              </a:buClr>
              <a:buSzPts val="1800"/>
              <a:buFont typeface="Play"/>
              <a:buChar char="●"/>
            </a:pPr>
            <a:r>
              <a:rPr lang="en-US">
                <a:latin typeface="Play"/>
                <a:ea typeface="Play"/>
                <a:cs typeface="Play"/>
                <a:sym typeface="Play"/>
              </a:rPr>
              <a:t>The backup plan for the ship was to distribute the job of the fusion reactor computer to control functions of the ship</a:t>
            </a:r>
            <a:endParaRPr>
              <a:latin typeface="Play"/>
              <a:ea typeface="Play"/>
              <a:cs typeface="Play"/>
              <a:sym typeface="Play"/>
            </a:endParaRPr>
          </a:p>
          <a:p>
            <a:pPr marL="0" lvl="0" indent="0" algn="l" rtl="0">
              <a:spcBef>
                <a:spcPts val="1000"/>
              </a:spcBef>
              <a:spcAft>
                <a:spcPts val="0"/>
              </a:spcAft>
              <a:buNone/>
            </a:pPr>
            <a:endParaRPr>
              <a:latin typeface="Play"/>
              <a:ea typeface="Play"/>
              <a:cs typeface="Play"/>
              <a:sym typeface="Play"/>
            </a:endParaRPr>
          </a:p>
          <a:p>
            <a:pPr marL="457200" lvl="0" indent="-342900" algn="l" rtl="0">
              <a:spcBef>
                <a:spcPts val="1000"/>
              </a:spcBef>
              <a:spcAft>
                <a:spcPts val="0"/>
              </a:spcAft>
              <a:buClr>
                <a:schemeClr val="lt1"/>
              </a:buClr>
              <a:buSzPts val="1800"/>
              <a:buFont typeface="Play"/>
              <a:buChar char="●"/>
            </a:pPr>
            <a:r>
              <a:rPr lang="en-US">
                <a:latin typeface="Play"/>
                <a:ea typeface="Play"/>
                <a:cs typeface="Play"/>
                <a:sym typeface="Play"/>
              </a:rPr>
              <a:t>“Everything on board’s thinking too hard,” resulting in burnt out processors</a:t>
            </a:r>
            <a:endParaRPr>
              <a:latin typeface="Play"/>
              <a:ea typeface="Play"/>
              <a:cs typeface="Play"/>
              <a:sym typeface="Play"/>
            </a:endParaRPr>
          </a:p>
          <a:p>
            <a:pPr marL="0" lvl="0" indent="0" algn="l" rtl="0">
              <a:spcBef>
                <a:spcPts val="1000"/>
              </a:spcBef>
              <a:spcAft>
                <a:spcPts val="0"/>
              </a:spcAft>
              <a:buNone/>
            </a:pPr>
            <a:endParaRPr>
              <a:latin typeface="Play"/>
              <a:ea typeface="Play"/>
              <a:cs typeface="Play"/>
              <a:sym typeface="Play"/>
            </a:endParaRPr>
          </a:p>
          <a:p>
            <a:pPr marL="457200" lvl="0" indent="-342900" algn="l" rtl="0">
              <a:spcBef>
                <a:spcPts val="1000"/>
              </a:spcBef>
              <a:spcAft>
                <a:spcPts val="0"/>
              </a:spcAft>
              <a:buClr>
                <a:schemeClr val="lt1"/>
              </a:buClr>
              <a:buSzPts val="1800"/>
              <a:buFont typeface="Play"/>
              <a:buChar char="●"/>
            </a:pPr>
            <a:r>
              <a:rPr lang="en-US">
                <a:latin typeface="Play"/>
                <a:ea typeface="Play"/>
                <a:cs typeface="Play"/>
                <a:sym typeface="Play"/>
              </a:rPr>
              <a:t>Put so much confidence in the ship, it didn’t even consider an alternative if something were to happen to it</a:t>
            </a:r>
            <a:endParaRPr>
              <a:latin typeface="Play"/>
              <a:ea typeface="Play"/>
              <a:cs typeface="Play"/>
              <a:sym typeface="Play"/>
            </a:endParaRPr>
          </a:p>
          <a:p>
            <a:pPr marL="457200" lvl="0" indent="0" algn="l" rtl="0">
              <a:spcBef>
                <a:spcPts val="1000"/>
              </a:spcBef>
              <a:spcAft>
                <a:spcPts val="0"/>
              </a:spcAft>
              <a:buNone/>
            </a:pPr>
            <a:endParaRPr>
              <a:latin typeface="Play"/>
              <a:ea typeface="Play"/>
              <a:cs typeface="Play"/>
              <a:sym typeface="Play"/>
            </a:endParaRPr>
          </a:p>
        </p:txBody>
      </p:sp>
      <p:sp>
        <p:nvSpPr>
          <p:cNvPr id="946" name="Google Shape;946;p37"/>
          <p:cNvSpPr txBox="1">
            <a:spLocks noGrp="1"/>
          </p:cNvSpPr>
          <p:nvPr>
            <p:ph type="sldNum" idx="12"/>
          </p:nvPr>
        </p:nvSpPr>
        <p:spPr>
          <a:xfrm>
            <a:off x="10194725" y="6492900"/>
            <a:ext cx="838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sz="1400">
                <a:solidFill>
                  <a:srgbClr val="000000"/>
                </a:solidFill>
                <a:latin typeface="Arial"/>
                <a:ea typeface="Arial"/>
                <a:cs typeface="Arial"/>
                <a:sym typeface="Arial"/>
              </a:rPr>
              <a:t>9</a:t>
            </a:fld>
            <a:endParaRPr sz="1400">
              <a:solidFill>
                <a:srgbClr val="000000"/>
              </a:solidFill>
              <a:latin typeface="Arial"/>
              <a:ea typeface="Arial"/>
              <a:cs typeface="Arial"/>
              <a:sym typeface="Arial"/>
            </a:endParaRPr>
          </a:p>
        </p:txBody>
      </p:sp>
      <p:sp>
        <p:nvSpPr>
          <p:cNvPr id="947" name="Google Shape;947;p37"/>
          <p:cNvSpPr txBox="1"/>
          <p:nvPr/>
        </p:nvSpPr>
        <p:spPr>
          <a:xfrm>
            <a:off x="11032925" y="2189925"/>
            <a:ext cx="11118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solidFill>
                <a:schemeClr val="dk2"/>
              </a:solidFill>
            </a:endParaRPr>
          </a:p>
        </p:txBody>
      </p:sp>
      <p:sp>
        <p:nvSpPr>
          <p:cNvPr id="948" name="Google Shape;948;p37"/>
          <p:cNvSpPr txBox="1"/>
          <p:nvPr/>
        </p:nvSpPr>
        <p:spPr>
          <a:xfrm>
            <a:off x="8234625" y="3902200"/>
            <a:ext cx="382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solidFill>
                <a:schemeClr val="dk2"/>
              </a:solidFill>
            </a:endParaRPr>
          </a:p>
        </p:txBody>
      </p:sp>
      <p:sp>
        <p:nvSpPr>
          <p:cNvPr id="949" name="Google Shape;949;p37"/>
          <p:cNvSpPr txBox="1"/>
          <p:nvPr/>
        </p:nvSpPr>
        <p:spPr>
          <a:xfrm>
            <a:off x="8161950" y="1128200"/>
            <a:ext cx="3828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a:solidFill>
                <a:schemeClr val="dk2"/>
              </a:solidFill>
            </a:endParaRPr>
          </a:p>
        </p:txBody>
      </p:sp>
      <p:pic>
        <p:nvPicPr>
          <p:cNvPr id="950" name="Google Shape;950;p37"/>
          <p:cNvPicPr preferRelativeResize="0"/>
          <p:nvPr/>
        </p:nvPicPr>
        <p:blipFill>
          <a:blip r:embed="rId3">
            <a:alphaModFix/>
          </a:blip>
          <a:stretch>
            <a:fillRect/>
          </a:stretch>
        </p:blipFill>
        <p:spPr>
          <a:xfrm>
            <a:off x="8234625" y="770178"/>
            <a:ext cx="3480476" cy="2935872"/>
          </a:xfrm>
          <a:prstGeom prst="rect">
            <a:avLst/>
          </a:prstGeom>
          <a:noFill/>
          <a:ln>
            <a:noFill/>
          </a:ln>
        </p:spPr>
      </p:pic>
      <p:sp>
        <p:nvSpPr>
          <p:cNvPr id="951" name="Google Shape;951;p37"/>
          <p:cNvSpPr txBox="1"/>
          <p:nvPr/>
        </p:nvSpPr>
        <p:spPr>
          <a:xfrm>
            <a:off x="7520625" y="1961063"/>
            <a:ext cx="714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[21]</a:t>
            </a:r>
            <a:endParaRPr sz="2400">
              <a:solidFill>
                <a:srgbClr val="999999"/>
              </a:solidFill>
            </a:endParaRPr>
          </a:p>
        </p:txBody>
      </p:sp>
      <p:pic>
        <p:nvPicPr>
          <p:cNvPr id="952" name="Google Shape;952;p37"/>
          <p:cNvPicPr preferRelativeResize="0"/>
          <p:nvPr/>
        </p:nvPicPr>
        <p:blipFill>
          <a:blip r:embed="rId4">
            <a:alphaModFix/>
          </a:blip>
          <a:stretch>
            <a:fillRect/>
          </a:stretch>
        </p:blipFill>
        <p:spPr>
          <a:xfrm>
            <a:off x="7767575" y="3795899"/>
            <a:ext cx="3937475" cy="2406235"/>
          </a:xfrm>
          <a:prstGeom prst="rect">
            <a:avLst/>
          </a:prstGeom>
          <a:noFill/>
          <a:ln>
            <a:noFill/>
          </a:ln>
        </p:spPr>
      </p:pic>
      <p:sp>
        <p:nvSpPr>
          <p:cNvPr id="953" name="Google Shape;953;p37"/>
          <p:cNvSpPr txBox="1"/>
          <p:nvPr/>
        </p:nvSpPr>
        <p:spPr>
          <a:xfrm>
            <a:off x="6929375" y="4721963"/>
            <a:ext cx="838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solidFill>
                  <a:srgbClr val="999999"/>
                </a:solidFill>
              </a:rPr>
              <a:t>[22]</a:t>
            </a:r>
            <a:endParaRPr sz="2400">
              <a:solidFill>
                <a:srgbClr val="999999"/>
              </a:solidFill>
            </a:endParaRPr>
          </a:p>
        </p:txBody>
      </p:sp>
    </p:spTree>
  </p:cSld>
  <p:clrMapOvr>
    <a:masterClrMapping/>
  </p:clrMapOvr>
</p:sld>
</file>

<file path=ppt/theme/theme1.xml><?xml version="1.0" encoding="utf-8"?>
<a:theme xmlns:a="http://schemas.openxmlformats.org/drawingml/2006/main" name="The Evolution of Invention in Canada Thesis by Slidesgo">
  <a:themeElements>
    <a:clrScheme name="Simple Light">
      <a:dk1>
        <a:srgbClr val="E3EEED"/>
      </a:dk1>
      <a:lt1>
        <a:srgbClr val="383536"/>
      </a:lt1>
      <a:dk2>
        <a:srgbClr val="FC2E12"/>
      </a:dk2>
      <a:lt2>
        <a:srgbClr val="C1D6CE"/>
      </a:lt2>
      <a:accent1>
        <a:srgbClr val="64818C"/>
      </a:accent1>
      <a:accent2>
        <a:srgbClr val="DD4815"/>
      </a:accent2>
      <a:accent3>
        <a:srgbClr val="24A364"/>
      </a:accent3>
      <a:accent4>
        <a:srgbClr val="FFFFFF"/>
      </a:accent4>
      <a:accent5>
        <a:srgbClr val="FFFFFF"/>
      </a:accent5>
      <a:accent6>
        <a:srgbClr val="FFFFFF"/>
      </a:accent6>
      <a:hlink>
        <a:srgbClr val="3835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4631</Words>
  <Application>Microsoft Office PowerPoint</Application>
  <PresentationFormat>Widescreen</PresentationFormat>
  <Paragraphs>298</Paragraphs>
  <Slides>25</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Orbitron</vt:lpstr>
      <vt:lpstr>Play</vt:lpstr>
      <vt:lpstr>Roboto</vt:lpstr>
      <vt:lpstr>The Evolution of Invention in Canada Thesis by Slidesgo</vt:lpstr>
      <vt:lpstr>PowerPoint Presentation</vt:lpstr>
      <vt:lpstr>Characters</vt:lpstr>
      <vt:lpstr>Plot Summary</vt:lpstr>
      <vt:lpstr>Plot Summary</vt:lpstr>
      <vt:lpstr>Computing Technologies</vt:lpstr>
      <vt:lpstr>Computing Technologies</vt:lpstr>
      <vt:lpstr>There needs to be sufficient redundancy measures in place on all computing systems to avoid detrimental scenarios. </vt:lpstr>
      <vt:lpstr>Reason 1 :The Fusion Reactor Computer</vt:lpstr>
      <vt:lpstr>Reason 2: The Backup Plan</vt:lpstr>
      <vt:lpstr>Reason 3: No systems to awake the crew members to look at failures within the ship</vt:lpstr>
      <vt:lpstr>Reason 4: Autodoc &amp; ID</vt:lpstr>
      <vt:lpstr>Reason 5: Real life Parallels of Lack of Redundancy</vt:lpstr>
      <vt:lpstr>Murphy’s Laws Relating to FIlm</vt:lpstr>
      <vt:lpstr>Emphasizing the importance of honesty regarding safety information is crucial, due to the significant negative impacts that misinformation can have. </vt:lpstr>
      <vt:lpstr>Reasons</vt:lpstr>
      <vt:lpstr>Real World Examples</vt:lpstr>
      <vt:lpstr>The Problem with - “100% Fail Safe”</vt:lpstr>
      <vt:lpstr>We should not be over reliant on Autopilot/AI systems for guidance of decision making.  </vt:lpstr>
      <vt:lpstr>Reasons</vt:lpstr>
      <vt:lpstr>Increase Risk of Reliance on AI for Critical Decision Making</vt:lpstr>
      <vt:lpstr>PowerPoint Presentation</vt:lpstr>
      <vt:lpstr>References </vt:lpstr>
      <vt:lpstr>References Cont</vt:lpstr>
      <vt:lpstr>References Cont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Alex Li</cp:lastModifiedBy>
  <cp:revision>1</cp:revision>
  <dcterms:modified xsi:type="dcterms:W3CDTF">2024-04-26T13:29:16Z</dcterms:modified>
</cp:coreProperties>
</file>