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Lst>
  <p:notesMasterIdLst>
    <p:notesMasterId r:id="rId24"/>
  </p:notesMasterIdLst>
  <p:sldIdLst>
    <p:sldId id="257" r:id="rId5"/>
    <p:sldId id="275" r:id="rId6"/>
    <p:sldId id="259" r:id="rId7"/>
    <p:sldId id="273" r:id="rId8"/>
    <p:sldId id="260" r:id="rId9"/>
    <p:sldId id="261" r:id="rId10"/>
    <p:sldId id="265" r:id="rId11"/>
    <p:sldId id="262" r:id="rId12"/>
    <p:sldId id="270" r:id="rId13"/>
    <p:sldId id="263" r:id="rId14"/>
    <p:sldId id="258" r:id="rId15"/>
    <p:sldId id="272" r:id="rId16"/>
    <p:sldId id="274" r:id="rId17"/>
    <p:sldId id="278" r:id="rId18"/>
    <p:sldId id="276" r:id="rId19"/>
    <p:sldId id="280" r:id="rId20"/>
    <p:sldId id="281" r:id="rId21"/>
    <p:sldId id="27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zman, Joseph S." initials="RS" lastIdx="12" clrIdx="0">
    <p:extLst>
      <p:ext uri="{19B8F6BF-5375-455C-9EA6-DF929625EA0E}">
        <p15:presenceInfo xmlns:p15="http://schemas.microsoft.com/office/powerpoint/2012/main" userId="S::jsrozman@wpi.edu::1243e09d-0466-4b76-a888-30fcf9119c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6EF640-4D0C-0800-F612-33472D4E8D2B}" v="260" dt="2021-10-08T18:22:57.325"/>
    <p1510:client id="{441696D7-DBAB-CA7F-F002-38A045132C03}" v="514" dt="2021-10-08T16:43:40.201"/>
    <p1510:client id="{BAF2A0D7-CA98-40E1-9BCB-41BFF8CEFFE4}" v="121" dt="2021-10-08T18:21:57.426"/>
    <p1510:client id="{CA4514F9-0AA7-902D-10BB-9A192E7FBA4E}" v="113" dt="2021-10-08T18:29:22.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zman, Joseph S." userId="S::jsrozman@wpi.edu::1243e09d-0466-4b76-a888-30fcf9119c5e" providerId="AD" clId="Web-{B57B1016-C248-A6BA-9F90-C5D3C7ED981C}"/>
    <pc:docChg chg="addSld delSld modSld">
      <pc:chgData name="Rozman, Joseph S." userId="S::jsrozman@wpi.edu::1243e09d-0466-4b76-a888-30fcf9119c5e" providerId="AD" clId="Web-{B57B1016-C248-A6BA-9F90-C5D3C7ED981C}" dt="2021-10-07T17:23:34.402" v="37" actId="20577"/>
      <pc:docMkLst>
        <pc:docMk/>
      </pc:docMkLst>
      <pc:sldChg chg="new del">
        <pc:chgData name="Rozman, Joseph S." userId="S::jsrozman@wpi.edu::1243e09d-0466-4b76-a888-30fcf9119c5e" providerId="AD" clId="Web-{B57B1016-C248-A6BA-9F90-C5D3C7ED981C}" dt="2021-10-07T17:16:31.860" v="1"/>
        <pc:sldMkLst>
          <pc:docMk/>
          <pc:sldMk cId="1773822284" sldId="276"/>
        </pc:sldMkLst>
      </pc:sldChg>
      <pc:sldChg chg="modSp new">
        <pc:chgData name="Rozman, Joseph S." userId="S::jsrozman@wpi.edu::1243e09d-0466-4b76-a888-30fcf9119c5e" providerId="AD" clId="Web-{B57B1016-C248-A6BA-9F90-C5D3C7ED981C}" dt="2021-10-07T17:22:57.057" v="20" actId="20577"/>
        <pc:sldMkLst>
          <pc:docMk/>
          <pc:sldMk cId="2142912934" sldId="276"/>
        </pc:sldMkLst>
        <pc:spChg chg="mod">
          <ac:chgData name="Rozman, Joseph S." userId="S::jsrozman@wpi.edu::1243e09d-0466-4b76-a888-30fcf9119c5e" providerId="AD" clId="Web-{B57B1016-C248-A6BA-9F90-C5D3C7ED981C}" dt="2021-10-07T17:16:46.547" v="14" actId="20577"/>
          <ac:spMkLst>
            <pc:docMk/>
            <pc:sldMk cId="2142912934" sldId="276"/>
            <ac:spMk id="2" creationId="{8C4CA9E8-4832-4B66-8524-F6C2524B54C9}"/>
          </ac:spMkLst>
        </pc:spChg>
        <pc:spChg chg="mod">
          <ac:chgData name="Rozman, Joseph S." userId="S::jsrozman@wpi.edu::1243e09d-0466-4b76-a888-30fcf9119c5e" providerId="AD" clId="Web-{B57B1016-C248-A6BA-9F90-C5D3C7ED981C}" dt="2021-10-07T17:22:57.057" v="20" actId="20577"/>
          <ac:spMkLst>
            <pc:docMk/>
            <pc:sldMk cId="2142912934" sldId="276"/>
            <ac:spMk id="3" creationId="{649484BD-56DC-4ABE-A5FA-1735C248A7AC}"/>
          </ac:spMkLst>
        </pc:spChg>
      </pc:sldChg>
      <pc:sldChg chg="modSp new">
        <pc:chgData name="Rozman, Joseph S." userId="S::jsrozman@wpi.edu::1243e09d-0466-4b76-a888-30fcf9119c5e" providerId="AD" clId="Web-{B57B1016-C248-A6BA-9F90-C5D3C7ED981C}" dt="2021-10-07T17:23:34.402" v="37" actId="20577"/>
        <pc:sldMkLst>
          <pc:docMk/>
          <pc:sldMk cId="3886161388" sldId="277"/>
        </pc:sldMkLst>
        <pc:spChg chg="mod">
          <ac:chgData name="Rozman, Joseph S." userId="S::jsrozman@wpi.edu::1243e09d-0466-4b76-a888-30fcf9119c5e" providerId="AD" clId="Web-{B57B1016-C248-A6BA-9F90-C5D3C7ED981C}" dt="2021-10-07T17:23:24.746" v="34" actId="20577"/>
          <ac:spMkLst>
            <pc:docMk/>
            <pc:sldMk cId="3886161388" sldId="277"/>
            <ac:spMk id="2" creationId="{714207B1-0600-4179-8751-7DC5D3EE07F3}"/>
          </ac:spMkLst>
        </pc:spChg>
        <pc:spChg chg="mod">
          <ac:chgData name="Rozman, Joseph S." userId="S::jsrozman@wpi.edu::1243e09d-0466-4b76-a888-30fcf9119c5e" providerId="AD" clId="Web-{B57B1016-C248-A6BA-9F90-C5D3C7ED981C}" dt="2021-10-07T17:23:34.402" v="37" actId="20577"/>
          <ac:spMkLst>
            <pc:docMk/>
            <pc:sldMk cId="3886161388" sldId="277"/>
            <ac:spMk id="3" creationId="{6CCD24D1-7F2A-4A7E-97B7-9700C38DD454}"/>
          </ac:spMkLst>
        </pc:spChg>
      </pc:sldChg>
    </pc:docChg>
  </pc:docChgLst>
  <pc:docChgLst>
    <pc:chgData name="Rozman, Joseph S." userId="S::jsrozman@wpi.edu::1243e09d-0466-4b76-a888-30fcf9119c5e" providerId="AD" clId="Web-{441696D7-DBAB-CA7F-F002-38A045132C03}"/>
    <pc:docChg chg="addSld delSld modSld">
      <pc:chgData name="Rozman, Joseph S." userId="S::jsrozman@wpi.edu::1243e09d-0466-4b76-a888-30fcf9119c5e" providerId="AD" clId="Web-{441696D7-DBAB-CA7F-F002-38A045132C03}" dt="2021-10-08T16:43:38.139" v="496" actId="20577"/>
      <pc:docMkLst>
        <pc:docMk/>
      </pc:docMkLst>
      <pc:sldChg chg="modSp">
        <pc:chgData name="Rozman, Joseph S." userId="S::jsrozman@wpi.edu::1243e09d-0466-4b76-a888-30fcf9119c5e" providerId="AD" clId="Web-{441696D7-DBAB-CA7F-F002-38A045132C03}" dt="2021-10-08T16:43:20.091" v="475" actId="20577"/>
        <pc:sldMkLst>
          <pc:docMk/>
          <pc:sldMk cId="1380702392" sldId="271"/>
        </pc:sldMkLst>
        <pc:spChg chg="mod">
          <ac:chgData name="Rozman, Joseph S." userId="S::jsrozman@wpi.edu::1243e09d-0466-4b76-a888-30fcf9119c5e" providerId="AD" clId="Web-{441696D7-DBAB-CA7F-F002-38A045132C03}" dt="2021-10-08T16:43:20.091" v="475" actId="20577"/>
          <ac:spMkLst>
            <pc:docMk/>
            <pc:sldMk cId="1380702392" sldId="271"/>
            <ac:spMk id="3" creationId="{13736C5D-CC13-4E8F-A178-44DA9D60D3FE}"/>
          </ac:spMkLst>
        </pc:spChg>
      </pc:sldChg>
      <pc:sldChg chg="modSp">
        <pc:chgData name="Rozman, Joseph S." userId="S::jsrozman@wpi.edu::1243e09d-0466-4b76-a888-30fcf9119c5e" providerId="AD" clId="Web-{441696D7-DBAB-CA7F-F002-38A045132C03}" dt="2021-10-08T15:41:58.728" v="223" actId="20577"/>
        <pc:sldMkLst>
          <pc:docMk/>
          <pc:sldMk cId="4197488868" sldId="275"/>
        </pc:sldMkLst>
        <pc:spChg chg="mod">
          <ac:chgData name="Rozman, Joseph S." userId="S::jsrozman@wpi.edu::1243e09d-0466-4b76-a888-30fcf9119c5e" providerId="AD" clId="Web-{441696D7-DBAB-CA7F-F002-38A045132C03}" dt="2021-10-08T15:41:58.728" v="223" actId="20577"/>
          <ac:spMkLst>
            <pc:docMk/>
            <pc:sldMk cId="4197488868" sldId="275"/>
            <ac:spMk id="2" creationId="{A82DF06A-F0C4-4DCA-A989-92278ACDE273}"/>
          </ac:spMkLst>
        </pc:spChg>
      </pc:sldChg>
      <pc:sldChg chg="addSp delSp modSp">
        <pc:chgData name="Rozman, Joseph S." userId="S::jsrozman@wpi.edu::1243e09d-0466-4b76-a888-30fcf9119c5e" providerId="AD" clId="Web-{441696D7-DBAB-CA7F-F002-38A045132C03}" dt="2021-10-08T16:43:38.139" v="496" actId="20577"/>
        <pc:sldMkLst>
          <pc:docMk/>
          <pc:sldMk cId="2142912934" sldId="276"/>
        </pc:sldMkLst>
        <pc:spChg chg="mod">
          <ac:chgData name="Rozman, Joseph S." userId="S::jsrozman@wpi.edu::1243e09d-0466-4b76-a888-30fcf9119c5e" providerId="AD" clId="Web-{441696D7-DBAB-CA7F-F002-38A045132C03}" dt="2021-10-08T16:43:38.139" v="496" actId="20577"/>
          <ac:spMkLst>
            <pc:docMk/>
            <pc:sldMk cId="2142912934" sldId="276"/>
            <ac:spMk id="3" creationId="{649484BD-56DC-4ABE-A5FA-1735C248A7AC}"/>
          </ac:spMkLst>
        </pc:spChg>
        <pc:spChg chg="add del">
          <ac:chgData name="Rozman, Joseph S." userId="S::jsrozman@wpi.edu::1243e09d-0466-4b76-a888-30fcf9119c5e" providerId="AD" clId="Web-{441696D7-DBAB-CA7F-F002-38A045132C03}" dt="2021-10-08T16:25:20.413" v="306"/>
          <ac:spMkLst>
            <pc:docMk/>
            <pc:sldMk cId="2142912934" sldId="276"/>
            <ac:spMk id="6" creationId="{16F6CC95-05A0-4D32-870F-A132E59B11B3}"/>
          </ac:spMkLst>
        </pc:spChg>
        <pc:picChg chg="add del mod">
          <ac:chgData name="Rozman, Joseph S." userId="S::jsrozman@wpi.edu::1243e09d-0466-4b76-a888-30fcf9119c5e" providerId="AD" clId="Web-{441696D7-DBAB-CA7F-F002-38A045132C03}" dt="2021-10-08T14:56:53.149" v="2"/>
          <ac:picMkLst>
            <pc:docMk/>
            <pc:sldMk cId="2142912934" sldId="276"/>
            <ac:picMk id="5" creationId="{526BBFB7-0BD0-48D6-9B44-C5502ABBB26D}"/>
          </ac:picMkLst>
        </pc:picChg>
        <pc:picChg chg="add mod">
          <ac:chgData name="Rozman, Joseph S." userId="S::jsrozman@wpi.edu::1243e09d-0466-4b76-a888-30fcf9119c5e" providerId="AD" clId="Web-{441696D7-DBAB-CA7F-F002-38A045132C03}" dt="2021-10-08T16:38:52.457" v="444" actId="1076"/>
          <ac:picMkLst>
            <pc:docMk/>
            <pc:sldMk cId="2142912934" sldId="276"/>
            <ac:picMk id="7" creationId="{398850FD-DE92-44E0-A11A-8F7E0C645421}"/>
          </ac:picMkLst>
        </pc:picChg>
      </pc:sldChg>
      <pc:sldChg chg="addSp delSp modSp add del">
        <pc:chgData name="Rozman, Joseph S." userId="S::jsrozman@wpi.edu::1243e09d-0466-4b76-a888-30fcf9119c5e" providerId="AD" clId="Web-{441696D7-DBAB-CA7F-F002-38A045132C03}" dt="2021-10-08T16:27:53.293" v="312"/>
        <pc:sldMkLst>
          <pc:docMk/>
          <pc:sldMk cId="3886161388" sldId="277"/>
        </pc:sldMkLst>
        <pc:spChg chg="mod">
          <ac:chgData name="Rozman, Joseph S." userId="S::jsrozman@wpi.edu::1243e09d-0466-4b76-a888-30fcf9119c5e" providerId="AD" clId="Web-{441696D7-DBAB-CA7F-F002-38A045132C03}" dt="2021-10-08T14:59:06.481" v="16" actId="20577"/>
          <ac:spMkLst>
            <pc:docMk/>
            <pc:sldMk cId="3886161388" sldId="277"/>
            <ac:spMk id="3" creationId="{6CCD24D1-7F2A-4A7E-97B7-9700C38DD454}"/>
          </ac:spMkLst>
        </pc:spChg>
        <pc:picChg chg="add del mod">
          <ac:chgData name="Rozman, Joseph S." userId="S::jsrozman@wpi.edu::1243e09d-0466-4b76-a888-30fcf9119c5e" providerId="AD" clId="Web-{441696D7-DBAB-CA7F-F002-38A045132C03}" dt="2021-10-08T15:31:05.361" v="216"/>
          <ac:picMkLst>
            <pc:docMk/>
            <pc:sldMk cId="3886161388" sldId="277"/>
            <ac:picMk id="5" creationId="{0021406C-FC60-493B-995A-758F12424562}"/>
          </ac:picMkLst>
        </pc:picChg>
        <pc:picChg chg="add mod">
          <ac:chgData name="Rozman, Joseph S." userId="S::jsrozman@wpi.edu::1243e09d-0466-4b76-a888-30fcf9119c5e" providerId="AD" clId="Web-{441696D7-DBAB-CA7F-F002-38A045132C03}" dt="2021-10-08T16:08:13.377" v="299" actId="1076"/>
          <ac:picMkLst>
            <pc:docMk/>
            <pc:sldMk cId="3886161388" sldId="277"/>
            <ac:picMk id="6" creationId="{C1DBCC24-99B2-4D01-A457-6CDBCAE8F7DC}"/>
          </ac:picMkLst>
        </pc:picChg>
      </pc:sldChg>
      <pc:sldChg chg="modSp new">
        <pc:chgData name="Rozman, Joseph S." userId="S::jsrozman@wpi.edu::1243e09d-0466-4b76-a888-30fcf9119c5e" providerId="AD" clId="Web-{441696D7-DBAB-CA7F-F002-38A045132C03}" dt="2021-10-08T16:27:42.980" v="311" actId="20577"/>
        <pc:sldMkLst>
          <pc:docMk/>
          <pc:sldMk cId="79405497" sldId="278"/>
        </pc:sldMkLst>
        <pc:spChg chg="mod">
          <ac:chgData name="Rozman, Joseph S." userId="S::jsrozman@wpi.edu::1243e09d-0466-4b76-a888-30fcf9119c5e" providerId="AD" clId="Web-{441696D7-DBAB-CA7F-F002-38A045132C03}" dt="2021-10-08T14:59:38.201" v="28" actId="14100"/>
          <ac:spMkLst>
            <pc:docMk/>
            <pc:sldMk cId="79405497" sldId="278"/>
            <ac:spMk id="2" creationId="{03C115F9-A196-4033-88E0-047B5E99D216}"/>
          </ac:spMkLst>
        </pc:spChg>
        <pc:spChg chg="mod">
          <ac:chgData name="Rozman, Joseph S." userId="S::jsrozman@wpi.edu::1243e09d-0466-4b76-a888-30fcf9119c5e" providerId="AD" clId="Web-{441696D7-DBAB-CA7F-F002-38A045132C03}" dt="2021-10-08T16:27:42.980" v="311" actId="20577"/>
          <ac:spMkLst>
            <pc:docMk/>
            <pc:sldMk cId="79405497" sldId="278"/>
            <ac:spMk id="3" creationId="{9AFDE847-D3A4-4350-8928-FC9718D38A0E}"/>
          </ac:spMkLst>
        </pc:spChg>
        <pc:spChg chg="mod">
          <ac:chgData name="Rozman, Joseph S." userId="S::jsrozman@wpi.edu::1243e09d-0466-4b76-a888-30fcf9119c5e" providerId="AD" clId="Web-{441696D7-DBAB-CA7F-F002-38A045132C03}" dt="2021-10-08T15:24:48.238" v="53" actId="20577"/>
          <ac:spMkLst>
            <pc:docMk/>
            <pc:sldMk cId="79405497" sldId="278"/>
            <ac:spMk id="4" creationId="{437D21CF-2837-4F42-BB5B-1AA5961ED6CC}"/>
          </ac:spMkLst>
        </pc:spChg>
      </pc:sldChg>
      <pc:sldChg chg="modSp new del">
        <pc:chgData name="Rozman, Joseph S." userId="S::jsrozman@wpi.edu::1243e09d-0466-4b76-a888-30fcf9119c5e" providerId="AD" clId="Web-{441696D7-DBAB-CA7F-F002-38A045132C03}" dt="2021-10-08T16:10:37.725" v="300"/>
        <pc:sldMkLst>
          <pc:docMk/>
          <pc:sldMk cId="2766264198" sldId="279"/>
        </pc:sldMkLst>
        <pc:spChg chg="mod">
          <ac:chgData name="Rozman, Joseph S." userId="S::jsrozman@wpi.edu::1243e09d-0466-4b76-a888-30fcf9119c5e" providerId="AD" clId="Web-{441696D7-DBAB-CA7F-F002-38A045132C03}" dt="2021-10-08T15:03:19.256" v="45" actId="20577"/>
          <ac:spMkLst>
            <pc:docMk/>
            <pc:sldMk cId="2766264198" sldId="279"/>
            <ac:spMk id="2" creationId="{BB8AC964-43A1-4106-B888-DF38E1FB710F}"/>
          </ac:spMkLst>
        </pc:spChg>
      </pc:sldChg>
      <pc:sldChg chg="modSp new del">
        <pc:chgData name="Rozman, Joseph S." userId="S::jsrozman@wpi.edu::1243e09d-0466-4b76-a888-30fcf9119c5e" providerId="AD" clId="Web-{441696D7-DBAB-CA7F-F002-38A045132C03}" dt="2021-10-08T15:02:57.677" v="34"/>
        <pc:sldMkLst>
          <pc:docMk/>
          <pc:sldMk cId="3436954565" sldId="279"/>
        </pc:sldMkLst>
        <pc:spChg chg="mod">
          <ac:chgData name="Rozman, Joseph S." userId="S::jsrozman@wpi.edu::1243e09d-0466-4b76-a888-30fcf9119c5e" providerId="AD" clId="Web-{441696D7-DBAB-CA7F-F002-38A045132C03}" dt="2021-10-08T15:02:52.286" v="33" actId="20577"/>
          <ac:spMkLst>
            <pc:docMk/>
            <pc:sldMk cId="3436954565" sldId="279"/>
            <ac:spMk id="2" creationId="{B2163637-9E70-4F63-BC14-A9A640BA70C4}"/>
          </ac:spMkLst>
        </pc:spChg>
      </pc:sldChg>
      <pc:sldChg chg="addSp delSp modSp new del">
        <pc:chgData name="Rozman, Joseph S." userId="S::jsrozman@wpi.edu::1243e09d-0466-4b76-a888-30fcf9119c5e" providerId="AD" clId="Web-{441696D7-DBAB-CA7F-F002-38A045132C03}" dt="2021-10-08T15:29:34.905" v="129"/>
        <pc:sldMkLst>
          <pc:docMk/>
          <pc:sldMk cId="188930649" sldId="280"/>
        </pc:sldMkLst>
        <pc:spChg chg="add del mod">
          <ac:chgData name="Rozman, Joseph S." userId="S::jsrozman@wpi.edu::1243e09d-0466-4b76-a888-30fcf9119c5e" providerId="AD" clId="Web-{441696D7-DBAB-CA7F-F002-38A045132C03}" dt="2021-10-08T15:29:19.389" v="128"/>
          <ac:spMkLst>
            <pc:docMk/>
            <pc:sldMk cId="188930649" sldId="280"/>
            <ac:spMk id="5" creationId="{DC0AAEDD-D475-4908-B4B9-70EFB61FFB58}"/>
          </ac:spMkLst>
        </pc:spChg>
      </pc:sldChg>
      <pc:sldChg chg="addSp modSp new">
        <pc:chgData name="Rozman, Joseph S." userId="S::jsrozman@wpi.edu::1243e09d-0466-4b76-a888-30fcf9119c5e" providerId="AD" clId="Web-{441696D7-DBAB-CA7F-F002-38A045132C03}" dt="2021-10-08T16:41:13.837" v="445" actId="14100"/>
        <pc:sldMkLst>
          <pc:docMk/>
          <pc:sldMk cId="2243403122" sldId="280"/>
        </pc:sldMkLst>
        <pc:spChg chg="mod">
          <ac:chgData name="Rozman, Joseph S." userId="S::jsrozman@wpi.edu::1243e09d-0466-4b76-a888-30fcf9119c5e" providerId="AD" clId="Web-{441696D7-DBAB-CA7F-F002-38A045132C03}" dt="2021-10-08T15:29:56.968" v="155" actId="20577"/>
          <ac:spMkLst>
            <pc:docMk/>
            <pc:sldMk cId="2243403122" sldId="280"/>
            <ac:spMk id="2" creationId="{3FABDB82-E756-44EE-8185-E483E6F9ADE2}"/>
          </ac:spMkLst>
        </pc:spChg>
        <pc:spChg chg="mod">
          <ac:chgData name="Rozman, Joseph S." userId="S::jsrozman@wpi.edu::1243e09d-0466-4b76-a888-30fcf9119c5e" providerId="AD" clId="Web-{441696D7-DBAB-CA7F-F002-38A045132C03}" dt="2021-10-08T16:41:13.837" v="445" actId="14100"/>
          <ac:spMkLst>
            <pc:docMk/>
            <pc:sldMk cId="2243403122" sldId="280"/>
            <ac:spMk id="3" creationId="{009399D1-BCD8-4B19-8962-64C43BFD49AE}"/>
          </ac:spMkLst>
        </pc:spChg>
        <pc:picChg chg="add mod">
          <ac:chgData name="Rozman, Joseph S." userId="S::jsrozman@wpi.edu::1243e09d-0466-4b76-a888-30fcf9119c5e" providerId="AD" clId="Web-{441696D7-DBAB-CA7F-F002-38A045132C03}" dt="2021-10-08T15:31:01.767" v="215" actId="1076"/>
          <ac:picMkLst>
            <pc:docMk/>
            <pc:sldMk cId="2243403122" sldId="280"/>
            <ac:picMk id="6" creationId="{95787C1F-9762-4979-91F1-E66420DC673E}"/>
          </ac:picMkLst>
        </pc:picChg>
        <pc:picChg chg="add mod">
          <ac:chgData name="Rozman, Joseph S." userId="S::jsrozman@wpi.edu::1243e09d-0466-4b76-a888-30fcf9119c5e" providerId="AD" clId="Web-{441696D7-DBAB-CA7F-F002-38A045132C03}" dt="2021-10-08T16:29:55.172" v="316" actId="14100"/>
          <ac:picMkLst>
            <pc:docMk/>
            <pc:sldMk cId="2243403122" sldId="280"/>
            <ac:picMk id="7" creationId="{E3675CA5-259B-40C9-8A6A-320285B9BA36}"/>
          </ac:picMkLst>
        </pc:picChg>
      </pc:sldChg>
      <pc:sldChg chg="modSp new del">
        <pc:chgData name="Rozman, Joseph S." userId="S::jsrozman@wpi.edu::1243e09d-0466-4b76-a888-30fcf9119c5e" providerId="AD" clId="Web-{441696D7-DBAB-CA7F-F002-38A045132C03}" dt="2021-10-08T16:38:20.237" v="442"/>
        <pc:sldMkLst>
          <pc:docMk/>
          <pc:sldMk cId="1561666253" sldId="281"/>
        </pc:sldMkLst>
        <pc:spChg chg="mod">
          <ac:chgData name="Rozman, Joseph S." userId="S::jsrozman@wpi.edu::1243e09d-0466-4b76-a888-30fcf9119c5e" providerId="AD" clId="Web-{441696D7-DBAB-CA7F-F002-38A045132C03}" dt="2021-10-08T16:37:12.906" v="354" actId="20577"/>
          <ac:spMkLst>
            <pc:docMk/>
            <pc:sldMk cId="1561666253" sldId="281"/>
            <ac:spMk id="2" creationId="{F090713E-F0CB-479B-A945-11C9613EB093}"/>
          </ac:spMkLst>
        </pc:spChg>
      </pc:sldChg>
    </pc:docChg>
  </pc:docChgLst>
  <pc:docChgLst>
    <pc:chgData name="Meza, Jair D." userId="S::jdmeza@wpi.edu::4902dcb4-28aa-4c9a-bc0a-bcbad35d2936" providerId="AD" clId="Web-{67FBC3D7-8FE1-BC30-D9AA-A70EF06237DA}"/>
    <pc:docChg chg="addSld modSld sldOrd">
      <pc:chgData name="Meza, Jair D." userId="S::jdmeza@wpi.edu::4902dcb4-28aa-4c9a-bc0a-bcbad35d2936" providerId="AD" clId="Web-{67FBC3D7-8FE1-BC30-D9AA-A70EF06237DA}" dt="2021-10-07T16:47:23.445" v="96" actId="14100"/>
      <pc:docMkLst>
        <pc:docMk/>
      </pc:docMkLst>
      <pc:sldChg chg="modSp">
        <pc:chgData name="Meza, Jair D." userId="S::jdmeza@wpi.edu::4902dcb4-28aa-4c9a-bc0a-bcbad35d2936" providerId="AD" clId="Web-{67FBC3D7-8FE1-BC30-D9AA-A70EF06237DA}" dt="2021-10-07T16:41:43.402" v="75" actId="20577"/>
        <pc:sldMkLst>
          <pc:docMk/>
          <pc:sldMk cId="719826567" sldId="260"/>
        </pc:sldMkLst>
        <pc:spChg chg="mod">
          <ac:chgData name="Meza, Jair D." userId="S::jdmeza@wpi.edu::4902dcb4-28aa-4c9a-bc0a-bcbad35d2936" providerId="AD" clId="Web-{67FBC3D7-8FE1-BC30-D9AA-A70EF06237DA}" dt="2021-10-07T16:41:43.402" v="75" actId="20577"/>
          <ac:spMkLst>
            <pc:docMk/>
            <pc:sldMk cId="719826567" sldId="260"/>
            <ac:spMk id="3" creationId="{C3CCC80F-64D8-4F19-9692-FCC0442644AD}"/>
          </ac:spMkLst>
        </pc:spChg>
      </pc:sldChg>
      <pc:sldChg chg="modSp">
        <pc:chgData name="Meza, Jair D." userId="S::jdmeza@wpi.edu::4902dcb4-28aa-4c9a-bc0a-bcbad35d2936" providerId="AD" clId="Web-{67FBC3D7-8FE1-BC30-D9AA-A70EF06237DA}" dt="2021-10-07T16:42:07.122" v="81" actId="20577"/>
        <pc:sldMkLst>
          <pc:docMk/>
          <pc:sldMk cId="967615235" sldId="261"/>
        </pc:sldMkLst>
        <pc:spChg chg="mod">
          <ac:chgData name="Meza, Jair D." userId="S::jdmeza@wpi.edu::4902dcb4-28aa-4c9a-bc0a-bcbad35d2936" providerId="AD" clId="Web-{67FBC3D7-8FE1-BC30-D9AA-A70EF06237DA}" dt="2021-10-07T16:42:07.122" v="81" actId="20577"/>
          <ac:spMkLst>
            <pc:docMk/>
            <pc:sldMk cId="967615235" sldId="261"/>
            <ac:spMk id="3" creationId="{C3CCC80F-64D8-4F19-9692-FCC0442644AD}"/>
          </ac:spMkLst>
        </pc:spChg>
      </pc:sldChg>
      <pc:sldChg chg="ord">
        <pc:chgData name="Meza, Jair D." userId="S::jdmeza@wpi.edu::4902dcb4-28aa-4c9a-bc0a-bcbad35d2936" providerId="AD" clId="Web-{67FBC3D7-8FE1-BC30-D9AA-A70EF06237DA}" dt="2021-10-07T15:27:14.340" v="0"/>
        <pc:sldMkLst>
          <pc:docMk/>
          <pc:sldMk cId="1380702392" sldId="271"/>
        </pc:sldMkLst>
      </pc:sldChg>
      <pc:sldChg chg="modSp">
        <pc:chgData name="Meza, Jair D." userId="S::jdmeza@wpi.edu::4902dcb4-28aa-4c9a-bc0a-bcbad35d2936" providerId="AD" clId="Web-{67FBC3D7-8FE1-BC30-D9AA-A70EF06237DA}" dt="2021-10-07T16:41:08.151" v="68" actId="20577"/>
        <pc:sldMkLst>
          <pc:docMk/>
          <pc:sldMk cId="2429984397" sldId="273"/>
        </pc:sldMkLst>
        <pc:spChg chg="mod">
          <ac:chgData name="Meza, Jair D." userId="S::jdmeza@wpi.edu::4902dcb4-28aa-4c9a-bc0a-bcbad35d2936" providerId="AD" clId="Web-{67FBC3D7-8FE1-BC30-D9AA-A70EF06237DA}" dt="2021-10-07T16:41:08.151" v="68" actId="20577"/>
          <ac:spMkLst>
            <pc:docMk/>
            <pc:sldMk cId="2429984397" sldId="273"/>
            <ac:spMk id="3" creationId="{C3CCC80F-64D8-4F19-9692-FCC0442644AD}"/>
          </ac:spMkLst>
        </pc:spChg>
      </pc:sldChg>
      <pc:sldChg chg="addSp delSp modSp new">
        <pc:chgData name="Meza, Jair D." userId="S::jdmeza@wpi.edu::4902dcb4-28aa-4c9a-bc0a-bcbad35d2936" providerId="AD" clId="Web-{67FBC3D7-8FE1-BC30-D9AA-A70EF06237DA}" dt="2021-10-07T16:47:23.445" v="96" actId="14100"/>
        <pc:sldMkLst>
          <pc:docMk/>
          <pc:sldMk cId="4197488868" sldId="275"/>
        </pc:sldMkLst>
        <pc:spChg chg="mod">
          <ac:chgData name="Meza, Jair D." userId="S::jdmeza@wpi.edu::4902dcb4-28aa-4c9a-bc0a-bcbad35d2936" providerId="AD" clId="Web-{67FBC3D7-8FE1-BC30-D9AA-A70EF06237DA}" dt="2021-10-07T16:45:51.567" v="84" actId="20577"/>
          <ac:spMkLst>
            <pc:docMk/>
            <pc:sldMk cId="4197488868" sldId="275"/>
            <ac:spMk id="2" creationId="{A82DF06A-F0C4-4DCA-A989-92278ACDE273}"/>
          </ac:spMkLst>
        </pc:spChg>
        <pc:spChg chg="del">
          <ac:chgData name="Meza, Jair D." userId="S::jdmeza@wpi.edu::4902dcb4-28aa-4c9a-bc0a-bcbad35d2936" providerId="AD" clId="Web-{67FBC3D7-8FE1-BC30-D9AA-A70EF06237DA}" dt="2021-10-07T16:45:54.520" v="85"/>
          <ac:spMkLst>
            <pc:docMk/>
            <pc:sldMk cId="4197488868" sldId="275"/>
            <ac:spMk id="3" creationId="{C120E5C6-DBF7-42F1-BEC6-C6E68481AD93}"/>
          </ac:spMkLst>
        </pc:spChg>
        <pc:picChg chg="add mod ord modCrop">
          <ac:chgData name="Meza, Jair D." userId="S::jdmeza@wpi.edu::4902dcb4-28aa-4c9a-bc0a-bcbad35d2936" providerId="AD" clId="Web-{67FBC3D7-8FE1-BC30-D9AA-A70EF06237DA}" dt="2021-10-07T16:46:16.615" v="89" actId="1076"/>
          <ac:picMkLst>
            <pc:docMk/>
            <pc:sldMk cId="4197488868" sldId="275"/>
            <ac:picMk id="5" creationId="{EABD3ED6-E3DB-4B01-96AF-21416E1D175A}"/>
          </ac:picMkLst>
        </pc:picChg>
        <pc:picChg chg="add mod modCrop">
          <ac:chgData name="Meza, Jair D." userId="S::jdmeza@wpi.edu::4902dcb4-28aa-4c9a-bc0a-bcbad35d2936" providerId="AD" clId="Web-{67FBC3D7-8FE1-BC30-D9AA-A70EF06237DA}" dt="2021-10-07T16:47:23.445" v="96" actId="14100"/>
          <ac:picMkLst>
            <pc:docMk/>
            <pc:sldMk cId="4197488868" sldId="275"/>
            <ac:picMk id="6" creationId="{B597A3CB-3D29-4274-A73F-96B53E5CC34E}"/>
          </ac:picMkLst>
        </pc:picChg>
      </pc:sldChg>
    </pc:docChg>
  </pc:docChgLst>
  <pc:docChgLst>
    <pc:chgData name="Meza, Jair D." userId="S::jdmeza@wpi.edu::4902dcb4-28aa-4c9a-bc0a-bcbad35d2936" providerId="AD" clId="Web-{CA4514F9-0AA7-902D-10BB-9A192E7FBA4E}"/>
    <pc:docChg chg="addSld modSld">
      <pc:chgData name="Meza, Jair D." userId="S::jdmeza@wpi.edu::4902dcb4-28aa-4c9a-bc0a-bcbad35d2936" providerId="AD" clId="Web-{CA4514F9-0AA7-902D-10BB-9A192E7FBA4E}" dt="2021-10-08T18:29:22.274" v="130" actId="20577"/>
      <pc:docMkLst>
        <pc:docMk/>
      </pc:docMkLst>
      <pc:sldChg chg="modNotes">
        <pc:chgData name="Meza, Jair D." userId="S::jdmeza@wpi.edu::4902dcb4-28aa-4c9a-bc0a-bcbad35d2936" providerId="AD" clId="Web-{CA4514F9-0AA7-902D-10BB-9A192E7FBA4E}" dt="2021-10-08T18:15:19.939" v="72"/>
        <pc:sldMkLst>
          <pc:docMk/>
          <pc:sldMk cId="967615235" sldId="261"/>
        </pc:sldMkLst>
      </pc:sldChg>
      <pc:sldChg chg="modSp modNotes">
        <pc:chgData name="Meza, Jair D." userId="S::jdmeza@wpi.edu::4902dcb4-28aa-4c9a-bc0a-bcbad35d2936" providerId="AD" clId="Web-{CA4514F9-0AA7-902D-10BB-9A192E7FBA4E}" dt="2021-10-08T18:22:20.982" v="94" actId="20577"/>
        <pc:sldMkLst>
          <pc:docMk/>
          <pc:sldMk cId="3480640077" sldId="262"/>
        </pc:sldMkLst>
        <pc:spChg chg="mod">
          <ac:chgData name="Meza, Jair D." userId="S::jdmeza@wpi.edu::4902dcb4-28aa-4c9a-bc0a-bcbad35d2936" providerId="AD" clId="Web-{CA4514F9-0AA7-902D-10BB-9A192E7FBA4E}" dt="2021-10-08T18:22:20.982" v="94" actId="20577"/>
          <ac:spMkLst>
            <pc:docMk/>
            <pc:sldMk cId="3480640077" sldId="262"/>
            <ac:spMk id="24" creationId="{F69B937F-02D5-4412-B4E9-ED77FE4F9627}"/>
          </ac:spMkLst>
        </pc:spChg>
      </pc:sldChg>
      <pc:sldChg chg="modSp modNotes">
        <pc:chgData name="Meza, Jair D." userId="S::jdmeza@wpi.edu::4902dcb4-28aa-4c9a-bc0a-bcbad35d2936" providerId="AD" clId="Web-{CA4514F9-0AA7-902D-10BB-9A192E7FBA4E}" dt="2021-10-08T18:23:21.686" v="114" actId="20577"/>
        <pc:sldMkLst>
          <pc:docMk/>
          <pc:sldMk cId="3843082316" sldId="263"/>
        </pc:sldMkLst>
        <pc:spChg chg="mod">
          <ac:chgData name="Meza, Jair D." userId="S::jdmeza@wpi.edu::4902dcb4-28aa-4c9a-bc0a-bcbad35d2936" providerId="AD" clId="Web-{CA4514F9-0AA7-902D-10BB-9A192E7FBA4E}" dt="2021-10-08T18:23:21.686" v="114" actId="20577"/>
          <ac:spMkLst>
            <pc:docMk/>
            <pc:sldMk cId="3843082316" sldId="263"/>
            <ac:spMk id="11" creationId="{FDFB78D5-AF2F-4886-8889-572FAA62121C}"/>
          </ac:spMkLst>
        </pc:spChg>
      </pc:sldChg>
      <pc:sldChg chg="modNotes">
        <pc:chgData name="Meza, Jair D." userId="S::jdmeza@wpi.edu::4902dcb4-28aa-4c9a-bc0a-bcbad35d2936" providerId="AD" clId="Web-{CA4514F9-0AA7-902D-10BB-9A192E7FBA4E}" dt="2021-10-08T18:15:39.159" v="74"/>
        <pc:sldMkLst>
          <pc:docMk/>
          <pc:sldMk cId="3906232735" sldId="265"/>
        </pc:sldMkLst>
      </pc:sldChg>
      <pc:sldChg chg="modSp modNotes">
        <pc:chgData name="Meza, Jair D." userId="S::jdmeza@wpi.edu::4902dcb4-28aa-4c9a-bc0a-bcbad35d2936" providerId="AD" clId="Web-{CA4514F9-0AA7-902D-10BB-9A192E7FBA4E}" dt="2021-10-08T18:22:33.998" v="103" actId="20577"/>
        <pc:sldMkLst>
          <pc:docMk/>
          <pc:sldMk cId="406246185" sldId="270"/>
        </pc:sldMkLst>
        <pc:spChg chg="mod">
          <ac:chgData name="Meza, Jair D." userId="S::jdmeza@wpi.edu::4902dcb4-28aa-4c9a-bc0a-bcbad35d2936" providerId="AD" clId="Web-{CA4514F9-0AA7-902D-10BB-9A192E7FBA4E}" dt="2021-10-08T18:22:33.998" v="103" actId="20577"/>
          <ac:spMkLst>
            <pc:docMk/>
            <pc:sldMk cId="406246185" sldId="270"/>
            <ac:spMk id="3" creationId="{32451BEA-0707-4041-B0AF-72421FBA95D9}"/>
          </ac:spMkLst>
        </pc:spChg>
        <pc:spChg chg="mod">
          <ac:chgData name="Meza, Jair D." userId="S::jdmeza@wpi.edu::4902dcb4-28aa-4c9a-bc0a-bcbad35d2936" providerId="AD" clId="Web-{CA4514F9-0AA7-902D-10BB-9A192E7FBA4E}" dt="2021-10-08T18:22:25.154" v="99" actId="20577"/>
          <ac:spMkLst>
            <pc:docMk/>
            <pc:sldMk cId="406246185" sldId="270"/>
            <ac:spMk id="8" creationId="{6D07DDB0-CF99-401A-AB2A-CC21E45F87EA}"/>
          </ac:spMkLst>
        </pc:spChg>
      </pc:sldChg>
      <pc:sldChg chg="addSp delSp modSp">
        <pc:chgData name="Meza, Jair D." userId="S::jdmeza@wpi.edu::4902dcb4-28aa-4c9a-bc0a-bcbad35d2936" providerId="AD" clId="Web-{CA4514F9-0AA7-902D-10BB-9A192E7FBA4E}" dt="2021-10-08T18:05:07.423" v="5"/>
        <pc:sldMkLst>
          <pc:docMk/>
          <pc:sldMk cId="1380702392" sldId="271"/>
        </pc:sldMkLst>
        <pc:spChg chg="mod">
          <ac:chgData name="Meza, Jair D." userId="S::jdmeza@wpi.edu::4902dcb4-28aa-4c9a-bc0a-bcbad35d2936" providerId="AD" clId="Web-{CA4514F9-0AA7-902D-10BB-9A192E7FBA4E}" dt="2021-10-08T18:05:03.204" v="4" actId="20577"/>
          <ac:spMkLst>
            <pc:docMk/>
            <pc:sldMk cId="1380702392" sldId="271"/>
            <ac:spMk id="3" creationId="{13736C5D-CC13-4E8F-A178-44DA9D60D3FE}"/>
          </ac:spMkLst>
        </pc:spChg>
        <pc:spChg chg="add del">
          <ac:chgData name="Meza, Jair D." userId="S::jdmeza@wpi.edu::4902dcb4-28aa-4c9a-bc0a-bcbad35d2936" providerId="AD" clId="Web-{CA4514F9-0AA7-902D-10BB-9A192E7FBA4E}" dt="2021-10-08T18:05:07.423" v="5"/>
          <ac:spMkLst>
            <pc:docMk/>
            <pc:sldMk cId="1380702392" sldId="271"/>
            <ac:spMk id="5" creationId="{694954AD-AC9C-405D-AAF6-1EC725D67FC3}"/>
          </ac:spMkLst>
        </pc:spChg>
      </pc:sldChg>
      <pc:sldChg chg="modSp">
        <pc:chgData name="Meza, Jair D." userId="S::jdmeza@wpi.edu::4902dcb4-28aa-4c9a-bc0a-bcbad35d2936" providerId="AD" clId="Web-{CA4514F9-0AA7-902D-10BB-9A192E7FBA4E}" dt="2021-10-08T18:23:40.077" v="127" actId="20577"/>
        <pc:sldMkLst>
          <pc:docMk/>
          <pc:sldMk cId="2214371573" sldId="272"/>
        </pc:sldMkLst>
        <pc:spChg chg="mod">
          <ac:chgData name="Meza, Jair D." userId="S::jdmeza@wpi.edu::4902dcb4-28aa-4c9a-bc0a-bcbad35d2936" providerId="AD" clId="Web-{CA4514F9-0AA7-902D-10BB-9A192E7FBA4E}" dt="2021-10-08T18:23:40.077" v="127" actId="20577"/>
          <ac:spMkLst>
            <pc:docMk/>
            <pc:sldMk cId="2214371573" sldId="272"/>
            <ac:spMk id="3" creationId="{FA152D52-2FB1-45AE-88DA-7FDBCFF0A30E}"/>
          </ac:spMkLst>
        </pc:spChg>
      </pc:sldChg>
      <pc:sldChg chg="modSp new">
        <pc:chgData name="Meza, Jair D." userId="S::jdmeza@wpi.edu::4902dcb4-28aa-4c9a-bc0a-bcbad35d2936" providerId="AD" clId="Web-{CA4514F9-0AA7-902D-10BB-9A192E7FBA4E}" dt="2021-10-08T18:29:22.274" v="130" actId="20577"/>
        <pc:sldMkLst>
          <pc:docMk/>
          <pc:sldMk cId="1824444696" sldId="282"/>
        </pc:sldMkLst>
        <pc:spChg chg="mod">
          <ac:chgData name="Meza, Jair D." userId="S::jdmeza@wpi.edu::4902dcb4-28aa-4c9a-bc0a-bcbad35d2936" providerId="AD" clId="Web-{CA4514F9-0AA7-902D-10BB-9A192E7FBA4E}" dt="2021-10-08T18:06:48.942" v="7" actId="20577"/>
          <ac:spMkLst>
            <pc:docMk/>
            <pc:sldMk cId="1824444696" sldId="282"/>
            <ac:spMk id="2" creationId="{A2D0D5B6-570B-4C55-80A2-DDBECAADE167}"/>
          </ac:spMkLst>
        </pc:spChg>
        <pc:spChg chg="mod">
          <ac:chgData name="Meza, Jair D." userId="S::jdmeza@wpi.edu::4902dcb4-28aa-4c9a-bc0a-bcbad35d2936" providerId="AD" clId="Web-{CA4514F9-0AA7-902D-10BB-9A192E7FBA4E}" dt="2021-10-08T18:29:22.274" v="130" actId="20577"/>
          <ac:spMkLst>
            <pc:docMk/>
            <pc:sldMk cId="1824444696" sldId="282"/>
            <ac:spMk id="3" creationId="{C877E5C7-EB41-48C8-80A2-00E8231DE58E}"/>
          </ac:spMkLst>
        </pc:spChg>
      </pc:sldChg>
    </pc:docChg>
  </pc:docChgLst>
  <pc:docChgLst>
    <pc:chgData name="Rozman, Joseph S." userId="S::jsrozman@wpi.edu::1243e09d-0466-4b76-a888-30fcf9119c5e" providerId="AD" clId="Web-{45A16CFD-DEAF-EA19-92C1-850459A86931}"/>
    <pc:docChg chg="addSld delSld modSld">
      <pc:chgData name="Rozman, Joseph S." userId="S::jsrozman@wpi.edu::1243e09d-0466-4b76-a888-30fcf9119c5e" providerId="AD" clId="Web-{45A16CFD-DEAF-EA19-92C1-850459A86931}" dt="2021-10-06T21:15:11.348" v="546" actId="20577"/>
      <pc:docMkLst>
        <pc:docMk/>
      </pc:docMkLst>
      <pc:sldChg chg="addSp delSp modSp">
        <pc:chgData name="Rozman, Joseph S." userId="S::jsrozman@wpi.edu::1243e09d-0466-4b76-a888-30fcf9119c5e" providerId="AD" clId="Web-{45A16CFD-DEAF-EA19-92C1-850459A86931}" dt="2021-10-06T21:15:11.348" v="546" actId="20577"/>
        <pc:sldMkLst>
          <pc:docMk/>
          <pc:sldMk cId="1957916533" sldId="259"/>
        </pc:sldMkLst>
        <pc:spChg chg="del">
          <ac:chgData name="Rozman, Joseph S." userId="S::jsrozman@wpi.edu::1243e09d-0466-4b76-a888-30fcf9119c5e" providerId="AD" clId="Web-{45A16CFD-DEAF-EA19-92C1-850459A86931}" dt="2021-10-06T20:23:17.431" v="284"/>
          <ac:spMkLst>
            <pc:docMk/>
            <pc:sldMk cId="1957916533" sldId="259"/>
            <ac:spMk id="2" creationId="{8E3C35F6-CD19-43BE-A234-A01F6D72E925}"/>
          </ac:spMkLst>
        </pc:spChg>
        <pc:spChg chg="mod">
          <ac:chgData name="Rozman, Joseph S." userId="S::jsrozman@wpi.edu::1243e09d-0466-4b76-a888-30fcf9119c5e" providerId="AD" clId="Web-{45A16CFD-DEAF-EA19-92C1-850459A86931}" dt="2021-10-06T21:14:54.691" v="543" actId="20577"/>
          <ac:spMkLst>
            <pc:docMk/>
            <pc:sldMk cId="1957916533" sldId="259"/>
            <ac:spMk id="3" creationId="{C3CCC80F-64D8-4F19-9692-FCC0442644AD}"/>
          </ac:spMkLst>
        </pc:spChg>
        <pc:spChg chg="del">
          <ac:chgData name="Rozman, Joseph S." userId="S::jsrozman@wpi.edu::1243e09d-0466-4b76-a888-30fcf9119c5e" providerId="AD" clId="Web-{45A16CFD-DEAF-EA19-92C1-850459A86931}" dt="2021-10-06T20:23:13.915" v="283"/>
          <ac:spMkLst>
            <pc:docMk/>
            <pc:sldMk cId="1957916533" sldId="259"/>
            <ac:spMk id="4" creationId="{FB361868-EBDC-455C-B8CC-9B3DF4E169C9}"/>
          </ac:spMkLst>
        </pc:spChg>
        <pc:spChg chg="add del mod">
          <ac:chgData name="Rozman, Joseph S." userId="S::jsrozman@wpi.edu::1243e09d-0466-4b76-a888-30fcf9119c5e" providerId="AD" clId="Web-{45A16CFD-DEAF-EA19-92C1-850459A86931}" dt="2021-10-06T20:23:23.259" v="286"/>
          <ac:spMkLst>
            <pc:docMk/>
            <pc:sldMk cId="1957916533" sldId="259"/>
            <ac:spMk id="8" creationId="{D196D2A3-1C91-4CD9-BDA2-127574DB2A88}"/>
          </ac:spMkLst>
        </pc:spChg>
        <pc:spChg chg="add del mod">
          <ac:chgData name="Rozman, Joseph S." userId="S::jsrozman@wpi.edu::1243e09d-0466-4b76-a888-30fcf9119c5e" providerId="AD" clId="Web-{45A16CFD-DEAF-EA19-92C1-850459A86931}" dt="2021-10-06T20:23:20.056" v="285"/>
          <ac:spMkLst>
            <pc:docMk/>
            <pc:sldMk cId="1957916533" sldId="259"/>
            <ac:spMk id="10" creationId="{908B775B-44F7-4447-99F2-D237F6E36942}"/>
          </ac:spMkLst>
        </pc:spChg>
        <pc:spChg chg="add mod">
          <ac:chgData name="Rozman, Joseph S." userId="S::jsrozman@wpi.edu::1243e09d-0466-4b76-a888-30fcf9119c5e" providerId="AD" clId="Web-{45A16CFD-DEAF-EA19-92C1-850459A86931}" dt="2021-10-06T21:06:46.289" v="537" actId="1076"/>
          <ac:spMkLst>
            <pc:docMk/>
            <pc:sldMk cId="1957916533" sldId="259"/>
            <ac:spMk id="20" creationId="{646AFE86-CBF3-49F1-80BA-D9AF40BEB2F7}"/>
          </ac:spMkLst>
        </pc:spChg>
        <pc:spChg chg="add mod">
          <ac:chgData name="Rozman, Joseph S." userId="S::jsrozman@wpi.edu::1243e09d-0466-4b76-a888-30fcf9119c5e" providerId="AD" clId="Web-{45A16CFD-DEAF-EA19-92C1-850459A86931}" dt="2021-10-06T21:06:52.039" v="538" actId="1076"/>
          <ac:spMkLst>
            <pc:docMk/>
            <pc:sldMk cId="1957916533" sldId="259"/>
            <ac:spMk id="21" creationId="{363ABBBE-8D67-4974-AD7D-F15467E23719}"/>
          </ac:spMkLst>
        </pc:spChg>
        <pc:spChg chg="add mod">
          <ac:chgData name="Rozman, Joseph S." userId="S::jsrozman@wpi.edu::1243e09d-0466-4b76-a888-30fcf9119c5e" providerId="AD" clId="Web-{45A16CFD-DEAF-EA19-92C1-850459A86931}" dt="2021-10-06T21:06:25.679" v="530" actId="1076"/>
          <ac:spMkLst>
            <pc:docMk/>
            <pc:sldMk cId="1957916533" sldId="259"/>
            <ac:spMk id="22" creationId="{1048111C-2759-4D83-9A08-E625C67D9C9B}"/>
          </ac:spMkLst>
        </pc:spChg>
        <pc:spChg chg="add mod">
          <ac:chgData name="Rozman, Joseph S." userId="S::jsrozman@wpi.edu::1243e09d-0466-4b76-a888-30fcf9119c5e" providerId="AD" clId="Web-{45A16CFD-DEAF-EA19-92C1-850459A86931}" dt="2021-10-06T21:06:21.429" v="529" actId="1076"/>
          <ac:spMkLst>
            <pc:docMk/>
            <pc:sldMk cId="1957916533" sldId="259"/>
            <ac:spMk id="23" creationId="{D2E6E99A-D9D2-4418-9B6F-A9FE5C0AFA24}"/>
          </ac:spMkLst>
        </pc:spChg>
        <pc:spChg chg="add mod">
          <ac:chgData name="Rozman, Joseph S." userId="S::jsrozman@wpi.edu::1243e09d-0466-4b76-a888-30fcf9119c5e" providerId="AD" clId="Web-{45A16CFD-DEAF-EA19-92C1-850459A86931}" dt="2021-10-06T21:15:11.348" v="546" actId="20577"/>
          <ac:spMkLst>
            <pc:docMk/>
            <pc:sldMk cId="1957916533" sldId="259"/>
            <ac:spMk id="24" creationId="{BCA800D9-FF81-4A34-A959-4B2EBED785FF}"/>
          </ac:spMkLst>
        </pc:spChg>
        <pc:spChg chg="add mod">
          <ac:chgData name="Rozman, Joseph S." userId="S::jsrozman@wpi.edu::1243e09d-0466-4b76-a888-30fcf9119c5e" providerId="AD" clId="Web-{45A16CFD-DEAF-EA19-92C1-850459A86931}" dt="2021-10-06T21:14:33.940" v="542"/>
          <ac:spMkLst>
            <pc:docMk/>
            <pc:sldMk cId="1957916533" sldId="259"/>
            <ac:spMk id="25" creationId="{A1656CD4-4AD5-4059-8511-8C450B56027A}"/>
          </ac:spMkLst>
        </pc:spChg>
        <pc:picChg chg="del">
          <ac:chgData name="Rozman, Joseph S." userId="S::jsrozman@wpi.edu::1243e09d-0466-4b76-a888-30fcf9119c5e" providerId="AD" clId="Web-{45A16CFD-DEAF-EA19-92C1-850459A86931}" dt="2021-10-06T20:23:08.431" v="282"/>
          <ac:picMkLst>
            <pc:docMk/>
            <pc:sldMk cId="1957916533" sldId="259"/>
            <ac:picMk id="6" creationId="{4CDF4897-634A-4933-8BAF-36E656BE8447}"/>
          </ac:picMkLst>
        </pc:picChg>
        <pc:picChg chg="add mod">
          <ac:chgData name="Rozman, Joseph S." userId="S::jsrozman@wpi.edu::1243e09d-0466-4b76-a888-30fcf9119c5e" providerId="AD" clId="Web-{45A16CFD-DEAF-EA19-92C1-850459A86931}" dt="2021-10-06T21:06:40.789" v="536" actId="1076"/>
          <ac:picMkLst>
            <pc:docMk/>
            <pc:sldMk cId="1957916533" sldId="259"/>
            <ac:picMk id="11" creationId="{633DBD11-D45B-4F15-9D63-A524D7756021}"/>
          </ac:picMkLst>
        </pc:picChg>
        <pc:picChg chg="add mod">
          <ac:chgData name="Rozman, Joseph S." userId="S::jsrozman@wpi.edu::1243e09d-0466-4b76-a888-30fcf9119c5e" providerId="AD" clId="Web-{45A16CFD-DEAF-EA19-92C1-850459A86931}" dt="2021-10-06T20:59:33.404" v="435" actId="1076"/>
          <ac:picMkLst>
            <pc:docMk/>
            <pc:sldMk cId="1957916533" sldId="259"/>
            <ac:picMk id="12" creationId="{B7455B2D-A4E2-4250-824F-D5DC3965723F}"/>
          </ac:picMkLst>
        </pc:picChg>
        <pc:picChg chg="add del mod">
          <ac:chgData name="Rozman, Joseph S." userId="S::jsrozman@wpi.edu::1243e09d-0466-4b76-a888-30fcf9119c5e" providerId="AD" clId="Web-{45A16CFD-DEAF-EA19-92C1-850459A86931}" dt="2021-10-06T20:46:22.088" v="307"/>
          <ac:picMkLst>
            <pc:docMk/>
            <pc:sldMk cId="1957916533" sldId="259"/>
            <ac:picMk id="13" creationId="{407F0BE3-3C6A-410B-B489-705A22FCA67C}"/>
          </ac:picMkLst>
        </pc:picChg>
        <pc:picChg chg="add del mod">
          <ac:chgData name="Rozman, Joseph S." userId="S::jsrozman@wpi.edu::1243e09d-0466-4b76-a888-30fcf9119c5e" providerId="AD" clId="Web-{45A16CFD-DEAF-EA19-92C1-850459A86931}" dt="2021-10-06T20:36:09.793" v="298"/>
          <ac:picMkLst>
            <pc:docMk/>
            <pc:sldMk cId="1957916533" sldId="259"/>
            <ac:picMk id="14" creationId="{13BAEB1D-4473-4AF2-A943-79D6EAB02850}"/>
          </ac:picMkLst>
        </pc:picChg>
        <pc:picChg chg="add mod">
          <ac:chgData name="Rozman, Joseph S." userId="S::jsrozman@wpi.edu::1243e09d-0466-4b76-a888-30fcf9119c5e" providerId="AD" clId="Web-{45A16CFD-DEAF-EA19-92C1-850459A86931}" dt="2021-10-06T21:06:35.695" v="534" actId="1076"/>
          <ac:picMkLst>
            <pc:docMk/>
            <pc:sldMk cId="1957916533" sldId="259"/>
            <ac:picMk id="15" creationId="{0A98702B-1B06-4C87-AA25-ED394F271E24}"/>
          </ac:picMkLst>
        </pc:picChg>
        <pc:picChg chg="add del mod">
          <ac:chgData name="Rozman, Joseph S." userId="S::jsrozman@wpi.edu::1243e09d-0466-4b76-a888-30fcf9119c5e" providerId="AD" clId="Web-{45A16CFD-DEAF-EA19-92C1-850459A86931}" dt="2021-10-06T20:44:35.586" v="303"/>
          <ac:picMkLst>
            <pc:docMk/>
            <pc:sldMk cId="1957916533" sldId="259"/>
            <ac:picMk id="16" creationId="{9A2212E8-76D1-4FD9-B7E7-BA58733DC6CD}"/>
          </ac:picMkLst>
        </pc:picChg>
        <pc:picChg chg="add mod">
          <ac:chgData name="Rozman, Joseph S." userId="S::jsrozman@wpi.edu::1243e09d-0466-4b76-a888-30fcf9119c5e" providerId="AD" clId="Web-{45A16CFD-DEAF-EA19-92C1-850459A86931}" dt="2021-10-06T20:59:36.294" v="436" actId="1076"/>
          <ac:picMkLst>
            <pc:docMk/>
            <pc:sldMk cId="1957916533" sldId="259"/>
            <ac:picMk id="17" creationId="{7F38FA23-3491-4E92-B181-33FCE4D17F2B}"/>
          </ac:picMkLst>
        </pc:picChg>
        <pc:picChg chg="add mod">
          <ac:chgData name="Rozman, Joseph S." userId="S::jsrozman@wpi.edu::1243e09d-0466-4b76-a888-30fcf9119c5e" providerId="AD" clId="Web-{45A16CFD-DEAF-EA19-92C1-850459A86931}" dt="2021-10-06T21:06:17.913" v="528" actId="1076"/>
          <ac:picMkLst>
            <pc:docMk/>
            <pc:sldMk cId="1957916533" sldId="259"/>
            <ac:picMk id="18" creationId="{76D15893-C579-423E-B8C3-6E56EAFBC2F4}"/>
          </ac:picMkLst>
        </pc:picChg>
        <pc:picChg chg="add mod">
          <ac:chgData name="Rozman, Joseph S." userId="S::jsrozman@wpi.edu::1243e09d-0466-4b76-a888-30fcf9119c5e" providerId="AD" clId="Web-{45A16CFD-DEAF-EA19-92C1-850459A86931}" dt="2021-10-06T21:06:32.429" v="533" actId="1076"/>
          <ac:picMkLst>
            <pc:docMk/>
            <pc:sldMk cId="1957916533" sldId="259"/>
            <ac:picMk id="19" creationId="{B6242E92-1350-4003-BC20-36A32484771E}"/>
          </ac:picMkLst>
        </pc:picChg>
      </pc:sldChg>
      <pc:sldChg chg="modSp del">
        <pc:chgData name="Rozman, Joseph S." userId="S::jsrozman@wpi.edu::1243e09d-0466-4b76-a888-30fcf9119c5e" providerId="AD" clId="Web-{45A16CFD-DEAF-EA19-92C1-850459A86931}" dt="2021-10-06T20:18:17.236" v="280"/>
        <pc:sldMkLst>
          <pc:docMk/>
          <pc:sldMk cId="2690250909" sldId="268"/>
        </pc:sldMkLst>
        <pc:spChg chg="mod">
          <ac:chgData name="Rozman, Joseph S." userId="S::jsrozman@wpi.edu::1243e09d-0466-4b76-a888-30fcf9119c5e" providerId="AD" clId="Web-{45A16CFD-DEAF-EA19-92C1-850459A86931}" dt="2021-10-06T20:16:22.453" v="227" actId="20577"/>
          <ac:spMkLst>
            <pc:docMk/>
            <pc:sldMk cId="2690250909" sldId="268"/>
            <ac:spMk id="3" creationId="{473D25AA-F25F-4B8C-B164-D5D6F4E00077}"/>
          </ac:spMkLst>
        </pc:spChg>
      </pc:sldChg>
      <pc:sldChg chg="modSp del">
        <pc:chgData name="Rozman, Joseph S." userId="S::jsrozman@wpi.edu::1243e09d-0466-4b76-a888-30fcf9119c5e" providerId="AD" clId="Web-{45A16CFD-DEAF-EA19-92C1-850459A86931}" dt="2021-10-06T20:18:17.236" v="279"/>
        <pc:sldMkLst>
          <pc:docMk/>
          <pc:sldMk cId="2122116192" sldId="269"/>
        </pc:sldMkLst>
        <pc:spChg chg="mod">
          <ac:chgData name="Rozman, Joseph S." userId="S::jsrozman@wpi.edu::1243e09d-0466-4b76-a888-30fcf9119c5e" providerId="AD" clId="Web-{45A16CFD-DEAF-EA19-92C1-850459A86931}" dt="2021-10-06T20:18:04.189" v="278" actId="20577"/>
          <ac:spMkLst>
            <pc:docMk/>
            <pc:sldMk cId="2122116192" sldId="269"/>
            <ac:spMk id="3" creationId="{473D25AA-F25F-4B8C-B164-D5D6F4E00077}"/>
          </ac:spMkLst>
        </pc:spChg>
      </pc:sldChg>
      <pc:sldChg chg="modSp add replId">
        <pc:chgData name="Rozman, Joseph S." userId="S::jsrozman@wpi.edu::1243e09d-0466-4b76-a888-30fcf9119c5e" providerId="AD" clId="Web-{45A16CFD-DEAF-EA19-92C1-850459A86931}" dt="2021-10-06T21:08:08.791" v="541" actId="20577"/>
        <pc:sldMkLst>
          <pc:docMk/>
          <pc:sldMk cId="2429984397" sldId="273"/>
        </pc:sldMkLst>
        <pc:spChg chg="mod">
          <ac:chgData name="Rozman, Joseph S." userId="S::jsrozman@wpi.edu::1243e09d-0466-4b76-a888-30fcf9119c5e" providerId="AD" clId="Web-{45A16CFD-DEAF-EA19-92C1-850459A86931}" dt="2021-10-06T21:08:08.791" v="541" actId="20577"/>
          <ac:spMkLst>
            <pc:docMk/>
            <pc:sldMk cId="2429984397" sldId="273"/>
            <ac:spMk id="3" creationId="{C3CCC80F-64D8-4F19-9692-FCC0442644AD}"/>
          </ac:spMkLst>
        </pc:spChg>
      </pc:sldChg>
      <pc:sldChg chg="new del">
        <pc:chgData name="Rozman, Joseph S." userId="S::jsrozman@wpi.edu::1243e09d-0466-4b76-a888-30fcf9119c5e" providerId="AD" clId="Web-{45A16CFD-DEAF-EA19-92C1-850459A86931}" dt="2021-10-06T20:58:41.199" v="429"/>
        <pc:sldMkLst>
          <pc:docMk/>
          <pc:sldMk cId="2641518967" sldId="274"/>
        </pc:sldMkLst>
      </pc:sldChg>
    </pc:docChg>
  </pc:docChgLst>
  <pc:docChgLst>
    <pc:chgData name="Burgess, Nicole J." userId="S::njburgess@wpi.edu::59e43963-f70b-4d16-b180-e63d0761335a" providerId="AD" clId="Web-{9F528B63-AF7E-376A-6D7D-3C4DF49C5299}"/>
    <pc:docChg chg="delSld modSld">
      <pc:chgData name="Burgess, Nicole J." userId="S::njburgess@wpi.edu::59e43963-f70b-4d16-b180-e63d0761335a" providerId="AD" clId="Web-{9F528B63-AF7E-376A-6D7D-3C4DF49C5299}" dt="2021-10-06T21:03:21.279" v="7" actId="1076"/>
      <pc:docMkLst>
        <pc:docMk/>
      </pc:docMkLst>
      <pc:sldChg chg="modSp mod modClrScheme chgLayout">
        <pc:chgData name="Burgess, Nicole J." userId="S::njburgess@wpi.edu::59e43963-f70b-4d16-b180-e63d0761335a" providerId="AD" clId="Web-{9F528B63-AF7E-376A-6D7D-3C4DF49C5299}" dt="2021-10-06T21:03:21.279" v="7" actId="1076"/>
        <pc:sldMkLst>
          <pc:docMk/>
          <pc:sldMk cId="1957916533" sldId="259"/>
        </pc:sldMkLst>
        <pc:spChg chg="mod ord">
          <ac:chgData name="Burgess, Nicole J." userId="S::njburgess@wpi.edu::59e43963-f70b-4d16-b180-e63d0761335a" providerId="AD" clId="Web-{9F528B63-AF7E-376A-6D7D-3C4DF49C5299}" dt="2021-10-06T20:58:44.540" v="2"/>
          <ac:spMkLst>
            <pc:docMk/>
            <pc:sldMk cId="1957916533" sldId="259"/>
            <ac:spMk id="3" creationId="{C3CCC80F-64D8-4F19-9692-FCC0442644AD}"/>
          </ac:spMkLst>
        </pc:spChg>
        <pc:spChg chg="mod ord">
          <ac:chgData name="Burgess, Nicole J." userId="S::njburgess@wpi.edu::59e43963-f70b-4d16-b180-e63d0761335a" providerId="AD" clId="Web-{9F528B63-AF7E-376A-6D7D-3C4DF49C5299}" dt="2021-10-06T20:58:44.540" v="2"/>
          <ac:spMkLst>
            <pc:docMk/>
            <pc:sldMk cId="1957916533" sldId="259"/>
            <ac:spMk id="5" creationId="{B867D146-C14E-4641-95FF-CE80F173CF30}"/>
          </ac:spMkLst>
        </pc:spChg>
        <pc:spChg chg="mod">
          <ac:chgData name="Burgess, Nicole J." userId="S::njburgess@wpi.edu::59e43963-f70b-4d16-b180-e63d0761335a" providerId="AD" clId="Web-{9F528B63-AF7E-376A-6D7D-3C4DF49C5299}" dt="2021-10-06T21:03:09.591" v="4" actId="1076"/>
          <ac:spMkLst>
            <pc:docMk/>
            <pc:sldMk cId="1957916533" sldId="259"/>
            <ac:spMk id="20" creationId="{646AFE86-CBF3-49F1-80BA-D9AF40BEB2F7}"/>
          </ac:spMkLst>
        </pc:spChg>
        <pc:spChg chg="mod">
          <ac:chgData name="Burgess, Nicole J." userId="S::njburgess@wpi.edu::59e43963-f70b-4d16-b180-e63d0761335a" providerId="AD" clId="Web-{9F528B63-AF7E-376A-6D7D-3C4DF49C5299}" dt="2021-10-06T21:03:16.763" v="6" actId="1076"/>
          <ac:spMkLst>
            <pc:docMk/>
            <pc:sldMk cId="1957916533" sldId="259"/>
            <ac:spMk id="21" creationId="{363ABBBE-8D67-4974-AD7D-F15467E23719}"/>
          </ac:spMkLst>
        </pc:spChg>
        <pc:picChg chg="mod">
          <ac:chgData name="Burgess, Nicole J." userId="S::njburgess@wpi.edu::59e43963-f70b-4d16-b180-e63d0761335a" providerId="AD" clId="Web-{9F528B63-AF7E-376A-6D7D-3C4DF49C5299}" dt="2021-10-06T21:03:12.435" v="5" actId="1076"/>
          <ac:picMkLst>
            <pc:docMk/>
            <pc:sldMk cId="1957916533" sldId="259"/>
            <ac:picMk id="15" creationId="{0A98702B-1B06-4C87-AA25-ED394F271E24}"/>
          </ac:picMkLst>
        </pc:picChg>
        <pc:picChg chg="mod">
          <ac:chgData name="Burgess, Nicole J." userId="S::njburgess@wpi.edu::59e43963-f70b-4d16-b180-e63d0761335a" providerId="AD" clId="Web-{9F528B63-AF7E-376A-6D7D-3C4DF49C5299}" dt="2021-10-06T21:02:59.685" v="3" actId="1076"/>
          <ac:picMkLst>
            <pc:docMk/>
            <pc:sldMk cId="1957916533" sldId="259"/>
            <ac:picMk id="17" creationId="{7F38FA23-3491-4E92-B181-33FCE4D17F2B}"/>
          </ac:picMkLst>
        </pc:picChg>
        <pc:picChg chg="mod">
          <ac:chgData name="Burgess, Nicole J." userId="S::njburgess@wpi.edu::59e43963-f70b-4d16-b180-e63d0761335a" providerId="AD" clId="Web-{9F528B63-AF7E-376A-6D7D-3C4DF49C5299}" dt="2021-10-06T21:03:21.279" v="7" actId="1076"/>
          <ac:picMkLst>
            <pc:docMk/>
            <pc:sldMk cId="1957916533" sldId="259"/>
            <ac:picMk id="19" creationId="{B6242E92-1350-4003-BC20-36A32484771E}"/>
          </ac:picMkLst>
        </pc:picChg>
      </pc:sldChg>
      <pc:sldChg chg="del">
        <pc:chgData name="Burgess, Nicole J." userId="S::njburgess@wpi.edu::59e43963-f70b-4d16-b180-e63d0761335a" providerId="AD" clId="Web-{9F528B63-AF7E-376A-6D7D-3C4DF49C5299}" dt="2021-10-06T20:19:54.248" v="1"/>
        <pc:sldMkLst>
          <pc:docMk/>
          <pc:sldMk cId="2325625877" sldId="266"/>
        </pc:sldMkLst>
      </pc:sldChg>
      <pc:sldChg chg="del">
        <pc:chgData name="Burgess, Nicole J." userId="S::njburgess@wpi.edu::59e43963-f70b-4d16-b180-e63d0761335a" providerId="AD" clId="Web-{9F528B63-AF7E-376A-6D7D-3C4DF49C5299}" dt="2021-10-06T20:19:51.717" v="0"/>
        <pc:sldMkLst>
          <pc:docMk/>
          <pc:sldMk cId="368953789" sldId="267"/>
        </pc:sldMkLst>
      </pc:sldChg>
    </pc:docChg>
  </pc:docChgLst>
  <pc:docChgLst>
    <pc:chgData name="Burgess, Nicole J." userId="S::njburgess@wpi.edu::59e43963-f70b-4d16-b180-e63d0761335a" providerId="AD" clId="Web-{256EF640-4D0C-0800-F612-33472D4E8D2B}"/>
    <pc:docChg chg="addSld delSld modSld">
      <pc:chgData name="Burgess, Nicole J." userId="S::njburgess@wpi.edu::59e43963-f70b-4d16-b180-e63d0761335a" providerId="AD" clId="Web-{256EF640-4D0C-0800-F612-33472D4E8D2B}" dt="2021-10-08T18:22:57.325" v="254" actId="20577"/>
      <pc:docMkLst>
        <pc:docMk/>
      </pc:docMkLst>
      <pc:sldChg chg="modSp">
        <pc:chgData name="Burgess, Nicole J." userId="S::njburgess@wpi.edu::59e43963-f70b-4d16-b180-e63d0761335a" providerId="AD" clId="Web-{256EF640-4D0C-0800-F612-33472D4E8D2B}" dt="2021-10-08T17:46:24.402" v="110" actId="20577"/>
        <pc:sldMkLst>
          <pc:docMk/>
          <pc:sldMk cId="1380702392" sldId="271"/>
        </pc:sldMkLst>
        <pc:spChg chg="mod">
          <ac:chgData name="Burgess, Nicole J." userId="S::njburgess@wpi.edu::59e43963-f70b-4d16-b180-e63d0761335a" providerId="AD" clId="Web-{256EF640-4D0C-0800-F612-33472D4E8D2B}" dt="2021-10-08T17:46:24.402" v="110" actId="20577"/>
          <ac:spMkLst>
            <pc:docMk/>
            <pc:sldMk cId="1380702392" sldId="271"/>
            <ac:spMk id="3" creationId="{13736C5D-CC13-4E8F-A178-44DA9D60D3FE}"/>
          </ac:spMkLst>
        </pc:spChg>
      </pc:sldChg>
      <pc:sldChg chg="addSp delSp modSp new modNotes">
        <pc:chgData name="Burgess, Nicole J." userId="S::njburgess@wpi.edu::59e43963-f70b-4d16-b180-e63d0761335a" providerId="AD" clId="Web-{256EF640-4D0C-0800-F612-33472D4E8D2B}" dt="2021-10-08T18:22:57.325" v="254" actId="20577"/>
        <pc:sldMkLst>
          <pc:docMk/>
          <pc:sldMk cId="3135332502" sldId="281"/>
        </pc:sldMkLst>
        <pc:spChg chg="mod">
          <ac:chgData name="Burgess, Nicole J." userId="S::njburgess@wpi.edu::59e43963-f70b-4d16-b180-e63d0761335a" providerId="AD" clId="Web-{256EF640-4D0C-0800-F612-33472D4E8D2B}" dt="2021-10-08T17:34:03.367" v="9" actId="20577"/>
          <ac:spMkLst>
            <pc:docMk/>
            <pc:sldMk cId="3135332502" sldId="281"/>
            <ac:spMk id="2" creationId="{F2016670-6DBF-4C8B-AB03-26D0EB2A36E2}"/>
          </ac:spMkLst>
        </pc:spChg>
        <pc:spChg chg="del">
          <ac:chgData name="Burgess, Nicole J." userId="S::njburgess@wpi.edu::59e43963-f70b-4d16-b180-e63d0761335a" providerId="AD" clId="Web-{256EF640-4D0C-0800-F612-33472D4E8D2B}" dt="2021-10-08T17:39:24.688" v="10"/>
          <ac:spMkLst>
            <pc:docMk/>
            <pc:sldMk cId="3135332502" sldId="281"/>
            <ac:spMk id="3" creationId="{69FECC4E-3586-45BC-9050-71B55EE80325}"/>
          </ac:spMkLst>
        </pc:spChg>
        <pc:spChg chg="del">
          <ac:chgData name="Burgess, Nicole J." userId="S::njburgess@wpi.edu::59e43963-f70b-4d16-b180-e63d0761335a" providerId="AD" clId="Web-{256EF640-4D0C-0800-F612-33472D4E8D2B}" dt="2021-10-08T17:40:02.674" v="15"/>
          <ac:spMkLst>
            <pc:docMk/>
            <pc:sldMk cId="3135332502" sldId="281"/>
            <ac:spMk id="4" creationId="{F1A5D92D-7C84-47D1-9572-B4F0B0FCD346}"/>
          </ac:spMkLst>
        </pc:spChg>
        <pc:spChg chg="add del">
          <ac:chgData name="Burgess, Nicole J." userId="S::njburgess@wpi.edu::59e43963-f70b-4d16-b180-e63d0761335a" providerId="AD" clId="Web-{256EF640-4D0C-0800-F612-33472D4E8D2B}" dt="2021-10-08T17:40:41.489" v="17"/>
          <ac:spMkLst>
            <pc:docMk/>
            <pc:sldMk cId="3135332502" sldId="281"/>
            <ac:spMk id="7" creationId="{E54870EB-E821-4AB2-BDC6-14204EB0A728}"/>
          </ac:spMkLst>
        </pc:spChg>
        <pc:spChg chg="add mod">
          <ac:chgData name="Burgess, Nicole J." userId="S::njburgess@wpi.edu::59e43963-f70b-4d16-b180-e63d0761335a" providerId="AD" clId="Web-{256EF640-4D0C-0800-F612-33472D4E8D2B}" dt="2021-10-08T18:22:57.325" v="254" actId="20577"/>
          <ac:spMkLst>
            <pc:docMk/>
            <pc:sldMk cId="3135332502" sldId="281"/>
            <ac:spMk id="9" creationId="{00DDAD40-AB50-48B5-A529-8DA67373611F}"/>
          </ac:spMkLst>
        </pc:spChg>
        <pc:spChg chg="add del mod">
          <ac:chgData name="Burgess, Nicole J." userId="S::njburgess@wpi.edu::59e43963-f70b-4d16-b180-e63d0761335a" providerId="AD" clId="Web-{256EF640-4D0C-0800-F612-33472D4E8D2B}" dt="2021-10-08T17:43:20.687" v="28"/>
          <ac:spMkLst>
            <pc:docMk/>
            <pc:sldMk cId="3135332502" sldId="281"/>
            <ac:spMk id="10" creationId="{842C3486-E362-459F-91F6-15650BC7B749}"/>
          </ac:spMkLst>
        </pc:spChg>
        <pc:picChg chg="add mod ord modCrop">
          <ac:chgData name="Burgess, Nicole J." userId="S::njburgess@wpi.edu::59e43963-f70b-4d16-b180-e63d0761335a" providerId="AD" clId="Web-{256EF640-4D0C-0800-F612-33472D4E8D2B}" dt="2021-10-08T17:39:56.190" v="14" actId="1076"/>
          <ac:picMkLst>
            <pc:docMk/>
            <pc:sldMk cId="3135332502" sldId="281"/>
            <ac:picMk id="6" creationId="{5E7C2125-6646-4F30-A291-67E464CB0511}"/>
          </ac:picMkLst>
        </pc:picChg>
      </pc:sldChg>
      <pc:sldChg chg="modSp">
        <pc:chgData name="Burgess, Nicole J." userId="S::njburgess@wpi.edu::59e43963-f70b-4d16-b180-e63d0761335a" providerId="AD" clId="Web-{256EF640-4D0C-0800-F612-33472D4E8D2B}" dt="2021-10-08T18:13:25.194" v="251" actId="20577"/>
        <pc:sldMkLst>
          <pc:docMk/>
          <pc:sldMk cId="1824444696" sldId="282"/>
        </pc:sldMkLst>
        <pc:spChg chg="mod">
          <ac:chgData name="Burgess, Nicole J." userId="S::njburgess@wpi.edu::59e43963-f70b-4d16-b180-e63d0761335a" providerId="AD" clId="Web-{256EF640-4D0C-0800-F612-33472D4E8D2B}" dt="2021-10-08T18:13:25.194" v="251" actId="20577"/>
          <ac:spMkLst>
            <pc:docMk/>
            <pc:sldMk cId="1824444696" sldId="282"/>
            <ac:spMk id="3" creationId="{C877E5C7-EB41-48C8-80A2-00E8231DE58E}"/>
          </ac:spMkLst>
        </pc:spChg>
      </pc:sldChg>
      <pc:sldChg chg="modSp new del">
        <pc:chgData name="Burgess, Nicole J." userId="S::njburgess@wpi.edu::59e43963-f70b-4d16-b180-e63d0761335a" providerId="AD" clId="Web-{256EF640-4D0C-0800-F612-33472D4E8D2B}" dt="2021-10-08T17:41:37.446" v="23"/>
        <pc:sldMkLst>
          <pc:docMk/>
          <pc:sldMk cId="3644068699" sldId="282"/>
        </pc:sldMkLst>
        <pc:spChg chg="mod">
          <ac:chgData name="Burgess, Nicole J." userId="S::njburgess@wpi.edu::59e43963-f70b-4d16-b180-e63d0761335a" providerId="AD" clId="Web-{256EF640-4D0C-0800-F612-33472D4E8D2B}" dt="2021-10-08T17:41:25.695" v="19" actId="20577"/>
          <ac:spMkLst>
            <pc:docMk/>
            <pc:sldMk cId="3644068699" sldId="282"/>
            <ac:spMk id="3" creationId="{41168A6B-E9D8-43EA-A001-E63586C1A746}"/>
          </ac:spMkLst>
        </pc:spChg>
      </pc:sldChg>
    </pc:docChg>
  </pc:docChgLst>
  <pc:docChgLst>
    <pc:chgData name="Meza, Jair D." userId="S::jdmeza@wpi.edu::4902dcb4-28aa-4c9a-bc0a-bcbad35d2936" providerId="AD" clId="Web-{FE2B7DD3-4943-83B3-68F3-916D7B8429E0}"/>
    <pc:docChg chg="modSld">
      <pc:chgData name="Meza, Jair D." userId="S::jdmeza@wpi.edu::4902dcb4-28aa-4c9a-bc0a-bcbad35d2936" providerId="AD" clId="Web-{FE2B7DD3-4943-83B3-68F3-916D7B8429E0}" dt="2021-10-05T02:12:50.640" v="59" actId="20577"/>
      <pc:docMkLst>
        <pc:docMk/>
      </pc:docMkLst>
      <pc:sldChg chg="addSp modSp mod modClrScheme chgLayout">
        <pc:chgData name="Meza, Jair D." userId="S::jdmeza@wpi.edu::4902dcb4-28aa-4c9a-bc0a-bcbad35d2936" providerId="AD" clId="Web-{FE2B7DD3-4943-83B3-68F3-916D7B8429E0}" dt="2021-10-05T02:12:50.640" v="59" actId="20577"/>
        <pc:sldMkLst>
          <pc:docMk/>
          <pc:sldMk cId="3190223476" sldId="264"/>
        </pc:sldMkLst>
        <pc:spChg chg="mod">
          <ac:chgData name="Meza, Jair D." userId="S::jdmeza@wpi.edu::4902dcb4-28aa-4c9a-bc0a-bcbad35d2936" providerId="AD" clId="Web-{FE2B7DD3-4943-83B3-68F3-916D7B8429E0}" dt="2021-10-05T02:12:12.967" v="12"/>
          <ac:spMkLst>
            <pc:docMk/>
            <pc:sldMk cId="3190223476" sldId="264"/>
            <ac:spMk id="2" creationId="{DB503527-DB1E-448A-9E50-D0C360288877}"/>
          </ac:spMkLst>
        </pc:spChg>
        <pc:spChg chg="mod">
          <ac:chgData name="Meza, Jair D." userId="S::jdmeza@wpi.edu::4902dcb4-28aa-4c9a-bc0a-bcbad35d2936" providerId="AD" clId="Web-{FE2B7DD3-4943-83B3-68F3-916D7B8429E0}" dt="2021-10-05T02:12:50.640" v="59" actId="20577"/>
          <ac:spMkLst>
            <pc:docMk/>
            <pc:sldMk cId="3190223476" sldId="264"/>
            <ac:spMk id="3" creationId="{B92AECBB-963D-4A69-A277-F88C6ADA2D36}"/>
          </ac:spMkLst>
        </pc:spChg>
        <pc:picChg chg="add mod ord">
          <ac:chgData name="Meza, Jair D." userId="S::jdmeza@wpi.edu::4902dcb4-28aa-4c9a-bc0a-bcbad35d2936" providerId="AD" clId="Web-{FE2B7DD3-4943-83B3-68F3-916D7B8429E0}" dt="2021-10-05T02:12:12.967" v="12"/>
          <ac:picMkLst>
            <pc:docMk/>
            <pc:sldMk cId="3190223476" sldId="264"/>
            <ac:picMk id="4" creationId="{DF8D3218-021F-434F-8006-2F65823A51BA}"/>
          </ac:picMkLst>
        </pc:picChg>
      </pc:sldChg>
    </pc:docChg>
  </pc:docChgLst>
  <pc:docChgLst>
    <pc:chgData name="Meza, Jair D." userId="4902dcb4-28aa-4c9a-bc0a-bcbad35d2936" providerId="ADAL" clId="{FF8F3DBE-615B-42CE-9BA1-824F98A1C8A3}"/>
    <pc:docChg chg="undo custSel addSld modSld sldOrd">
      <pc:chgData name="Meza, Jair D." userId="4902dcb4-28aa-4c9a-bc0a-bcbad35d2936" providerId="ADAL" clId="{FF8F3DBE-615B-42CE-9BA1-824F98A1C8A3}" dt="2021-10-06T22:27:03.577" v="922" actId="313"/>
      <pc:docMkLst>
        <pc:docMk/>
      </pc:docMkLst>
      <pc:sldChg chg="ord">
        <pc:chgData name="Meza, Jair D." userId="4902dcb4-28aa-4c9a-bc0a-bcbad35d2936" providerId="ADAL" clId="{FF8F3DBE-615B-42CE-9BA1-824F98A1C8A3}" dt="2021-10-06T22:02:12.192" v="382"/>
        <pc:sldMkLst>
          <pc:docMk/>
          <pc:sldMk cId="191714609" sldId="258"/>
        </pc:sldMkLst>
      </pc:sldChg>
      <pc:sldChg chg="addSp delSp modSp mod ord">
        <pc:chgData name="Meza, Jair D." userId="4902dcb4-28aa-4c9a-bc0a-bcbad35d2936" providerId="ADAL" clId="{FF8F3DBE-615B-42CE-9BA1-824F98A1C8A3}" dt="2021-10-06T22:02:10.781" v="380"/>
        <pc:sldMkLst>
          <pc:docMk/>
          <pc:sldMk cId="3843082316" sldId="263"/>
        </pc:sldMkLst>
        <pc:spChg chg="mod">
          <ac:chgData name="Meza, Jair D." userId="4902dcb4-28aa-4c9a-bc0a-bcbad35d2936" providerId="ADAL" clId="{FF8F3DBE-615B-42CE-9BA1-824F98A1C8A3}" dt="2021-10-06T20:47:31.424" v="368" actId="20577"/>
          <ac:spMkLst>
            <pc:docMk/>
            <pc:sldMk cId="3843082316" sldId="263"/>
            <ac:spMk id="2" creationId="{CA05FEA0-9EF8-45AB-8E02-88E3AED1C8E4}"/>
          </ac:spMkLst>
        </pc:spChg>
        <pc:spChg chg="del mod">
          <ac:chgData name="Meza, Jair D." userId="4902dcb4-28aa-4c9a-bc0a-bcbad35d2936" providerId="ADAL" clId="{FF8F3DBE-615B-42CE-9BA1-824F98A1C8A3}" dt="2021-10-06T20:37:57.446" v="321" actId="478"/>
          <ac:spMkLst>
            <pc:docMk/>
            <pc:sldMk cId="3843082316" sldId="263"/>
            <ac:spMk id="3" creationId="{FED0CCF9-A95A-444B-8EEF-9E22DEF72B14}"/>
          </ac:spMkLst>
        </pc:spChg>
        <pc:spChg chg="mod ord">
          <ac:chgData name="Meza, Jair D." userId="4902dcb4-28aa-4c9a-bc0a-bcbad35d2936" providerId="ADAL" clId="{FF8F3DBE-615B-42CE-9BA1-824F98A1C8A3}" dt="2021-10-06T20:37:00.788" v="298" actId="26606"/>
          <ac:spMkLst>
            <pc:docMk/>
            <pc:sldMk cId="3843082316" sldId="263"/>
            <ac:spMk id="5" creationId="{1044E5D5-C7C3-49FC-8DD7-B2E0B3D7BFCC}"/>
          </ac:spMkLst>
        </pc:spChg>
        <pc:spChg chg="add del mod">
          <ac:chgData name="Meza, Jair D." userId="4902dcb4-28aa-4c9a-bc0a-bcbad35d2936" providerId="ADAL" clId="{FF8F3DBE-615B-42CE-9BA1-824F98A1C8A3}" dt="2021-10-06T20:37:00.788" v="298" actId="26606"/>
          <ac:spMkLst>
            <pc:docMk/>
            <pc:sldMk cId="3843082316" sldId="263"/>
            <ac:spMk id="6" creationId="{ECC2E8CE-1FB6-48DF-8864-97673B12E746}"/>
          </ac:spMkLst>
        </pc:spChg>
        <pc:spChg chg="add mod">
          <ac:chgData name="Meza, Jair D." userId="4902dcb4-28aa-4c9a-bc0a-bcbad35d2936" providerId="ADAL" clId="{FF8F3DBE-615B-42CE-9BA1-824F98A1C8A3}" dt="2021-10-06T20:38:23.505" v="333" actId="20577"/>
          <ac:spMkLst>
            <pc:docMk/>
            <pc:sldMk cId="3843082316" sldId="263"/>
            <ac:spMk id="11" creationId="{FDFB78D5-AF2F-4886-8889-572FAA62121C}"/>
          </ac:spMkLst>
        </pc:spChg>
        <pc:picChg chg="add mod modCrop">
          <ac:chgData name="Meza, Jair D." userId="4902dcb4-28aa-4c9a-bc0a-bcbad35d2936" providerId="ADAL" clId="{FF8F3DBE-615B-42CE-9BA1-824F98A1C8A3}" dt="2021-10-06T20:37:15.577" v="299" actId="18131"/>
          <ac:picMkLst>
            <pc:docMk/>
            <pc:sldMk cId="3843082316" sldId="263"/>
            <ac:picMk id="8" creationId="{1B71806A-1C53-4E4F-80B9-88808D337EC7}"/>
          </ac:picMkLst>
        </pc:picChg>
        <pc:picChg chg="del mod modCrop">
          <ac:chgData name="Meza, Jair D." userId="4902dcb4-28aa-4c9a-bc0a-bcbad35d2936" providerId="ADAL" clId="{FF8F3DBE-615B-42CE-9BA1-824F98A1C8A3}" dt="2021-10-06T20:36:50.968" v="295" actId="478"/>
          <ac:picMkLst>
            <pc:docMk/>
            <pc:sldMk cId="3843082316" sldId="263"/>
            <ac:picMk id="9" creationId="{AB4D3F4B-200B-4CBC-A053-A01887B48908}"/>
          </ac:picMkLst>
        </pc:picChg>
      </pc:sldChg>
      <pc:sldChg chg="ord">
        <pc:chgData name="Meza, Jair D." userId="4902dcb4-28aa-4c9a-bc0a-bcbad35d2936" providerId="ADAL" clId="{FF8F3DBE-615B-42CE-9BA1-824F98A1C8A3}" dt="2021-10-06T20:50:26.201" v="370"/>
        <pc:sldMkLst>
          <pc:docMk/>
          <pc:sldMk cId="3906232735" sldId="265"/>
        </pc:sldMkLst>
      </pc:sldChg>
      <pc:sldChg chg="modSp mod ord">
        <pc:chgData name="Meza, Jair D." userId="4902dcb4-28aa-4c9a-bc0a-bcbad35d2936" providerId="ADAL" clId="{FF8F3DBE-615B-42CE-9BA1-824F98A1C8A3}" dt="2021-10-06T20:50:39.733" v="374"/>
        <pc:sldMkLst>
          <pc:docMk/>
          <pc:sldMk cId="406246185" sldId="270"/>
        </pc:sldMkLst>
        <pc:picChg chg="mod">
          <ac:chgData name="Meza, Jair D." userId="4902dcb4-28aa-4c9a-bc0a-bcbad35d2936" providerId="ADAL" clId="{FF8F3DBE-615B-42CE-9BA1-824F98A1C8A3}" dt="2021-10-06T20:31:11.321" v="278" actId="1076"/>
          <ac:picMkLst>
            <pc:docMk/>
            <pc:sldMk cId="406246185" sldId="270"/>
            <ac:picMk id="6" creationId="{6CCDDA7F-CC06-4FB2-8038-F875467414AE}"/>
          </ac:picMkLst>
        </pc:picChg>
        <pc:picChg chg="mod">
          <ac:chgData name="Meza, Jair D." userId="4902dcb4-28aa-4c9a-bc0a-bcbad35d2936" providerId="ADAL" clId="{FF8F3DBE-615B-42CE-9BA1-824F98A1C8A3}" dt="2021-10-06T20:31:17.558" v="280" actId="1076"/>
          <ac:picMkLst>
            <pc:docMk/>
            <pc:sldMk cId="406246185" sldId="270"/>
            <ac:picMk id="10" creationId="{051650FE-9787-4AF0-8DE6-998D94465FB7}"/>
          </ac:picMkLst>
        </pc:picChg>
      </pc:sldChg>
      <pc:sldChg chg="modSp new mod">
        <pc:chgData name="Meza, Jair D." userId="4902dcb4-28aa-4c9a-bc0a-bcbad35d2936" providerId="ADAL" clId="{FF8F3DBE-615B-42CE-9BA1-824F98A1C8A3}" dt="2021-10-06T19:49:26.519" v="184" actId="5793"/>
        <pc:sldMkLst>
          <pc:docMk/>
          <pc:sldMk cId="1380702392" sldId="271"/>
        </pc:sldMkLst>
        <pc:spChg chg="mod">
          <ac:chgData name="Meza, Jair D." userId="4902dcb4-28aa-4c9a-bc0a-bcbad35d2936" providerId="ADAL" clId="{FF8F3DBE-615B-42CE-9BA1-824F98A1C8A3}" dt="2021-10-06T19:42:54.666" v="17" actId="20577"/>
          <ac:spMkLst>
            <pc:docMk/>
            <pc:sldMk cId="1380702392" sldId="271"/>
            <ac:spMk id="2" creationId="{A161BACD-DBCA-48FE-B5CD-815D6205B9D2}"/>
          </ac:spMkLst>
        </pc:spChg>
        <pc:spChg chg="mod">
          <ac:chgData name="Meza, Jair D." userId="4902dcb4-28aa-4c9a-bc0a-bcbad35d2936" providerId="ADAL" clId="{FF8F3DBE-615B-42CE-9BA1-824F98A1C8A3}" dt="2021-10-06T19:49:26.519" v="184" actId="5793"/>
          <ac:spMkLst>
            <pc:docMk/>
            <pc:sldMk cId="1380702392" sldId="271"/>
            <ac:spMk id="3" creationId="{13736C5D-CC13-4E8F-A178-44DA9D60D3FE}"/>
          </ac:spMkLst>
        </pc:spChg>
      </pc:sldChg>
      <pc:sldChg chg="addSp delSp modSp new mod ord modClrScheme chgLayout">
        <pc:chgData name="Meza, Jair D." userId="4902dcb4-28aa-4c9a-bc0a-bcbad35d2936" providerId="ADAL" clId="{FF8F3DBE-615B-42CE-9BA1-824F98A1C8A3}" dt="2021-10-06T22:05:53.924" v="427"/>
        <pc:sldMkLst>
          <pc:docMk/>
          <pc:sldMk cId="2214371573" sldId="272"/>
        </pc:sldMkLst>
        <pc:spChg chg="mod">
          <ac:chgData name="Meza, Jair D." userId="4902dcb4-28aa-4c9a-bc0a-bcbad35d2936" providerId="ADAL" clId="{FF8F3DBE-615B-42CE-9BA1-824F98A1C8A3}" dt="2021-10-06T20:30:19.289" v="276" actId="26606"/>
          <ac:spMkLst>
            <pc:docMk/>
            <pc:sldMk cId="2214371573" sldId="272"/>
            <ac:spMk id="2" creationId="{8FF69CD0-DEDE-49AA-81C1-B627F9FAECC2}"/>
          </ac:spMkLst>
        </pc:spChg>
        <pc:spChg chg="mod">
          <ac:chgData name="Meza, Jair D." userId="4902dcb4-28aa-4c9a-bc0a-bcbad35d2936" providerId="ADAL" clId="{FF8F3DBE-615B-42CE-9BA1-824F98A1C8A3}" dt="2021-10-06T22:05:53.924" v="427"/>
          <ac:spMkLst>
            <pc:docMk/>
            <pc:sldMk cId="2214371573" sldId="272"/>
            <ac:spMk id="3" creationId="{FA152D52-2FB1-45AE-88DA-7FDBCFF0A30E}"/>
          </ac:spMkLst>
        </pc:spChg>
        <pc:spChg chg="del">
          <ac:chgData name="Meza, Jair D." userId="4902dcb4-28aa-4c9a-bc0a-bcbad35d2936" providerId="ADAL" clId="{FF8F3DBE-615B-42CE-9BA1-824F98A1C8A3}" dt="2021-10-06T20:29:38.638" v="269" actId="478"/>
          <ac:spMkLst>
            <pc:docMk/>
            <pc:sldMk cId="2214371573" sldId="272"/>
            <ac:spMk id="4" creationId="{C0A23AA2-B578-41EF-A638-5A7D2F4DDD61}"/>
          </ac:spMkLst>
        </pc:spChg>
        <pc:spChg chg="mod">
          <ac:chgData name="Meza, Jair D." userId="4902dcb4-28aa-4c9a-bc0a-bcbad35d2936" providerId="ADAL" clId="{FF8F3DBE-615B-42CE-9BA1-824F98A1C8A3}" dt="2021-10-06T20:30:19.289" v="276" actId="26606"/>
          <ac:spMkLst>
            <pc:docMk/>
            <pc:sldMk cId="2214371573" sldId="272"/>
            <ac:spMk id="5" creationId="{8A62C35F-E395-4CC6-9112-E6573118E993}"/>
          </ac:spMkLst>
        </pc:spChg>
        <pc:picChg chg="add del mod ord modCrop">
          <ac:chgData name="Meza, Jair D." userId="4902dcb4-28aa-4c9a-bc0a-bcbad35d2936" providerId="ADAL" clId="{FF8F3DBE-615B-42CE-9BA1-824F98A1C8A3}" dt="2021-10-06T20:44:33.028" v="336" actId="478"/>
          <ac:picMkLst>
            <pc:docMk/>
            <pc:sldMk cId="2214371573" sldId="272"/>
            <ac:picMk id="7" creationId="{4992D0FE-4E19-4453-8DCD-99F152A44BEE}"/>
          </ac:picMkLst>
        </pc:picChg>
        <pc:picChg chg="add mod modCrop">
          <ac:chgData name="Meza, Jair D." userId="4902dcb4-28aa-4c9a-bc0a-bcbad35d2936" providerId="ADAL" clId="{FF8F3DBE-615B-42CE-9BA1-824F98A1C8A3}" dt="2021-10-06T20:44:37.166" v="337" actId="1076"/>
          <ac:picMkLst>
            <pc:docMk/>
            <pc:sldMk cId="2214371573" sldId="272"/>
            <ac:picMk id="9" creationId="{88BFC829-1B0D-4B25-88C7-7B356742E223}"/>
          </ac:picMkLst>
        </pc:picChg>
      </pc:sldChg>
      <pc:sldChg chg="modSp new mod">
        <pc:chgData name="Meza, Jair D." userId="4902dcb4-28aa-4c9a-bc0a-bcbad35d2936" providerId="ADAL" clId="{FF8F3DBE-615B-42CE-9BA1-824F98A1C8A3}" dt="2021-10-06T22:27:03.577" v="922" actId="313"/>
        <pc:sldMkLst>
          <pc:docMk/>
          <pc:sldMk cId="388631750" sldId="274"/>
        </pc:sldMkLst>
        <pc:spChg chg="mod">
          <ac:chgData name="Meza, Jair D." userId="4902dcb4-28aa-4c9a-bc0a-bcbad35d2936" providerId="ADAL" clId="{FF8F3DBE-615B-42CE-9BA1-824F98A1C8A3}" dt="2021-10-06T22:08:45.618" v="457" actId="20577"/>
          <ac:spMkLst>
            <pc:docMk/>
            <pc:sldMk cId="388631750" sldId="274"/>
            <ac:spMk id="2" creationId="{522BBE13-B323-4F6B-9356-978500F04DD9}"/>
          </ac:spMkLst>
        </pc:spChg>
        <pc:spChg chg="mod">
          <ac:chgData name="Meza, Jair D." userId="4902dcb4-28aa-4c9a-bc0a-bcbad35d2936" providerId="ADAL" clId="{FF8F3DBE-615B-42CE-9BA1-824F98A1C8A3}" dt="2021-10-06T22:27:03.577" v="922" actId="313"/>
          <ac:spMkLst>
            <pc:docMk/>
            <pc:sldMk cId="388631750" sldId="274"/>
            <ac:spMk id="3" creationId="{6742964C-204C-4685-ABEC-B8BF007F109F}"/>
          </ac:spMkLst>
        </pc:spChg>
        <pc:spChg chg="mod">
          <ac:chgData name="Meza, Jair D." userId="4902dcb4-28aa-4c9a-bc0a-bcbad35d2936" providerId="ADAL" clId="{FF8F3DBE-615B-42CE-9BA1-824F98A1C8A3}" dt="2021-10-06T22:24:39.941" v="692" actId="20577"/>
          <ac:spMkLst>
            <pc:docMk/>
            <pc:sldMk cId="388631750" sldId="274"/>
            <ac:spMk id="4" creationId="{D40C5522-8095-4245-A2CB-CF633A735FFD}"/>
          </ac:spMkLst>
        </pc:spChg>
      </pc:sldChg>
    </pc:docChg>
  </pc:docChgLst>
  <pc:docChgLst>
    <pc:chgData name="Joseph Rozman" userId="1243e09d-0466-4b76-a888-30fcf9119c5e" providerId="ADAL" clId="{BAF2A0D7-CA98-40E1-9BCB-41BFF8CEFFE4}"/>
    <pc:docChg chg="custSel modSld">
      <pc:chgData name="Joseph Rozman" userId="1243e09d-0466-4b76-a888-30fcf9119c5e" providerId="ADAL" clId="{BAF2A0D7-CA98-40E1-9BCB-41BFF8CEFFE4}" dt="2021-10-08T18:21:57.426" v="118" actId="20577"/>
      <pc:docMkLst>
        <pc:docMk/>
      </pc:docMkLst>
      <pc:sldChg chg="modNotesTx">
        <pc:chgData name="Joseph Rozman" userId="1243e09d-0466-4b76-a888-30fcf9119c5e" providerId="ADAL" clId="{BAF2A0D7-CA98-40E1-9BCB-41BFF8CEFFE4}" dt="2021-10-08T16:49:32.443" v="0"/>
        <pc:sldMkLst>
          <pc:docMk/>
          <pc:sldMk cId="4043737824" sldId="257"/>
        </pc:sldMkLst>
      </pc:sldChg>
      <pc:sldChg chg="modNotesTx">
        <pc:chgData name="Joseph Rozman" userId="1243e09d-0466-4b76-a888-30fcf9119c5e" providerId="ADAL" clId="{BAF2A0D7-CA98-40E1-9BCB-41BFF8CEFFE4}" dt="2021-10-08T16:53:12.030" v="14" actId="20577"/>
        <pc:sldMkLst>
          <pc:docMk/>
          <pc:sldMk cId="191714609" sldId="258"/>
        </pc:sldMkLst>
      </pc:sldChg>
      <pc:sldChg chg="modNotesTx">
        <pc:chgData name="Joseph Rozman" userId="1243e09d-0466-4b76-a888-30fcf9119c5e" providerId="ADAL" clId="{BAF2A0D7-CA98-40E1-9BCB-41BFF8CEFFE4}" dt="2021-10-08T16:50:02.814" v="2"/>
        <pc:sldMkLst>
          <pc:docMk/>
          <pc:sldMk cId="1957916533" sldId="259"/>
        </pc:sldMkLst>
      </pc:sldChg>
      <pc:sldChg chg="modNotesTx">
        <pc:chgData name="Joseph Rozman" userId="1243e09d-0466-4b76-a888-30fcf9119c5e" providerId="ADAL" clId="{BAF2A0D7-CA98-40E1-9BCB-41BFF8CEFFE4}" dt="2021-10-08T16:50:29.096" v="4"/>
        <pc:sldMkLst>
          <pc:docMk/>
          <pc:sldMk cId="719826567" sldId="260"/>
        </pc:sldMkLst>
      </pc:sldChg>
      <pc:sldChg chg="modNotesTx">
        <pc:chgData name="Joseph Rozman" userId="1243e09d-0466-4b76-a888-30fcf9119c5e" providerId="ADAL" clId="{BAF2A0D7-CA98-40E1-9BCB-41BFF8CEFFE4}" dt="2021-10-08T16:50:41.425" v="5"/>
        <pc:sldMkLst>
          <pc:docMk/>
          <pc:sldMk cId="967615235" sldId="261"/>
        </pc:sldMkLst>
      </pc:sldChg>
      <pc:sldChg chg="modNotesTx">
        <pc:chgData name="Joseph Rozman" userId="1243e09d-0466-4b76-a888-30fcf9119c5e" providerId="ADAL" clId="{BAF2A0D7-CA98-40E1-9BCB-41BFF8CEFFE4}" dt="2021-10-08T16:51:14.286" v="7"/>
        <pc:sldMkLst>
          <pc:docMk/>
          <pc:sldMk cId="3480640077" sldId="262"/>
        </pc:sldMkLst>
      </pc:sldChg>
      <pc:sldChg chg="modNotesTx">
        <pc:chgData name="Joseph Rozman" userId="1243e09d-0466-4b76-a888-30fcf9119c5e" providerId="ADAL" clId="{BAF2A0D7-CA98-40E1-9BCB-41BFF8CEFFE4}" dt="2021-10-08T16:53:25.854" v="15"/>
        <pc:sldMkLst>
          <pc:docMk/>
          <pc:sldMk cId="3843082316" sldId="263"/>
        </pc:sldMkLst>
      </pc:sldChg>
      <pc:sldChg chg="modNotesTx">
        <pc:chgData name="Joseph Rozman" userId="1243e09d-0466-4b76-a888-30fcf9119c5e" providerId="ADAL" clId="{BAF2A0D7-CA98-40E1-9BCB-41BFF8CEFFE4}" dt="2021-10-08T16:50:56.189" v="6"/>
        <pc:sldMkLst>
          <pc:docMk/>
          <pc:sldMk cId="3906232735" sldId="265"/>
        </pc:sldMkLst>
      </pc:sldChg>
      <pc:sldChg chg="modNotesTx">
        <pc:chgData name="Joseph Rozman" userId="1243e09d-0466-4b76-a888-30fcf9119c5e" providerId="ADAL" clId="{BAF2A0D7-CA98-40E1-9BCB-41BFF8CEFFE4}" dt="2021-10-08T16:51:27.898" v="8"/>
        <pc:sldMkLst>
          <pc:docMk/>
          <pc:sldMk cId="406246185" sldId="270"/>
        </pc:sldMkLst>
      </pc:sldChg>
      <pc:sldChg chg="modNotesTx">
        <pc:chgData name="Joseph Rozman" userId="1243e09d-0466-4b76-a888-30fcf9119c5e" providerId="ADAL" clId="{BAF2A0D7-CA98-40E1-9BCB-41BFF8CEFFE4}" dt="2021-10-08T16:52:55.118" v="12"/>
        <pc:sldMkLst>
          <pc:docMk/>
          <pc:sldMk cId="2214371573" sldId="272"/>
        </pc:sldMkLst>
      </pc:sldChg>
      <pc:sldChg chg="modNotesTx">
        <pc:chgData name="Joseph Rozman" userId="1243e09d-0466-4b76-a888-30fcf9119c5e" providerId="ADAL" clId="{BAF2A0D7-CA98-40E1-9BCB-41BFF8CEFFE4}" dt="2021-10-08T16:50:16.745" v="3"/>
        <pc:sldMkLst>
          <pc:docMk/>
          <pc:sldMk cId="2429984397" sldId="273"/>
        </pc:sldMkLst>
      </pc:sldChg>
      <pc:sldChg chg="modNotesTx">
        <pc:chgData name="Joseph Rozman" userId="1243e09d-0466-4b76-a888-30fcf9119c5e" providerId="ADAL" clId="{BAF2A0D7-CA98-40E1-9BCB-41BFF8CEFFE4}" dt="2021-10-08T16:52:42.403" v="11"/>
        <pc:sldMkLst>
          <pc:docMk/>
          <pc:sldMk cId="388631750" sldId="274"/>
        </pc:sldMkLst>
      </pc:sldChg>
      <pc:sldChg chg="modNotesTx">
        <pc:chgData name="Joseph Rozman" userId="1243e09d-0466-4b76-a888-30fcf9119c5e" providerId="ADAL" clId="{BAF2A0D7-CA98-40E1-9BCB-41BFF8CEFFE4}" dt="2021-10-08T16:49:44.419" v="1"/>
        <pc:sldMkLst>
          <pc:docMk/>
          <pc:sldMk cId="4197488868" sldId="275"/>
        </pc:sldMkLst>
      </pc:sldChg>
      <pc:sldChg chg="modSp mod modNotesTx">
        <pc:chgData name="Joseph Rozman" userId="1243e09d-0466-4b76-a888-30fcf9119c5e" providerId="ADAL" clId="{BAF2A0D7-CA98-40E1-9BCB-41BFF8CEFFE4}" dt="2021-10-08T18:21:52.648" v="115" actId="20577"/>
        <pc:sldMkLst>
          <pc:docMk/>
          <pc:sldMk cId="2142912934" sldId="276"/>
        </pc:sldMkLst>
        <pc:spChg chg="mod">
          <ac:chgData name="Joseph Rozman" userId="1243e09d-0466-4b76-a888-30fcf9119c5e" providerId="ADAL" clId="{BAF2A0D7-CA98-40E1-9BCB-41BFF8CEFFE4}" dt="2021-10-08T18:21:52.648" v="115" actId="20577"/>
          <ac:spMkLst>
            <pc:docMk/>
            <pc:sldMk cId="2142912934" sldId="276"/>
            <ac:spMk id="3" creationId="{649484BD-56DC-4ABE-A5FA-1735C248A7AC}"/>
          </ac:spMkLst>
        </pc:spChg>
      </pc:sldChg>
      <pc:sldChg chg="modSp mod modNotesTx">
        <pc:chgData name="Joseph Rozman" userId="1243e09d-0466-4b76-a888-30fcf9119c5e" providerId="ADAL" clId="{BAF2A0D7-CA98-40E1-9BCB-41BFF8CEFFE4}" dt="2021-10-08T18:21:57.426" v="118" actId="20577"/>
        <pc:sldMkLst>
          <pc:docMk/>
          <pc:sldMk cId="79405497" sldId="278"/>
        </pc:sldMkLst>
        <pc:spChg chg="mod">
          <ac:chgData name="Joseph Rozman" userId="1243e09d-0466-4b76-a888-30fcf9119c5e" providerId="ADAL" clId="{BAF2A0D7-CA98-40E1-9BCB-41BFF8CEFFE4}" dt="2021-10-08T18:21:57.426" v="118" actId="20577"/>
          <ac:spMkLst>
            <pc:docMk/>
            <pc:sldMk cId="79405497" sldId="278"/>
            <ac:spMk id="3" creationId="{9AFDE847-D3A4-4350-8928-FC9718D38A0E}"/>
          </ac:spMkLst>
        </pc:spChg>
      </pc:sldChg>
      <pc:sldChg chg="modSp mod modNotesTx">
        <pc:chgData name="Joseph Rozman" userId="1243e09d-0466-4b76-a888-30fcf9119c5e" providerId="ADAL" clId="{BAF2A0D7-CA98-40E1-9BCB-41BFF8CEFFE4}" dt="2021-10-08T17:18:06.780" v="32" actId="20577"/>
        <pc:sldMkLst>
          <pc:docMk/>
          <pc:sldMk cId="2243403122" sldId="280"/>
        </pc:sldMkLst>
        <pc:spChg chg="mod">
          <ac:chgData name="Joseph Rozman" userId="1243e09d-0466-4b76-a888-30fcf9119c5e" providerId="ADAL" clId="{BAF2A0D7-CA98-40E1-9BCB-41BFF8CEFFE4}" dt="2021-10-08T17:18:06.780" v="32" actId="20577"/>
          <ac:spMkLst>
            <pc:docMk/>
            <pc:sldMk cId="2243403122" sldId="280"/>
            <ac:spMk id="3" creationId="{009399D1-BCD8-4B19-8962-64C43BFD49AE}"/>
          </ac:spMkLst>
        </pc:spChg>
      </pc:sldChg>
      <pc:sldChg chg="addSp delSp modSp mod">
        <pc:chgData name="Joseph Rozman" userId="1243e09d-0466-4b76-a888-30fcf9119c5e" providerId="ADAL" clId="{BAF2A0D7-CA98-40E1-9BCB-41BFF8CEFFE4}" dt="2021-10-08T18:17:01.227" v="71" actId="2711"/>
        <pc:sldMkLst>
          <pc:docMk/>
          <pc:sldMk cId="1824444696" sldId="282"/>
        </pc:sldMkLst>
        <pc:spChg chg="mod">
          <ac:chgData name="Joseph Rozman" userId="1243e09d-0466-4b76-a888-30fcf9119c5e" providerId="ADAL" clId="{BAF2A0D7-CA98-40E1-9BCB-41BFF8CEFFE4}" dt="2021-10-08T18:17:01.227" v="71" actId="2711"/>
          <ac:spMkLst>
            <pc:docMk/>
            <pc:sldMk cId="1824444696" sldId="282"/>
            <ac:spMk id="3" creationId="{C877E5C7-EB41-48C8-80A2-00E8231DE58E}"/>
          </ac:spMkLst>
        </pc:spChg>
        <pc:spChg chg="add del mod">
          <ac:chgData name="Joseph Rozman" userId="1243e09d-0466-4b76-a888-30fcf9119c5e" providerId="ADAL" clId="{BAF2A0D7-CA98-40E1-9BCB-41BFF8CEFFE4}" dt="2021-10-08T18:11:31.400" v="39"/>
          <ac:spMkLst>
            <pc:docMk/>
            <pc:sldMk cId="1824444696" sldId="282"/>
            <ac:spMk id="6" creationId="{D11CCFA0-46F1-476A-B61C-97C8B9CBD3C2}"/>
          </ac:spMkLst>
        </pc:spChg>
        <pc:spChg chg="add del mod">
          <ac:chgData name="Joseph Rozman" userId="1243e09d-0466-4b76-a888-30fcf9119c5e" providerId="ADAL" clId="{BAF2A0D7-CA98-40E1-9BCB-41BFF8CEFFE4}" dt="2021-10-08T18:11:37.492" v="41"/>
          <ac:spMkLst>
            <pc:docMk/>
            <pc:sldMk cId="1824444696" sldId="282"/>
            <ac:spMk id="8" creationId="{358E6290-BF5F-4356-822F-FB9DAAC0C657}"/>
          </ac:spMkLst>
        </pc:spChg>
        <pc:graphicFrameChg chg="add del mod">
          <ac:chgData name="Joseph Rozman" userId="1243e09d-0466-4b76-a888-30fcf9119c5e" providerId="ADAL" clId="{BAF2A0D7-CA98-40E1-9BCB-41BFF8CEFFE4}" dt="2021-10-08T18:11:31.400" v="39"/>
          <ac:graphicFrameMkLst>
            <pc:docMk/>
            <pc:sldMk cId="1824444696" sldId="282"/>
            <ac:graphicFrameMk id="5" creationId="{AAF52137-416B-4545-9ED9-605E02D5A8B2}"/>
          </ac:graphicFrameMkLst>
        </pc:graphicFrameChg>
        <pc:graphicFrameChg chg="add del mod">
          <ac:chgData name="Joseph Rozman" userId="1243e09d-0466-4b76-a888-30fcf9119c5e" providerId="ADAL" clId="{BAF2A0D7-CA98-40E1-9BCB-41BFF8CEFFE4}" dt="2021-10-08T18:11:37.492" v="41"/>
          <ac:graphicFrameMkLst>
            <pc:docMk/>
            <pc:sldMk cId="1824444696" sldId="282"/>
            <ac:graphicFrameMk id="7" creationId="{BDDFD193-5063-4282-83C3-F6B69EADC251}"/>
          </ac:graphicFrameMkLst>
        </pc:graphicFrameChg>
      </pc:sldChg>
    </pc:docChg>
  </pc:docChgLst>
  <pc:docChgLst>
    <pc:chgData name="Meza, Jair D." userId="4902dcb4-28aa-4c9a-bc0a-bcbad35d2936" providerId="ADAL" clId="{18A35FFE-F1EC-40C9-8C3A-362C63944E48}"/>
    <pc:docChg chg="undo custSel addSld delSld modSld sldOrd">
      <pc:chgData name="Meza, Jair D." userId="4902dcb4-28aa-4c9a-bc0a-bcbad35d2936" providerId="ADAL" clId="{18A35FFE-F1EC-40C9-8C3A-362C63944E48}" dt="2021-10-05T03:04:23.564" v="1047" actId="26606"/>
      <pc:docMkLst>
        <pc:docMk/>
      </pc:docMkLst>
      <pc:sldChg chg="modCm">
        <pc:chgData name="Meza, Jair D." userId="4902dcb4-28aa-4c9a-bc0a-bcbad35d2936" providerId="ADAL" clId="{18A35FFE-F1EC-40C9-8C3A-362C63944E48}" dt="2021-10-05T02:15:04.516" v="229"/>
        <pc:sldMkLst>
          <pc:docMk/>
          <pc:sldMk cId="4043737824" sldId="257"/>
        </pc:sldMkLst>
      </pc:sldChg>
      <pc:sldChg chg="addSp delSp modSp mod">
        <pc:chgData name="Meza, Jair D." userId="4902dcb4-28aa-4c9a-bc0a-bcbad35d2936" providerId="ADAL" clId="{18A35FFE-F1EC-40C9-8C3A-362C63944E48}" dt="2021-10-05T03:01:21.858" v="1042" actId="478"/>
        <pc:sldMkLst>
          <pc:docMk/>
          <pc:sldMk cId="191714609" sldId="258"/>
        </pc:sldMkLst>
        <pc:spChg chg="add del mod">
          <ac:chgData name="Meza, Jair D." userId="4902dcb4-28aa-4c9a-bc0a-bcbad35d2936" providerId="ADAL" clId="{18A35FFE-F1EC-40C9-8C3A-362C63944E48}" dt="2021-10-05T03:01:21.858" v="1042" actId="478"/>
          <ac:spMkLst>
            <pc:docMk/>
            <pc:sldMk cId="191714609" sldId="258"/>
            <ac:spMk id="10" creationId="{2DE13BF2-F3DB-4E4E-A761-C4C691961409}"/>
          </ac:spMkLst>
        </pc:spChg>
        <pc:picChg chg="add mod ord">
          <ac:chgData name="Meza, Jair D." userId="4902dcb4-28aa-4c9a-bc0a-bcbad35d2936" providerId="ADAL" clId="{18A35FFE-F1EC-40C9-8C3A-362C63944E48}" dt="2021-10-05T03:00:10.829" v="1030" actId="1076"/>
          <ac:picMkLst>
            <pc:docMk/>
            <pc:sldMk cId="191714609" sldId="258"/>
            <ac:picMk id="7" creationId="{88BE9902-B414-4ACC-9560-055E934DFDCD}"/>
          </ac:picMkLst>
        </pc:picChg>
        <pc:inkChg chg="add del">
          <ac:chgData name="Meza, Jair D." userId="4902dcb4-28aa-4c9a-bc0a-bcbad35d2936" providerId="ADAL" clId="{18A35FFE-F1EC-40C9-8C3A-362C63944E48}" dt="2021-10-05T03:00:45.110" v="1036" actId="9405"/>
          <ac:inkMkLst>
            <pc:docMk/>
            <pc:sldMk cId="191714609" sldId="258"/>
            <ac:inkMk id="5" creationId="{5114C6AC-E050-40B3-A429-AB62D2507EB0}"/>
          </ac:inkMkLst>
        </pc:inkChg>
        <pc:inkChg chg="add del">
          <ac:chgData name="Meza, Jair D." userId="4902dcb4-28aa-4c9a-bc0a-bcbad35d2936" providerId="ADAL" clId="{18A35FFE-F1EC-40C9-8C3A-362C63944E48}" dt="2021-10-05T03:00:35.146" v="1033" actId="9405"/>
          <ac:inkMkLst>
            <pc:docMk/>
            <pc:sldMk cId="191714609" sldId="258"/>
            <ac:inkMk id="6" creationId="{C67BF5FD-5645-4788-B541-C28C561484B9}"/>
          </ac:inkMkLst>
        </pc:inkChg>
        <pc:inkChg chg="add del">
          <ac:chgData name="Meza, Jair D." userId="4902dcb4-28aa-4c9a-bc0a-bcbad35d2936" providerId="ADAL" clId="{18A35FFE-F1EC-40C9-8C3A-362C63944E48}" dt="2021-10-05T03:00:44.769" v="1035" actId="9405"/>
          <ac:inkMkLst>
            <pc:docMk/>
            <pc:sldMk cId="191714609" sldId="258"/>
            <ac:inkMk id="8" creationId="{8A4378B9-2FB8-4CB7-A4ED-3D7A282EC95F}"/>
          </ac:inkMkLst>
        </pc:inkChg>
        <pc:inkChg chg="add del">
          <ac:chgData name="Meza, Jair D." userId="4902dcb4-28aa-4c9a-bc0a-bcbad35d2936" providerId="ADAL" clId="{18A35FFE-F1EC-40C9-8C3A-362C63944E48}" dt="2021-10-05T03:00:55.579" v="1038" actId="9405"/>
          <ac:inkMkLst>
            <pc:docMk/>
            <pc:sldMk cId="191714609" sldId="258"/>
            <ac:inkMk id="9" creationId="{90DBDE26-2151-4EE2-86C7-92DCF34450FB}"/>
          </ac:inkMkLst>
        </pc:inkChg>
      </pc:sldChg>
      <pc:sldChg chg="addSp delSp modSp mod modClrScheme chgLayout">
        <pc:chgData name="Meza, Jair D." userId="4902dcb4-28aa-4c9a-bc0a-bcbad35d2936" providerId="ADAL" clId="{18A35FFE-F1EC-40C9-8C3A-362C63944E48}" dt="2021-10-05T02:58:25.882" v="1006" actId="20577"/>
        <pc:sldMkLst>
          <pc:docMk/>
          <pc:sldMk cId="3480640077" sldId="262"/>
        </pc:sldMkLst>
        <pc:spChg chg="mod">
          <ac:chgData name="Meza, Jair D." userId="4902dcb4-28aa-4c9a-bc0a-bcbad35d2936" providerId="ADAL" clId="{18A35FFE-F1EC-40C9-8C3A-362C63944E48}" dt="2021-10-05T02:17:22.037" v="293" actId="26606"/>
          <ac:spMkLst>
            <pc:docMk/>
            <pc:sldMk cId="3480640077" sldId="262"/>
            <ac:spMk id="2" creationId="{EDBE1638-B8CF-47DF-B615-74DAE5770024}"/>
          </ac:spMkLst>
        </pc:spChg>
        <pc:spChg chg="del">
          <ac:chgData name="Meza, Jair D." userId="4902dcb4-28aa-4c9a-bc0a-bcbad35d2936" providerId="ADAL" clId="{18A35FFE-F1EC-40C9-8C3A-362C63944E48}" dt="2021-10-05T02:16:15.656" v="288" actId="478"/>
          <ac:spMkLst>
            <pc:docMk/>
            <pc:sldMk cId="3480640077" sldId="262"/>
            <ac:spMk id="3" creationId="{7BD62EA4-9C5A-4917-A5B6-092189BDC37F}"/>
          </ac:spMkLst>
        </pc:spChg>
        <pc:spChg chg="del mod">
          <ac:chgData name="Meza, Jair D." userId="4902dcb4-28aa-4c9a-bc0a-bcbad35d2936" providerId="ADAL" clId="{18A35FFE-F1EC-40C9-8C3A-362C63944E48}" dt="2021-10-05T02:16:10.275" v="283" actId="478"/>
          <ac:spMkLst>
            <pc:docMk/>
            <pc:sldMk cId="3480640077" sldId="262"/>
            <ac:spMk id="4" creationId="{A1A668EB-F7FB-4248-80B4-6A81DDEC6224}"/>
          </ac:spMkLst>
        </pc:spChg>
        <pc:spChg chg="del mod">
          <ac:chgData name="Meza, Jair D." userId="4902dcb4-28aa-4c9a-bc0a-bcbad35d2936" providerId="ADAL" clId="{18A35FFE-F1EC-40C9-8C3A-362C63944E48}" dt="2021-10-05T02:16:13.507" v="287" actId="478"/>
          <ac:spMkLst>
            <pc:docMk/>
            <pc:sldMk cId="3480640077" sldId="262"/>
            <ac:spMk id="5" creationId="{0C3F9208-FD5D-42D9-8951-D88AA1BEC5C2}"/>
          </ac:spMkLst>
        </pc:spChg>
        <pc:spChg chg="del">
          <ac:chgData name="Meza, Jair D." userId="4902dcb4-28aa-4c9a-bc0a-bcbad35d2936" providerId="ADAL" clId="{18A35FFE-F1EC-40C9-8C3A-362C63944E48}" dt="2021-10-05T02:16:10.879" v="284" actId="478"/>
          <ac:spMkLst>
            <pc:docMk/>
            <pc:sldMk cId="3480640077" sldId="262"/>
            <ac:spMk id="6" creationId="{B1F33201-F2E2-45F7-96EF-5C8A743C0FE2}"/>
          </ac:spMkLst>
        </pc:spChg>
        <pc:spChg chg="add del mod">
          <ac:chgData name="Meza, Jair D." userId="4902dcb4-28aa-4c9a-bc0a-bcbad35d2936" providerId="ADAL" clId="{18A35FFE-F1EC-40C9-8C3A-362C63944E48}" dt="2021-10-05T02:16:12.449" v="285" actId="478"/>
          <ac:spMkLst>
            <pc:docMk/>
            <pc:sldMk cId="3480640077" sldId="262"/>
            <ac:spMk id="8" creationId="{A9090BA1-2356-496A-8E86-8FB82726F3B0}"/>
          </ac:spMkLst>
        </pc:spChg>
        <pc:spChg chg="add del mod">
          <ac:chgData name="Meza, Jair D." userId="4902dcb4-28aa-4c9a-bc0a-bcbad35d2936" providerId="ADAL" clId="{18A35FFE-F1EC-40C9-8C3A-362C63944E48}" dt="2021-10-05T02:16:26.434" v="289" actId="26606"/>
          <ac:spMkLst>
            <pc:docMk/>
            <pc:sldMk cId="3480640077" sldId="262"/>
            <ac:spMk id="10" creationId="{06A49307-41D8-4365-9972-AEA742AC9D8F}"/>
          </ac:spMkLst>
        </pc:spChg>
        <pc:spChg chg="add del mod">
          <ac:chgData name="Meza, Jair D." userId="4902dcb4-28aa-4c9a-bc0a-bcbad35d2936" providerId="ADAL" clId="{18A35FFE-F1EC-40C9-8C3A-362C63944E48}" dt="2021-10-05T02:16:26.434" v="289" actId="26606"/>
          <ac:spMkLst>
            <pc:docMk/>
            <pc:sldMk cId="3480640077" sldId="262"/>
            <ac:spMk id="12" creationId="{16DD8E7A-6842-45BA-89E1-AA96B9DC1C5F}"/>
          </ac:spMkLst>
        </pc:spChg>
        <pc:spChg chg="add del mod">
          <ac:chgData name="Meza, Jair D." userId="4902dcb4-28aa-4c9a-bc0a-bcbad35d2936" providerId="ADAL" clId="{18A35FFE-F1EC-40C9-8C3A-362C63944E48}" dt="2021-10-05T02:17:22.037" v="293" actId="26606"/>
          <ac:spMkLst>
            <pc:docMk/>
            <pc:sldMk cId="3480640077" sldId="262"/>
            <ac:spMk id="17" creationId="{9FED9D47-1FB6-437B-8A17-497836B56104}"/>
          </ac:spMkLst>
        </pc:spChg>
        <pc:spChg chg="add del mod">
          <ac:chgData name="Meza, Jair D." userId="4902dcb4-28aa-4c9a-bc0a-bcbad35d2936" providerId="ADAL" clId="{18A35FFE-F1EC-40C9-8C3A-362C63944E48}" dt="2021-10-05T02:17:22.037" v="293" actId="26606"/>
          <ac:spMkLst>
            <pc:docMk/>
            <pc:sldMk cId="3480640077" sldId="262"/>
            <ac:spMk id="19" creationId="{5C332391-357B-4642-9ED9-C4B50406C22C}"/>
          </ac:spMkLst>
        </pc:spChg>
        <pc:spChg chg="add mod">
          <ac:chgData name="Meza, Jair D." userId="4902dcb4-28aa-4c9a-bc0a-bcbad35d2936" providerId="ADAL" clId="{18A35FFE-F1EC-40C9-8C3A-362C63944E48}" dt="2021-10-05T02:58:25.882" v="1006" actId="20577"/>
          <ac:spMkLst>
            <pc:docMk/>
            <pc:sldMk cId="3480640077" sldId="262"/>
            <ac:spMk id="24" creationId="{F69B937F-02D5-4412-B4E9-ED77FE4F9627}"/>
          </ac:spMkLst>
        </pc:spChg>
        <pc:picChg chg="add mod">
          <ac:chgData name="Meza, Jair D." userId="4902dcb4-28aa-4c9a-bc0a-bcbad35d2936" providerId="ADAL" clId="{18A35FFE-F1EC-40C9-8C3A-362C63944E48}" dt="2021-10-05T02:17:22.037" v="293" actId="26606"/>
          <ac:picMkLst>
            <pc:docMk/>
            <pc:sldMk cId="3480640077" sldId="262"/>
            <ac:picMk id="14" creationId="{FE434E09-7FC6-4794-B9B3-7053D16D0575}"/>
          </ac:picMkLst>
        </pc:picChg>
      </pc:sldChg>
      <pc:sldChg chg="addSp delSp modSp mod">
        <pc:chgData name="Meza, Jair D." userId="4902dcb4-28aa-4c9a-bc0a-bcbad35d2936" providerId="ADAL" clId="{18A35FFE-F1EC-40C9-8C3A-362C63944E48}" dt="2021-10-05T02:53:31.904" v="973" actId="20577"/>
        <pc:sldMkLst>
          <pc:docMk/>
          <pc:sldMk cId="3843082316" sldId="263"/>
        </pc:sldMkLst>
        <pc:spChg chg="mod">
          <ac:chgData name="Meza, Jair D." userId="4902dcb4-28aa-4c9a-bc0a-bcbad35d2936" providerId="ADAL" clId="{18A35FFE-F1EC-40C9-8C3A-362C63944E48}" dt="2021-10-05T02:53:31.904" v="973" actId="20577"/>
          <ac:spMkLst>
            <pc:docMk/>
            <pc:sldMk cId="3843082316" sldId="263"/>
            <ac:spMk id="3" creationId="{FED0CCF9-A95A-444B-8EEF-9E22DEF72B14}"/>
          </ac:spMkLst>
        </pc:spChg>
        <pc:spChg chg="del">
          <ac:chgData name="Meza, Jair D." userId="4902dcb4-28aa-4c9a-bc0a-bcbad35d2936" providerId="ADAL" clId="{18A35FFE-F1EC-40C9-8C3A-362C63944E48}" dt="2021-10-05T02:46:08.583" v="790" actId="22"/>
          <ac:spMkLst>
            <pc:docMk/>
            <pc:sldMk cId="3843082316" sldId="263"/>
            <ac:spMk id="4" creationId="{17C390F6-9392-4B1F-8CCE-239386814D6F}"/>
          </ac:spMkLst>
        </pc:spChg>
        <pc:picChg chg="add del">
          <ac:chgData name="Meza, Jair D." userId="4902dcb4-28aa-4c9a-bc0a-bcbad35d2936" providerId="ADAL" clId="{18A35FFE-F1EC-40C9-8C3A-362C63944E48}" dt="2021-10-05T02:46:07.996" v="789" actId="22"/>
          <ac:picMkLst>
            <pc:docMk/>
            <pc:sldMk cId="3843082316" sldId="263"/>
            <ac:picMk id="7" creationId="{05853A21-E44C-4C14-A5F1-4D812563C8C3}"/>
          </ac:picMkLst>
        </pc:picChg>
        <pc:picChg chg="add mod ord">
          <ac:chgData name="Meza, Jair D." userId="4902dcb4-28aa-4c9a-bc0a-bcbad35d2936" providerId="ADAL" clId="{18A35FFE-F1EC-40C9-8C3A-362C63944E48}" dt="2021-10-05T02:51:59.182" v="855" actId="1076"/>
          <ac:picMkLst>
            <pc:docMk/>
            <pc:sldMk cId="3843082316" sldId="263"/>
            <ac:picMk id="9" creationId="{AB4D3F4B-200B-4CBC-A053-A01887B48908}"/>
          </ac:picMkLst>
        </pc:picChg>
      </pc:sldChg>
      <pc:sldChg chg="modSp del mod">
        <pc:chgData name="Meza, Jair D." userId="4902dcb4-28aa-4c9a-bc0a-bcbad35d2936" providerId="ADAL" clId="{18A35FFE-F1EC-40C9-8C3A-362C63944E48}" dt="2021-10-05T02:58:37.607" v="1007" actId="2696"/>
        <pc:sldMkLst>
          <pc:docMk/>
          <pc:sldMk cId="3190223476" sldId="264"/>
        </pc:sldMkLst>
        <pc:spChg chg="mod">
          <ac:chgData name="Meza, Jair D." userId="4902dcb4-28aa-4c9a-bc0a-bcbad35d2936" providerId="ADAL" clId="{18A35FFE-F1EC-40C9-8C3A-362C63944E48}" dt="2021-10-05T02:30:47.561" v="778" actId="20577"/>
          <ac:spMkLst>
            <pc:docMk/>
            <pc:sldMk cId="3190223476" sldId="264"/>
            <ac:spMk id="2" creationId="{DB503527-DB1E-448A-9E50-D0C360288877}"/>
          </ac:spMkLst>
        </pc:spChg>
        <pc:spChg chg="mod">
          <ac:chgData name="Meza, Jair D." userId="4902dcb4-28aa-4c9a-bc0a-bcbad35d2936" providerId="ADAL" clId="{18A35FFE-F1EC-40C9-8C3A-362C63944E48}" dt="2021-10-05T02:15:45.324" v="280" actId="20577"/>
          <ac:spMkLst>
            <pc:docMk/>
            <pc:sldMk cId="3190223476" sldId="264"/>
            <ac:spMk id="3" creationId="{B92AECBB-963D-4A69-A277-F88C6ADA2D36}"/>
          </ac:spMkLst>
        </pc:spChg>
      </pc:sldChg>
      <pc:sldChg chg="addSp delSp modSp mod ord modClrScheme chgLayout">
        <pc:chgData name="Meza, Jair D." userId="4902dcb4-28aa-4c9a-bc0a-bcbad35d2936" providerId="ADAL" clId="{18A35FFE-F1EC-40C9-8C3A-362C63944E48}" dt="2021-10-05T03:04:23.564" v="1047" actId="26606"/>
        <pc:sldMkLst>
          <pc:docMk/>
          <pc:sldMk cId="3906232735" sldId="265"/>
        </pc:sldMkLst>
        <pc:spChg chg="add del">
          <ac:chgData name="Meza, Jair D." userId="4902dcb4-28aa-4c9a-bc0a-bcbad35d2936" providerId="ADAL" clId="{18A35FFE-F1EC-40C9-8C3A-362C63944E48}" dt="2021-10-05T02:31:34.138" v="785" actId="26606"/>
          <ac:spMkLst>
            <pc:docMk/>
            <pc:sldMk cId="3906232735" sldId="265"/>
            <ac:spMk id="2" creationId="{3CACA476-C42E-4A1D-BF81-25001FDC8D6E}"/>
          </ac:spMkLst>
        </pc:spChg>
        <pc:spChg chg="mod ord">
          <ac:chgData name="Meza, Jair D." userId="4902dcb4-28aa-4c9a-bc0a-bcbad35d2936" providerId="ADAL" clId="{18A35FFE-F1EC-40C9-8C3A-362C63944E48}" dt="2021-10-05T02:31:40.330" v="787" actId="313"/>
          <ac:spMkLst>
            <pc:docMk/>
            <pc:sldMk cId="3906232735" sldId="265"/>
            <ac:spMk id="3" creationId="{E27DB331-087F-409C-87ED-49216F86FA1C}"/>
          </ac:spMkLst>
        </pc:spChg>
        <pc:spChg chg="del">
          <ac:chgData name="Meza, Jair D." userId="4902dcb4-28aa-4c9a-bc0a-bcbad35d2936" providerId="ADAL" clId="{18A35FFE-F1EC-40C9-8C3A-362C63944E48}" dt="2021-10-05T02:31:19.134" v="782" actId="478"/>
          <ac:spMkLst>
            <pc:docMk/>
            <pc:sldMk cId="3906232735" sldId="265"/>
            <ac:spMk id="4" creationId="{D8547355-7F93-410F-863B-5E937D9B793A}"/>
          </ac:spMkLst>
        </pc:spChg>
        <pc:spChg chg="mod ord">
          <ac:chgData name="Meza, Jair D." userId="4902dcb4-28aa-4c9a-bc0a-bcbad35d2936" providerId="ADAL" clId="{18A35FFE-F1EC-40C9-8C3A-362C63944E48}" dt="2021-10-05T03:04:23.564" v="1047" actId="26606"/>
          <ac:spMkLst>
            <pc:docMk/>
            <pc:sldMk cId="3906232735" sldId="265"/>
            <ac:spMk id="5" creationId="{6FB912C0-FFD4-4A57-9980-6D448502FEEC}"/>
          </ac:spMkLst>
        </pc:spChg>
        <pc:spChg chg="add del">
          <ac:chgData name="Meza, Jair D." userId="4902dcb4-28aa-4c9a-bc0a-bcbad35d2936" providerId="ADAL" clId="{18A35FFE-F1EC-40C9-8C3A-362C63944E48}" dt="2021-10-05T02:31:34.135" v="784" actId="26606"/>
          <ac:spMkLst>
            <pc:docMk/>
            <pc:sldMk cId="3906232735" sldId="265"/>
            <ac:spMk id="11" creationId="{68B3C1EA-D38B-4382-A62B-B7905AA78274}"/>
          </ac:spMkLst>
        </pc:spChg>
        <pc:picChg chg="del mod">
          <ac:chgData name="Meza, Jair D." userId="4902dcb4-28aa-4c9a-bc0a-bcbad35d2936" providerId="ADAL" clId="{18A35FFE-F1EC-40C9-8C3A-362C63944E48}" dt="2021-10-05T03:04:17.574" v="1043" actId="478"/>
          <ac:picMkLst>
            <pc:docMk/>
            <pc:sldMk cId="3906232735" sldId="265"/>
            <ac:picMk id="6" creationId="{97173F49-26C2-4C95-ACEB-42F7EC115FE7}"/>
          </ac:picMkLst>
        </pc:picChg>
        <pc:picChg chg="add mod">
          <ac:chgData name="Meza, Jair D." userId="4902dcb4-28aa-4c9a-bc0a-bcbad35d2936" providerId="ADAL" clId="{18A35FFE-F1EC-40C9-8C3A-362C63944E48}" dt="2021-10-05T03:04:23.564" v="1047" actId="26606"/>
          <ac:picMkLst>
            <pc:docMk/>
            <pc:sldMk cId="3906232735" sldId="265"/>
            <ac:picMk id="8" creationId="{BCA976F8-8917-4AC7-969E-897DE3409795}"/>
          </ac:picMkLst>
        </pc:picChg>
      </pc:sldChg>
      <pc:sldChg chg="addSp delSp modSp new mod modClrScheme chgLayout">
        <pc:chgData name="Meza, Jair D." userId="4902dcb4-28aa-4c9a-bc0a-bcbad35d2936" providerId="ADAL" clId="{18A35FFE-F1EC-40C9-8C3A-362C63944E48}" dt="2021-10-05T02:28:19.228" v="754" actId="20577"/>
        <pc:sldMkLst>
          <pc:docMk/>
          <pc:sldMk cId="406246185" sldId="270"/>
        </pc:sldMkLst>
        <pc:spChg chg="add del">
          <ac:chgData name="Meza, Jair D." userId="4902dcb4-28aa-4c9a-bc0a-bcbad35d2936" providerId="ADAL" clId="{18A35FFE-F1EC-40C9-8C3A-362C63944E48}" dt="2021-10-05T02:21:49.207" v="627" actId="26606"/>
          <ac:spMkLst>
            <pc:docMk/>
            <pc:sldMk cId="406246185" sldId="270"/>
            <ac:spMk id="2" creationId="{7FDF6612-E2E4-465B-9BE3-50ED147AE7DA}"/>
          </ac:spMkLst>
        </pc:spChg>
        <pc:spChg chg="mod">
          <ac:chgData name="Meza, Jair D." userId="4902dcb4-28aa-4c9a-bc0a-bcbad35d2936" providerId="ADAL" clId="{18A35FFE-F1EC-40C9-8C3A-362C63944E48}" dt="2021-10-05T02:23:06.546" v="630" actId="26606"/>
          <ac:spMkLst>
            <pc:docMk/>
            <pc:sldMk cId="406246185" sldId="270"/>
            <ac:spMk id="3" creationId="{32451BEA-0707-4041-B0AF-72421FBA95D9}"/>
          </ac:spMkLst>
        </pc:spChg>
        <pc:spChg chg="add del">
          <ac:chgData name="Meza, Jair D." userId="4902dcb4-28aa-4c9a-bc0a-bcbad35d2936" providerId="ADAL" clId="{18A35FFE-F1EC-40C9-8C3A-362C63944E48}" dt="2021-10-05T02:21:49.207" v="627" actId="26606"/>
          <ac:spMkLst>
            <pc:docMk/>
            <pc:sldMk cId="406246185" sldId="270"/>
            <ac:spMk id="4" creationId="{450A21D5-B75F-4CF8-B22E-79FF5D615FC5}"/>
          </ac:spMkLst>
        </pc:spChg>
        <pc:spChg chg="add mod">
          <ac:chgData name="Meza, Jair D." userId="4902dcb4-28aa-4c9a-bc0a-bcbad35d2936" providerId="ADAL" clId="{18A35FFE-F1EC-40C9-8C3A-362C63944E48}" dt="2021-10-05T02:28:19.228" v="754" actId="20577"/>
          <ac:spMkLst>
            <pc:docMk/>
            <pc:sldMk cId="406246185" sldId="270"/>
            <ac:spMk id="8" creationId="{6D07DDB0-CF99-401A-AB2A-CC21E45F87EA}"/>
          </ac:spMkLst>
        </pc:spChg>
        <pc:spChg chg="add del mod">
          <ac:chgData name="Meza, Jair D." userId="4902dcb4-28aa-4c9a-bc0a-bcbad35d2936" providerId="ADAL" clId="{18A35FFE-F1EC-40C9-8C3A-362C63944E48}" dt="2021-10-05T02:21:49.205" v="626" actId="26606"/>
          <ac:spMkLst>
            <pc:docMk/>
            <pc:sldMk cId="406246185" sldId="270"/>
            <ac:spMk id="9" creationId="{7E781066-6A44-464C-B972-B587E3BE56D7}"/>
          </ac:spMkLst>
        </pc:spChg>
        <pc:spChg chg="add del mod">
          <ac:chgData name="Meza, Jair D." userId="4902dcb4-28aa-4c9a-bc0a-bcbad35d2936" providerId="ADAL" clId="{18A35FFE-F1EC-40C9-8C3A-362C63944E48}" dt="2021-10-05T02:21:49.205" v="626" actId="26606"/>
          <ac:spMkLst>
            <pc:docMk/>
            <pc:sldMk cId="406246185" sldId="270"/>
            <ac:spMk id="11" creationId="{E2A1307C-7AA9-4D4F-A002-9B4538986DAA}"/>
          </ac:spMkLst>
        </pc:spChg>
        <pc:picChg chg="add mod modCrop">
          <ac:chgData name="Meza, Jair D." userId="4902dcb4-28aa-4c9a-bc0a-bcbad35d2936" providerId="ADAL" clId="{18A35FFE-F1EC-40C9-8C3A-362C63944E48}" dt="2021-10-05T02:24:45.033" v="687" actId="1076"/>
          <ac:picMkLst>
            <pc:docMk/>
            <pc:sldMk cId="406246185" sldId="270"/>
            <ac:picMk id="6" creationId="{6CCDDA7F-CC06-4FB2-8038-F875467414AE}"/>
          </ac:picMkLst>
        </pc:picChg>
        <pc:picChg chg="add mod">
          <ac:chgData name="Meza, Jair D." userId="4902dcb4-28aa-4c9a-bc0a-bcbad35d2936" providerId="ADAL" clId="{18A35FFE-F1EC-40C9-8C3A-362C63944E48}" dt="2021-10-05T02:24:56.792" v="688" actId="1076"/>
          <ac:picMkLst>
            <pc:docMk/>
            <pc:sldMk cId="406246185" sldId="270"/>
            <ac:picMk id="10" creationId="{051650FE-9787-4AF0-8DE6-998D94465FB7}"/>
          </ac:picMkLst>
        </pc:picChg>
      </pc:sldChg>
    </pc:docChg>
  </pc:docChgLst>
  <pc:docChgLst>
    <pc:chgData name="Rozman, Joseph S." userId="S::jsrozman@wpi.edu::1243e09d-0466-4b76-a888-30fcf9119c5e" providerId="AD" clId="Web-{7A5D47A5-9DFF-47C4-80C4-18DA88AF19C8}"/>
    <pc:docChg chg="addSld modSld sldOrd">
      <pc:chgData name="Rozman, Joseph S." userId="S::jsrozman@wpi.edu::1243e09d-0466-4b76-a888-30fcf9119c5e" providerId="AD" clId="Web-{7A5D47A5-9DFF-47C4-80C4-18DA88AF19C8}" dt="2021-10-04T01:10:03.607" v="245"/>
      <pc:docMkLst>
        <pc:docMk/>
      </pc:docMkLst>
      <pc:sldChg chg="addCm">
        <pc:chgData name="Rozman, Joseph S." userId="S::jsrozman@wpi.edu::1243e09d-0466-4b76-a888-30fcf9119c5e" providerId="AD" clId="Web-{7A5D47A5-9DFF-47C4-80C4-18DA88AF19C8}" dt="2021-10-04T01:10:03.607" v="245"/>
        <pc:sldMkLst>
          <pc:docMk/>
          <pc:sldMk cId="4043737824" sldId="257"/>
        </pc:sldMkLst>
      </pc:sldChg>
      <pc:sldChg chg="modSp addCm">
        <pc:chgData name="Rozman, Joseph S." userId="S::jsrozman@wpi.edu::1243e09d-0466-4b76-a888-30fcf9119c5e" providerId="AD" clId="Web-{7A5D47A5-9DFF-47C4-80C4-18DA88AF19C8}" dt="2021-10-04T01:00:02.604" v="93"/>
        <pc:sldMkLst>
          <pc:docMk/>
          <pc:sldMk cId="1957916533" sldId="259"/>
        </pc:sldMkLst>
        <pc:spChg chg="mod">
          <ac:chgData name="Rozman, Joseph S." userId="S::jsrozman@wpi.edu::1243e09d-0466-4b76-a888-30fcf9119c5e" providerId="AD" clId="Web-{7A5D47A5-9DFF-47C4-80C4-18DA88AF19C8}" dt="2021-10-04T00:57:29.897" v="89" actId="20577"/>
          <ac:spMkLst>
            <pc:docMk/>
            <pc:sldMk cId="1957916533" sldId="259"/>
            <ac:spMk id="3" creationId="{C3CCC80F-64D8-4F19-9692-FCC0442644AD}"/>
          </ac:spMkLst>
        </pc:spChg>
        <pc:spChg chg="mod">
          <ac:chgData name="Rozman, Joseph S." userId="S::jsrozman@wpi.edu::1243e09d-0466-4b76-a888-30fcf9119c5e" providerId="AD" clId="Web-{7A5D47A5-9DFF-47C4-80C4-18DA88AF19C8}" dt="2021-10-04T00:53:35.329" v="21" actId="20577"/>
          <ac:spMkLst>
            <pc:docMk/>
            <pc:sldMk cId="1957916533" sldId="259"/>
            <ac:spMk id="4" creationId="{FB361868-EBDC-455C-B8CC-9B3DF4E169C9}"/>
          </ac:spMkLst>
        </pc:spChg>
      </pc:sldChg>
      <pc:sldChg chg="modSp addCm">
        <pc:chgData name="Rozman, Joseph S." userId="S::jsrozman@wpi.edu::1243e09d-0466-4b76-a888-30fcf9119c5e" providerId="AD" clId="Web-{7A5D47A5-9DFF-47C4-80C4-18DA88AF19C8}" dt="2021-10-04T01:02:31.030" v="196"/>
        <pc:sldMkLst>
          <pc:docMk/>
          <pc:sldMk cId="719826567" sldId="260"/>
        </pc:sldMkLst>
        <pc:spChg chg="mod">
          <ac:chgData name="Rozman, Joseph S." userId="S::jsrozman@wpi.edu::1243e09d-0466-4b76-a888-30fcf9119c5e" providerId="AD" clId="Web-{7A5D47A5-9DFF-47C4-80C4-18DA88AF19C8}" dt="2021-10-04T01:01:23.872" v="194" actId="20577"/>
          <ac:spMkLst>
            <pc:docMk/>
            <pc:sldMk cId="719826567" sldId="260"/>
            <ac:spMk id="3" creationId="{C3CCC80F-64D8-4F19-9692-FCC0442644AD}"/>
          </ac:spMkLst>
        </pc:spChg>
      </pc:sldChg>
      <pc:sldChg chg="modSp addCm">
        <pc:chgData name="Rozman, Joseph S." userId="S::jsrozman@wpi.edu::1243e09d-0466-4b76-a888-30fcf9119c5e" providerId="AD" clId="Web-{7A5D47A5-9DFF-47C4-80C4-18DA88AF19C8}" dt="2021-10-04T01:07:30.134" v="215"/>
        <pc:sldMkLst>
          <pc:docMk/>
          <pc:sldMk cId="967615235" sldId="261"/>
        </pc:sldMkLst>
        <pc:spChg chg="mod">
          <ac:chgData name="Rozman, Joseph S." userId="S::jsrozman@wpi.edu::1243e09d-0466-4b76-a888-30fcf9119c5e" providerId="AD" clId="Web-{7A5D47A5-9DFF-47C4-80C4-18DA88AF19C8}" dt="2021-10-04T00:55:03.425" v="50" actId="20577"/>
          <ac:spMkLst>
            <pc:docMk/>
            <pc:sldMk cId="967615235" sldId="261"/>
            <ac:spMk id="3" creationId="{C3CCC80F-64D8-4F19-9692-FCC0442644AD}"/>
          </ac:spMkLst>
        </pc:spChg>
      </pc:sldChg>
      <pc:sldChg chg="modSp">
        <pc:chgData name="Rozman, Joseph S." userId="S::jsrozman@wpi.edu::1243e09d-0466-4b76-a888-30fcf9119c5e" providerId="AD" clId="Web-{7A5D47A5-9DFF-47C4-80C4-18DA88AF19C8}" dt="2021-10-04T01:06:33.148" v="214" actId="20577"/>
        <pc:sldMkLst>
          <pc:docMk/>
          <pc:sldMk cId="368953789" sldId="267"/>
        </pc:sldMkLst>
        <pc:spChg chg="mod">
          <ac:chgData name="Rozman, Joseph S." userId="S::jsrozman@wpi.edu::1243e09d-0466-4b76-a888-30fcf9119c5e" providerId="AD" clId="Web-{7A5D47A5-9DFF-47C4-80C4-18DA88AF19C8}" dt="2021-10-04T01:06:33.148" v="214" actId="20577"/>
          <ac:spMkLst>
            <pc:docMk/>
            <pc:sldMk cId="368953789" sldId="267"/>
            <ac:spMk id="3" creationId="{91A41A0F-81DD-4F26-90F7-FC5959907F94}"/>
          </ac:spMkLst>
        </pc:spChg>
      </pc:sldChg>
      <pc:sldChg chg="modSp add ord replId">
        <pc:chgData name="Rozman, Joseph S." userId="S::jsrozman@wpi.edu::1243e09d-0466-4b76-a888-30fcf9119c5e" providerId="AD" clId="Web-{7A5D47A5-9DFF-47C4-80C4-18DA88AF19C8}" dt="2021-10-04T01:09:21.699" v="229" actId="20577"/>
        <pc:sldMkLst>
          <pc:docMk/>
          <pc:sldMk cId="2690250909" sldId="268"/>
        </pc:sldMkLst>
        <pc:spChg chg="mod">
          <ac:chgData name="Rozman, Joseph S." userId="S::jsrozman@wpi.edu::1243e09d-0466-4b76-a888-30fcf9119c5e" providerId="AD" clId="Web-{7A5D47A5-9DFF-47C4-80C4-18DA88AF19C8}" dt="2021-10-04T01:09:21.699" v="229" actId="20577"/>
          <ac:spMkLst>
            <pc:docMk/>
            <pc:sldMk cId="2690250909" sldId="268"/>
            <ac:spMk id="2" creationId="{F377A9A3-C646-453A-8435-586AE173AE38}"/>
          </ac:spMkLst>
        </pc:spChg>
      </pc:sldChg>
      <pc:sldChg chg="modSp add replId">
        <pc:chgData name="Rozman, Joseph S." userId="S::jsrozman@wpi.edu::1243e09d-0466-4b76-a888-30fcf9119c5e" providerId="AD" clId="Web-{7A5D47A5-9DFF-47C4-80C4-18DA88AF19C8}" dt="2021-10-04T01:09:30.840" v="244" actId="20577"/>
        <pc:sldMkLst>
          <pc:docMk/>
          <pc:sldMk cId="2122116192" sldId="269"/>
        </pc:sldMkLst>
        <pc:spChg chg="mod">
          <ac:chgData name="Rozman, Joseph S." userId="S::jsrozman@wpi.edu::1243e09d-0466-4b76-a888-30fcf9119c5e" providerId="AD" clId="Web-{7A5D47A5-9DFF-47C4-80C4-18DA88AF19C8}" dt="2021-10-04T01:09:30.840" v="244" actId="20577"/>
          <ac:spMkLst>
            <pc:docMk/>
            <pc:sldMk cId="2122116192" sldId="269"/>
            <ac:spMk id="2" creationId="{F377A9A3-C646-453A-8435-586AE173AE38}"/>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10-03T17:55:53.254" idx="1">
    <p:pos x="10" y="10"/>
    <p:text>Started to change some grammatic errors and wording</p:text>
    <p:extLst>
      <p:ext uri="{C676402C-5697-4E1C-873F-D02D1690AC5C}">
        <p15:threadingInfo xmlns:p15="http://schemas.microsoft.com/office/powerpoint/2012/main" timeZoneBias="420"/>
      </p:ext>
    </p:extLst>
  </p:cm>
  <p:cm authorId="1" dt="2021-10-03T18:10:03.607" idx="9">
    <p:pos x="106" y="106"/>
    <p:text>Maybe mention the amount of times OtherLife is compared to drugs, as its a significant amount</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0-03T17:58:11.773" idx="2">
    <p:pos x="10" y="10"/>
    <p:text>Changed format to colons, fixed some grammatic mistakes, changed some wording
</p:text>
    <p:extLst>
      <p:ext uri="{C676402C-5697-4E1C-873F-D02D1690AC5C}">
        <p15:threadingInfo xmlns:p15="http://schemas.microsoft.com/office/powerpoint/2012/main" timeZoneBias="420"/>
      </p:ext>
    </p:extLst>
  </p:cm>
  <p:cm authorId="1" dt="2021-10-03T17:58:52.040" idx="3">
    <p:pos x="106" y="106"/>
    <p:text>Should we mention more of the plot and have a separate characters page?
</p:text>
    <p:extLst>
      <p:ext uri="{C676402C-5697-4E1C-873F-D02D1690AC5C}">
        <p15:threadingInfo xmlns:p15="http://schemas.microsoft.com/office/powerpoint/2012/main" timeZoneBias="420"/>
      </p:ext>
    </p:extLst>
  </p:cm>
  <p:cm authorId="1" dt="2021-10-03T18:00:02.604" idx="5">
    <p:pos x="202" y="202"/>
    <p:text>Maybe include certain trials? Ex the 6 day hike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10-03T17:58:11.773" idx="10">
    <p:pos x="10" y="10"/>
    <p:text>Changed format to colons, fixed some grammatic mistakes, changed some wording
</p:text>
    <p:extLst>
      <p:ext uri="{C676402C-5697-4E1C-873F-D02D1690AC5C}">
        <p15:threadingInfo xmlns:p15="http://schemas.microsoft.com/office/powerpoint/2012/main" timeZoneBias="420"/>
      </p:ext>
    </p:extLst>
  </p:cm>
  <p:cm authorId="1" dt="2021-10-03T17:58:52.040" idx="11">
    <p:pos x="106" y="106"/>
    <p:text>Should we mention more of the plot and have a separate characters page?
</p:text>
    <p:extLst>
      <p:ext uri="{C676402C-5697-4E1C-873F-D02D1690AC5C}">
        <p15:threadingInfo xmlns:p15="http://schemas.microsoft.com/office/powerpoint/2012/main" timeZoneBias="420"/>
      </p:ext>
    </p:extLst>
  </p:cm>
  <p:cm authorId="1" dt="2021-10-03T18:00:02.604" idx="12">
    <p:pos x="202" y="202"/>
    <p:text>Maybe include certain trials? Ex the 6 day hike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10-03T17:59:32.619" idx="4">
    <p:pos x="7167" y="506"/>
    <p:text>included death from seizure because it was one of the effects made clear in the beginning, maybe we should include side  effects in the first slide
</p:text>
    <p:extLst>
      <p:ext uri="{C676402C-5697-4E1C-873F-D02D1690AC5C}">
        <p15:threadingInfo xmlns:p15="http://schemas.microsoft.com/office/powerpoint/2012/main" timeZoneBias="420"/>
      </p:ext>
    </p:extLst>
  </p:cm>
  <p:cm authorId="1" dt="2021-10-03T18:02:02.716" idx="6">
    <p:pos x="10" y="10"/>
    <p:text>Added what happened after her breakout and separated it from her waking up
</p:text>
    <p:extLst>
      <p:ext uri="{C676402C-5697-4E1C-873F-D02D1690AC5C}">
        <p15:threadingInfo xmlns:p15="http://schemas.microsoft.com/office/powerpoint/2012/main" timeZoneBias="420"/>
      </p:ext>
    </p:extLst>
  </p:cm>
  <p:cm authorId="1" dt="2021-10-03T18:02:31.030" idx="7">
    <p:pos x="106" y="106"/>
    <p:text>Added more to her waking up to make it less confusing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10-03T18:07:30.134" idx="8">
    <p:pos x="10" y="10"/>
    <p:text>Rewatching otherlife, I think we hould mention the health benefits for dementia and brain damage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5AE41-35F8-4FA6-B708-D9D34AD74DC5}" type="datetimeFigureOut">
              <a:rPr lang="en-US" smtClean="0"/>
              <a:t>10/8/2021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D0215-B837-4007-9665-E08CE0F3CFB7}" type="slidenum">
              <a:rPr lang="en-US" smtClean="0"/>
              <a:t>‹#›</a:t>
            </a:fld>
            <a:endParaRPr lang="en-US"/>
          </a:p>
        </p:txBody>
      </p:sp>
    </p:spTree>
    <p:extLst>
      <p:ext uri="{BB962C8B-B14F-4D97-AF65-F5344CB8AC3E}">
        <p14:creationId xmlns:p14="http://schemas.microsoft.com/office/powerpoint/2010/main" val="2142982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Hello everyone, our names are Nicole Burgess, Jair Meza, and Joseph Rozman. Today we will be talking about the film </a:t>
            </a:r>
            <a:r>
              <a:rPr lang="en-US" sz="1800" b="0" i="0"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1</a:t>
            </a:fld>
            <a:endParaRPr lang="en-US"/>
          </a:p>
        </p:txBody>
      </p:sp>
    </p:spTree>
    <p:extLst>
      <p:ext uri="{BB962C8B-B14F-4D97-AF65-F5344CB8AC3E}">
        <p14:creationId xmlns:p14="http://schemas.microsoft.com/office/powerpoint/2010/main" val="148264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Calibri"/>
                <a:cs typeface="Calibri"/>
              </a:rPr>
              <a:t>Despite the movie portraying the positives of Virtual Reality, the main theme the author and screenwriters wanted to convey was the negatives of Virtual Reality. The movie itself is based off of Kelley Eskridge’s </a:t>
            </a:r>
            <a:r>
              <a:rPr lang="en-US" sz="1800">
                <a:solidFill>
                  <a:srgbClr val="000000"/>
                </a:solidFill>
                <a:latin typeface="Calibri"/>
                <a:cs typeface="Calibri"/>
              </a:rPr>
              <a:t>Solitaire</a:t>
            </a:r>
            <a:r>
              <a:rPr lang="en-US" sz="1800" b="0" i="0" u="none" strike="noStrike">
                <a:solidFill>
                  <a:srgbClr val="000000"/>
                </a:solidFill>
                <a:effectLst/>
                <a:latin typeface="Calibri"/>
                <a:cs typeface="Calibri"/>
              </a:rPr>
              <a:t>, which is about virtual solitary confinement. We see Ren struggling with allowing </a:t>
            </a:r>
            <a:r>
              <a:rPr lang="en-US" sz="1800" b="0" i="0" u="none" strike="noStrike" err="1">
                <a:solidFill>
                  <a:srgbClr val="000000"/>
                </a:solidFill>
                <a:effectLst/>
                <a:latin typeface="Calibri"/>
                <a:cs typeface="Calibri"/>
              </a:rPr>
              <a:t>OtherLife</a:t>
            </a:r>
            <a:r>
              <a:rPr lang="en-US" sz="1800" b="0" i="0" u="none" strike="noStrike">
                <a:solidFill>
                  <a:srgbClr val="000000"/>
                </a:solidFill>
                <a:effectLst/>
                <a:latin typeface="Calibri"/>
                <a:cs typeface="Calibri"/>
              </a:rPr>
              <a:t> to become a virtual confinement product, but her business partner Sam wants to take a government contract that will give the company much needed capital, in return for a solitary confinement program. In an interview, Eskridge says “that technology is constructing increasingly lonely worlds for humans to inhabit.” and that, “the central idea of virtual confinement, and Ren’s emotional journey are what I thought was important to carry over into the film”.</a:t>
            </a:r>
            <a:endParaRPr lang="en-US" b="0">
              <a:effectLst/>
              <a:latin typeface="Calibri"/>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10</a:t>
            </a:fld>
            <a:endParaRPr lang="en-US"/>
          </a:p>
        </p:txBody>
      </p:sp>
    </p:spTree>
    <p:extLst>
      <p:ext uri="{BB962C8B-B14F-4D97-AF65-F5344CB8AC3E}">
        <p14:creationId xmlns:p14="http://schemas.microsoft.com/office/powerpoint/2010/main" val="2929019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Calibri" panose="020F0502020204030204" pitchFamily="34" charset="0"/>
              </a:rPr>
              <a:t>Here’s another quote from Ren, she says “we are here to broaden minds, not confine them” while arguing with Sam in the meeting room after he talks to the head of the department of corrections. She only wants to use Virtual Reality to help her brother, but society views its uses differently.</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11</a:t>
            </a:fld>
            <a:endParaRPr lang="en-US"/>
          </a:p>
        </p:txBody>
      </p:sp>
    </p:spTree>
    <p:extLst>
      <p:ext uri="{BB962C8B-B14F-4D97-AF65-F5344CB8AC3E}">
        <p14:creationId xmlns:p14="http://schemas.microsoft.com/office/powerpoint/2010/main" val="2860792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Even her father, Dr. Amari does not believe in the technology. He has many technical reasons for why he did not want to continue research, as one of his studies states that, “Prolonged exposure could lead to a range of physical symptoms from arrhythmia, to seizures, even brain death”. Even the drug administration that is interviewing Ren is concerned about these side effects. The interviewer points out that the users are, “trapped by the fantasy and dissociate from reality altogether”. Although some of the more serious side effects are based on the fictional bio-software, this concern brought up by the administration is actually a real thing.</a:t>
            </a: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12</a:t>
            </a:fld>
            <a:endParaRPr lang="en-US"/>
          </a:p>
        </p:txBody>
      </p:sp>
    </p:spTree>
    <p:extLst>
      <p:ext uri="{BB962C8B-B14F-4D97-AF65-F5344CB8AC3E}">
        <p14:creationId xmlns:p14="http://schemas.microsoft.com/office/powerpoint/2010/main" val="288739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Calibri" panose="020F0502020204030204" pitchFamily="34" charset="0"/>
              </a:rPr>
              <a:t>The Diagnostic and Statistical Manual of Mental Disorders defines the terms, Depersonalization as a detachment from one’s self, such as detaching from their emotions and thoughts, and Derealization is a detachment from one’s environment. Researchers are becoming increasingly worried about these disorders being a result of Virtual Reality because they are already becoming prevalent in the gaming industry as a whole. Some parents have forgotten to take care of their children because of video games, such as a couple living in California that were so “engrossed” in the game WoW, that they were imprisoned. There have been other reports about people collapsing and even dying because they were so immersed in their games. Michael Cranford, a researcher on the ethics of virtual reality, states, “The greater our degree of participation, the more engrossed we become in the virtual world”, and ironically Ren did not want to allow Sam to develop interaction in their product because of this reason. </a:t>
            </a:r>
            <a:endParaRPr lang="en-US"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The source that I read used the term “engrossed”, which I thought was very appropriate to this addiction to immersion.</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13</a:t>
            </a:fld>
            <a:endParaRPr lang="en-US"/>
          </a:p>
        </p:txBody>
      </p:sp>
    </p:spTree>
    <p:extLst>
      <p:ext uri="{BB962C8B-B14F-4D97-AF65-F5344CB8AC3E}">
        <p14:creationId xmlns:p14="http://schemas.microsoft.com/office/powerpoint/2010/main" val="3360038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Next, I wanted to relate Nanotechnology with </a:t>
            </a:r>
            <a:r>
              <a:rPr lang="en-US" sz="1800" b="0" i="0"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To start off, what is nanotechnology? Nanotechnology is technology that deals with materials and interactions on a molecular, or even atomic level. Because of this, nanotechnology is on the borders between physics, chemistry, biology, and engineering sciences. Today, we will be focusing on a specific nanotechnology, neural implants</a:t>
            </a: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14</a:t>
            </a:fld>
            <a:endParaRPr lang="en-US"/>
          </a:p>
        </p:txBody>
      </p:sp>
    </p:spTree>
    <p:extLst>
      <p:ext uri="{BB962C8B-B14F-4D97-AF65-F5344CB8AC3E}">
        <p14:creationId xmlns:p14="http://schemas.microsoft.com/office/powerpoint/2010/main" val="421324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Now you may be asking, what is a neural implant? A neural implant is a device that comes into contact with tissues that contain neurons (cells that use electrical impulses and chemical signals to transfer messages) and the implants can record neural activity and override signals by sending pulses of electricity. Neural implants can affect any part of the nervous system, including movement, sight, hearing, and feeling. Common use is for deep brain stimulation (DBS) which is where electrodes are surgically placed into the brain where they electrically stimulate specific structures. DBS has been used to reduce symptoms of brain disorders, including Parkinson’s disease, dystonia, tinnitus, epilepsy, obsessive compulsive disorder (OCD), and neuropathic pain. An example of a DBS device can be seen in the picture at the bottom, which shows a neurostimulator connected to extensions and leads that go to the brain, where the electrodes electrically stimulate the brain. The only thing limiting neural implants is the invasiveness of the procedure.</a:t>
            </a: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15</a:t>
            </a:fld>
            <a:endParaRPr lang="en-US"/>
          </a:p>
        </p:txBody>
      </p:sp>
    </p:spTree>
    <p:extLst>
      <p:ext uri="{BB962C8B-B14F-4D97-AF65-F5344CB8AC3E}">
        <p14:creationId xmlns:p14="http://schemas.microsoft.com/office/powerpoint/2010/main" val="3134817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Now, to relate this back to </a:t>
            </a:r>
            <a:r>
              <a:rPr lang="en-US" sz="1800" b="0" i="0"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we can first look at the technology itself. </a:t>
            </a:r>
            <a:r>
              <a:rPr lang="en-US" sz="1800" b="0" i="0" u="none" strike="noStrike" err="1">
                <a:solidFill>
                  <a:srgbClr val="000000"/>
                </a:solidFill>
                <a:effectLst/>
                <a:latin typeface="Calibri" panose="020F0502020204030204" pitchFamily="34" charset="0"/>
              </a:rPr>
              <a:t>OtherLife’s</a:t>
            </a:r>
            <a:r>
              <a:rPr lang="en-US" sz="1800" b="0" i="0" u="none" strike="noStrike">
                <a:solidFill>
                  <a:srgbClr val="000000"/>
                </a:solidFill>
                <a:effectLst/>
                <a:latin typeface="Calibri" panose="020F0502020204030204" pitchFamily="34" charset="0"/>
              </a:rPr>
              <a:t> technology is based on nanotechnology itself, as the liquid contains </a:t>
            </a:r>
            <a:r>
              <a:rPr lang="en-US" sz="1800" b="0" i="0" u="none" strike="noStrike" err="1">
                <a:solidFill>
                  <a:srgbClr val="000000"/>
                </a:solidFill>
                <a:effectLst/>
                <a:latin typeface="Calibri" panose="020F0502020204030204" pitchFamily="34" charset="0"/>
              </a:rPr>
              <a:t>natites</a:t>
            </a:r>
            <a:r>
              <a:rPr lang="en-US" sz="1800" b="0" i="0" u="none" strike="noStrike">
                <a:solidFill>
                  <a:srgbClr val="000000"/>
                </a:solidFill>
                <a:effectLst/>
                <a:latin typeface="Calibri" panose="020F0502020204030204" pitchFamily="34" charset="0"/>
              </a:rPr>
              <a:t>. Also throughout the film Ren continuously states how any glitch in </a:t>
            </a:r>
            <a:r>
              <a:rPr lang="en-US" sz="1800" b="0" i="0"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is “just code”, relating back to nanotechnology as the code would be an engineering science. Lastly, </a:t>
            </a:r>
            <a:r>
              <a:rPr lang="en-US" sz="1800" b="0" i="0"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also interacts and stimulates the brain, similarly to neural implants. The pictures on the right show the monitoring of Ren’s brain before and after a glitch.</a:t>
            </a: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16</a:t>
            </a:fld>
            <a:endParaRPr lang="en-US"/>
          </a:p>
        </p:txBody>
      </p:sp>
    </p:spTree>
    <p:extLst>
      <p:ext uri="{BB962C8B-B14F-4D97-AF65-F5344CB8AC3E}">
        <p14:creationId xmlns:p14="http://schemas.microsoft.com/office/powerpoint/2010/main" val="90189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wanted to talk about the use of human testing in </a:t>
            </a:r>
            <a:r>
              <a:rPr lang="en-US" err="1"/>
              <a:t>OtherLife</a:t>
            </a:r>
            <a:r>
              <a:rPr lang="en-US"/>
              <a:t>. Human testing is necessary in order to test the </a:t>
            </a:r>
            <a:r>
              <a:rPr lang="en-US" err="1"/>
              <a:t>OtherLife</a:t>
            </a:r>
            <a:r>
              <a:rPr lang="en-US"/>
              <a:t> technology. All of the software is fully visual so there is no way to truly know if it is working unless you actively go into the simulation and see it for yourself. In the movie she went into the snowboarding experience and when there were bugs in it, it felt so real that she had to convince herself that it was just the code and she was going to be okay. Sometimes human testing can be controversial and it doesn’t happen very often in reality. One use of human testing is in robotic arms. One participant, an 18 year old who was paralyzed in a car accident, volunteered to be a participant in the study to see if someone could control a robotic arm just by thinking about it. The participant had to go through a surgery in which they put electrodes onto his motor cortex and somatosensory cortex which allowed them to read the electrical patterns in his brain. They found the patterns which were created when he had the intention of moving his fingers and wrist and these patterns were used to control the robotic arm. The participant was able to feel the objects he tried to pick up through the robotic arm. The only way for this robotic arm to be tested was through human testing because a lot of the code may have worked in theory but they wouldn’t have known if it actually worked without testing it on a live person. In </a:t>
            </a:r>
            <a:r>
              <a:rPr lang="en-US" err="1"/>
              <a:t>OtherLife</a:t>
            </a:r>
            <a:r>
              <a:rPr lang="en-US"/>
              <a:t> one of the controversial uses of the human testing was when they needed to test the confinement program. They gave Ren the option to serve time in prison or test the confinement for 365 days. It was unethical to put someone in confinement for a whole year when they had done nothing wrong so when Ren accidentally killed her boyfriend with the </a:t>
            </a:r>
            <a:r>
              <a:rPr lang="en-US" err="1"/>
              <a:t>OtherLife</a:t>
            </a:r>
            <a:r>
              <a:rPr lang="en-US"/>
              <a:t> software, this gave them a good opportunity to test the program. However once Sam and Byron figured out that Ren was able to break out of the jail cell, they needed more data to figure out how to replicate the code so they put her back in against her will for another full year. Human testing can be really useful when testing technology but before you test things on humans you have to think about the ethical consequences that may come from the testing</a:t>
            </a:r>
          </a:p>
        </p:txBody>
      </p:sp>
      <p:sp>
        <p:nvSpPr>
          <p:cNvPr id="4" name="Slide Number Placeholder 3"/>
          <p:cNvSpPr>
            <a:spLocks noGrp="1"/>
          </p:cNvSpPr>
          <p:nvPr>
            <p:ph type="sldNum" sz="quarter" idx="5"/>
          </p:nvPr>
        </p:nvSpPr>
        <p:spPr/>
        <p:txBody>
          <a:bodyPr/>
          <a:lstStyle/>
          <a:p>
            <a:fld id="{779D0215-B837-4007-9665-E08CE0F3CFB7}" type="slidenum">
              <a:rPr lang="en-US" smtClean="0"/>
              <a:t>17</a:t>
            </a:fld>
            <a:endParaRPr lang="en-US"/>
          </a:p>
        </p:txBody>
      </p:sp>
    </p:spTree>
    <p:extLst>
      <p:ext uri="{BB962C8B-B14F-4D97-AF65-F5344CB8AC3E}">
        <p14:creationId xmlns:p14="http://schemas.microsoft.com/office/powerpoint/2010/main" val="139920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follows the struggles of lead programmer Ren Amari, as she and her business partner Sam are 5 days from launching their bio-software product, </a:t>
            </a:r>
            <a:r>
              <a:rPr lang="en-US" sz="1800" b="0" i="1"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The product uploads experiences to the brain, allowing someone to have experiences that last a few minutes, but in reality, only last a few seconds. Ren is the creator of the technology, and she struggles with Sam as he wants to use it for a solitary confinement government program that could bring in a lot of capital for the company. However, she only wants to use it to save her brother who is stuck in a coma after a scuba accident.  </a:t>
            </a:r>
            <a:endParaRPr lang="en-US"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The actual technology is considered “bio-software” and according to Ren, uses nanite technology to upload code to the brain, altering memory which is just a chemical. Here is a picture of the bio-software being produced, and the left is the software, in the form of an eye drop</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2</a:t>
            </a:fld>
            <a:endParaRPr lang="en-US"/>
          </a:p>
        </p:txBody>
      </p:sp>
    </p:spTree>
    <p:extLst>
      <p:ext uri="{BB962C8B-B14F-4D97-AF65-F5344CB8AC3E}">
        <p14:creationId xmlns:p14="http://schemas.microsoft.com/office/powerpoint/2010/main" val="2848369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Calibri" panose="020F0502020204030204" pitchFamily="34" charset="0"/>
              </a:rPr>
              <a:t>Here are the main characters of the movie. </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On the left you can see Ren, who is the lead programmer and creator of the technology. She used her father’s research as a basis for this technology, as he did not want to develop it due to the risks involved.</a:t>
            </a:r>
            <a:endParaRPr lang="en-US"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On the right you can see Sam, </a:t>
            </a:r>
            <a:r>
              <a:rPr lang="en-US" sz="1800" b="0" i="0" u="none" strike="noStrike" err="1">
                <a:solidFill>
                  <a:srgbClr val="000000"/>
                </a:solidFill>
                <a:effectLst/>
                <a:latin typeface="Calibri" panose="020F0502020204030204" pitchFamily="34" charset="0"/>
              </a:rPr>
              <a:t>OtherLife’s</a:t>
            </a:r>
            <a:r>
              <a:rPr lang="en-US" sz="1800" b="0" i="0" u="none" strike="noStrike">
                <a:solidFill>
                  <a:srgbClr val="000000"/>
                </a:solidFill>
                <a:effectLst/>
                <a:latin typeface="Calibri" panose="020F0502020204030204" pitchFamily="34" charset="0"/>
              </a:rPr>
              <a:t> other co-founder, handles the business side of things at the company, which includes talking with the head of the department of corrections (a potential lifeline for the company) which gives him a contract for a solitary confinement program using their technology. </a:t>
            </a:r>
            <a:endParaRPr lang="en-US"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Back to the left you can see Danny, who is Ren’s boyfriend who also works at </a:t>
            </a:r>
            <a:r>
              <a:rPr lang="en-US" sz="1800" b="0" i="0"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We’ll explain why he’s more important later.</a:t>
            </a:r>
            <a:endParaRPr lang="en-US"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Back to the right you can see Ren’s Father, Dr. Amari leads to the discovery of what makes this technology possible and he leads the research field on this subject. Most of the research comes from him, including research about the negatives. </a:t>
            </a:r>
            <a:br>
              <a:rPr lang="en-US" sz="1800" b="0" i="0" u="none" strike="noStrike">
                <a:solidFill>
                  <a:srgbClr val="000000"/>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Back to the left you can see Byron, who is also a programmer and helps Ren test the product. He takes orders from anyone and is somewhat neutral, as he,  “just works here, obviously”.</a:t>
            </a:r>
            <a:endParaRPr lang="en-US"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Lastly you can see Jared, Ren’s brother who is in a coma because of the scuba accident at the start of the movie.</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3</a:t>
            </a:fld>
            <a:endParaRPr lang="en-US"/>
          </a:p>
        </p:txBody>
      </p:sp>
    </p:spTree>
    <p:extLst>
      <p:ext uri="{BB962C8B-B14F-4D97-AF65-F5344CB8AC3E}">
        <p14:creationId xmlns:p14="http://schemas.microsoft.com/office/powerpoint/2010/main" val="68354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Calibri" panose="020F0502020204030204" pitchFamily="34" charset="0"/>
              </a:rPr>
              <a:t>Now onto a bit of the plot.</a:t>
            </a:r>
            <a:endParaRPr lang="en-US"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In the beginning, we see Ren and her Brother scuba diving, where he nearly drowns. Interestingly enough, the scene fades from that scene to an odd transition, that we later connect to the use of the bio-software. Ren was most likely using her product to re-experience that event. We see her continue her work on the product which is launching in 5 days, but she is also working on her experience that she is custom tailoring for her brother, which she hopes will allow him to break free of his coma. We find Sam talking with the department of corrections, which Ren disagrees with. She also pulls many files from the code which unlinks projects and upsets Sam, and Ren and Danny meet up. You can see a picture of Ren looking at Jared in the picture on the left.</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4</a:t>
            </a:fld>
            <a:endParaRPr lang="en-US"/>
          </a:p>
        </p:txBody>
      </p:sp>
    </p:spTree>
    <p:extLst>
      <p:ext uri="{BB962C8B-B14F-4D97-AF65-F5344CB8AC3E}">
        <p14:creationId xmlns:p14="http://schemas.microsoft.com/office/powerpoint/2010/main" val="199126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Ren then shows Danny the </a:t>
            </a:r>
            <a:r>
              <a:rPr lang="en-US" sz="1800" b="0" i="0" u="none" strike="noStrike" err="1">
                <a:solidFill>
                  <a:srgbClr val="000000"/>
                </a:solidFill>
                <a:effectLst/>
                <a:latin typeface="Calibri" panose="020F0502020204030204" pitchFamily="34" charset="0"/>
              </a:rPr>
              <a:t>OtherLife</a:t>
            </a:r>
            <a:r>
              <a:rPr lang="en-US" sz="1800" b="0" i="0" u="none" strike="noStrike">
                <a:solidFill>
                  <a:srgbClr val="000000"/>
                </a:solidFill>
                <a:effectLst/>
                <a:latin typeface="Calibri" panose="020F0502020204030204" pitchFamily="34" charset="0"/>
              </a:rPr>
              <a:t> experience, and he becomes so interested, he takes a sample of Ren’s partially tested program, which has a glitch and he dies from a seizure. Since she was somewhat responsible for his death, she meets with lawyers to discuss the trial. At the meeting, Sam brings in the Head of the Department of Corrections, which gives Ren the opportunity to test a solitary confinement experience that Sam has been secretly developing, while also dropping charges. With no other options, she reluctantly agrees to a 365 day simulation, which can be seen in the picture on the left. As the experience reaches the last day, there is a glitch that makes it roll over to the next year. Ren is furious, but somehow manages to find a hole in the box.</a:t>
            </a:r>
            <a:endParaRPr lang="en-US"/>
          </a:p>
        </p:txBody>
      </p:sp>
      <p:sp>
        <p:nvSpPr>
          <p:cNvPr id="4" name="Slide Number Placeholder 3"/>
          <p:cNvSpPr>
            <a:spLocks noGrp="1"/>
          </p:cNvSpPr>
          <p:nvPr>
            <p:ph type="sldNum" sz="quarter" idx="5"/>
          </p:nvPr>
        </p:nvSpPr>
        <p:spPr/>
        <p:txBody>
          <a:bodyPr/>
          <a:lstStyle/>
          <a:p>
            <a:fld id="{779D0215-B837-4007-9665-E08CE0F3CFB7}" type="slidenum">
              <a:rPr lang="en-US" smtClean="0"/>
              <a:t>5</a:t>
            </a:fld>
            <a:endParaRPr lang="en-US"/>
          </a:p>
        </p:txBody>
      </p:sp>
    </p:spTree>
    <p:extLst>
      <p:ext uri="{BB962C8B-B14F-4D97-AF65-F5344CB8AC3E}">
        <p14:creationId xmlns:p14="http://schemas.microsoft.com/office/powerpoint/2010/main" val="371498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a:cs typeface="Calibri"/>
              </a:rPr>
              <a:t>She later </a:t>
            </a:r>
            <a:r>
              <a:rPr lang="en-US" sz="1800" b="0" i="0" u="none" strike="noStrike" err="1">
                <a:solidFill>
                  <a:srgbClr val="000000"/>
                </a:solidFill>
                <a:effectLst/>
                <a:latin typeface="Calibri"/>
                <a:cs typeface="Calibri"/>
              </a:rPr>
              <a:t>realises</a:t>
            </a:r>
            <a:r>
              <a:rPr lang="en-US" sz="1800" b="0" i="0" u="none" strike="noStrike">
                <a:solidFill>
                  <a:srgbClr val="000000"/>
                </a:solidFill>
                <a:effectLst/>
                <a:latin typeface="Calibri"/>
                <a:cs typeface="Calibri"/>
              </a:rPr>
              <a:t> that there was no simulation or experience, it was actually a real life box she was trapped in. She manages to escape the prison, and gets chased by Sam. She finds Danny is actually alive, and along with another co-worker’s help, they steal Ren’s files back from the company and she gives the new version of the bio-software to Jared, who manages to wake up, but to Ren’s surprise, attempts to suffocate himself as he would rather choose death than suffer. Ren recognizes this decision and she pulls the plug.</a:t>
            </a:r>
          </a:p>
          <a:p>
            <a:endParaRPr lang="en-US" sz="1800"/>
          </a:p>
          <a:p>
            <a:r>
              <a:rPr lang="en-US"/>
              <a:t>She begins to hear voices, and later she awakens and </a:t>
            </a:r>
            <a:r>
              <a:rPr lang="en-US" err="1"/>
              <a:t>realises</a:t>
            </a:r>
            <a:r>
              <a:rPr lang="en-US"/>
              <a:t> that she was just experiencing this through the bio-software. Danny is still dead, but Sam loses his opportunity for the solitary confinement contract because of these glitches. As Ren arranges to actually terminate Jared’s life support with her father, Sam convinces her to look at a new discovery. Desperate, he forces Ren’s head back and puts in the drops in and puts the brain scanning device, in order to get more data for this revelation. She manages to speed up time by concentrating and repeating, “it’s just code”, and then tackles Sam and puts the drop into his eye forcing him into a 365 day confinement. She lets the time tick past the 365 day mark like what happened to her, finally releasing him from the experience. Sam is stunned, and Ren meets with her dad to end Jared’s life support.</a:t>
            </a:r>
            <a:endParaRPr lang="en-US">
              <a:cs typeface="Calibri"/>
            </a:endParaRPr>
          </a:p>
          <a:p>
            <a:endParaRPr lang="en-US" sz="1800">
              <a:cs typeface="Calibri"/>
            </a:endParaRPr>
          </a:p>
        </p:txBody>
      </p:sp>
      <p:sp>
        <p:nvSpPr>
          <p:cNvPr id="4" name="Slide Number Placeholder 3"/>
          <p:cNvSpPr>
            <a:spLocks noGrp="1"/>
          </p:cNvSpPr>
          <p:nvPr>
            <p:ph type="sldNum" sz="quarter" idx="5"/>
          </p:nvPr>
        </p:nvSpPr>
        <p:spPr/>
        <p:txBody>
          <a:bodyPr/>
          <a:lstStyle/>
          <a:p>
            <a:fld id="{779D0215-B837-4007-9665-E08CE0F3CFB7}" type="slidenum">
              <a:rPr lang="en-US" smtClean="0"/>
              <a:t>6</a:t>
            </a:fld>
            <a:endParaRPr lang="en-US"/>
          </a:p>
        </p:txBody>
      </p:sp>
    </p:spTree>
    <p:extLst>
      <p:ext uri="{BB962C8B-B14F-4D97-AF65-F5344CB8AC3E}">
        <p14:creationId xmlns:p14="http://schemas.microsoft.com/office/powerpoint/2010/main" val="42049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off I wanted to start with the quote [QUOTE], said by Ren, which pretty much summed up the movie and the conclusions that we draw. Ren, the main character, develops this bio-software in order to bring back her brother. Although this technology does not exist in the real world, the closest thing to simulating experiences is Virtual Reality.</a:t>
            </a:r>
          </a:p>
          <a:p>
            <a:endParaRPr lang="en-US" sz="1800">
              <a:cs typeface="Calibri"/>
            </a:endParaRPr>
          </a:p>
        </p:txBody>
      </p:sp>
      <p:sp>
        <p:nvSpPr>
          <p:cNvPr id="4" name="Slide Number Placeholder 3"/>
          <p:cNvSpPr>
            <a:spLocks noGrp="1"/>
          </p:cNvSpPr>
          <p:nvPr>
            <p:ph type="sldNum" sz="quarter" idx="5"/>
          </p:nvPr>
        </p:nvSpPr>
        <p:spPr/>
        <p:txBody>
          <a:bodyPr/>
          <a:lstStyle/>
          <a:p>
            <a:fld id="{779D0215-B837-4007-9665-E08CE0F3CFB7}" type="slidenum">
              <a:rPr lang="en-US" smtClean="0"/>
              <a:t>7</a:t>
            </a:fld>
            <a:endParaRPr lang="en-US"/>
          </a:p>
        </p:txBody>
      </p:sp>
    </p:spTree>
    <p:extLst>
      <p:ext uri="{BB962C8B-B14F-4D97-AF65-F5344CB8AC3E}">
        <p14:creationId xmlns:p14="http://schemas.microsoft.com/office/powerpoint/2010/main" val="362311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the movie, Ren is testing and developing her own ‘side project’ that she uses on her brother. She hooks up monitors and admits the drops to his eye in order for him to feel an experience which she believes is the key to unlocking his coma. She even notices his eye twitch, but later the incident is dismissed by her father and the nurse that walks in. Here, Ren is using Virtual reality for therapeutic reasons which is even being used today. During her meeting with the Department of Health Services, the interviewer asks her about the potential to treat ALS, Alzheimer’s and even Dementia. In reality VR is actually being used to treat patients in many ways. One study actually used virtual reality as a distraction during procedures on burn victims. And even fear of public speaking can be improved by giving patients a virtual audience.</a:t>
            </a:r>
          </a:p>
          <a:p>
            <a:endParaRPr lang="en-US" sz="1800">
              <a:cs typeface="Calibri"/>
            </a:endParaRPr>
          </a:p>
        </p:txBody>
      </p:sp>
      <p:sp>
        <p:nvSpPr>
          <p:cNvPr id="4" name="Slide Number Placeholder 3"/>
          <p:cNvSpPr>
            <a:spLocks noGrp="1"/>
          </p:cNvSpPr>
          <p:nvPr>
            <p:ph type="sldNum" sz="quarter" idx="5"/>
          </p:nvPr>
        </p:nvSpPr>
        <p:spPr/>
        <p:txBody>
          <a:bodyPr/>
          <a:lstStyle/>
          <a:p>
            <a:fld id="{779D0215-B837-4007-9665-E08CE0F3CFB7}" type="slidenum">
              <a:rPr lang="en-US" smtClean="0"/>
              <a:t>8</a:t>
            </a:fld>
            <a:endParaRPr lang="en-US"/>
          </a:p>
        </p:txBody>
      </p:sp>
    </p:spTree>
    <p:extLst>
      <p:ext uri="{BB962C8B-B14F-4D97-AF65-F5344CB8AC3E}">
        <p14:creationId xmlns:p14="http://schemas.microsoft.com/office/powerpoint/2010/main" val="880512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right, we can see an MRI of a patient's brain during surgery with and without VR. As you can see, the amount of activity is reduced when the patient uses VR. This reduction is also included in areas of the brain that deal with pain, resulting in less pain ‘felt’ by the patient. These MRI scans allowed the researchers to conclude that pain related brain activity is actually being reduced, and that VR was not just distracting the patients. It was quite literally reducing their pain. The same study also found that using 2D video games was much less effective than using 3D Immersive games. </a:t>
            </a:r>
          </a:p>
          <a:p>
            <a:endParaRPr lang="en-US" sz="1800">
              <a:cs typeface="Calibri"/>
            </a:endParaRPr>
          </a:p>
        </p:txBody>
      </p:sp>
      <p:sp>
        <p:nvSpPr>
          <p:cNvPr id="4" name="Slide Number Placeholder 3"/>
          <p:cNvSpPr>
            <a:spLocks noGrp="1"/>
          </p:cNvSpPr>
          <p:nvPr>
            <p:ph type="sldNum" sz="quarter" idx="5"/>
          </p:nvPr>
        </p:nvSpPr>
        <p:spPr/>
        <p:txBody>
          <a:bodyPr/>
          <a:lstStyle/>
          <a:p>
            <a:fld id="{779D0215-B837-4007-9665-E08CE0F3CFB7}" type="slidenum">
              <a:rPr lang="en-US" smtClean="0"/>
              <a:t>9</a:t>
            </a:fld>
            <a:endParaRPr lang="en-US"/>
          </a:p>
        </p:txBody>
      </p:sp>
    </p:spTree>
    <p:extLst>
      <p:ext uri="{BB962C8B-B14F-4D97-AF65-F5344CB8AC3E}">
        <p14:creationId xmlns:p14="http://schemas.microsoft.com/office/powerpoint/2010/main" val="27571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74A80501-7AB3-45D0-8E80-7FE17D1E64AF}" type="datetime1">
              <a:rPr lang="en-US" smtClean="0"/>
              <a:t>10/8/2021</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AF42ED18-EDF1-4656-B580-1B208F1E62D6}" type="datetime1">
              <a:rPr lang="en-US" smtClean="0"/>
              <a:t>10/8/2021</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B02E8009-2ADA-411E-ACAF-A17E6A6DCBA0}" type="datetime1">
              <a:rPr lang="en-US" smtClean="0"/>
              <a:t>10/8/2021</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BE518D28-F16F-4625-8AF8-64C2155C5CC4}" type="datetime1">
              <a:rPr lang="en-US" smtClean="0"/>
              <a:t>10/8/2021</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2A783349-DCC0-4C9D-A910-08835F9031DA}" type="datetime1">
              <a:rPr lang="en-US" smtClean="0"/>
              <a:t>10/8/2021</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E1D5DE44-74BC-4BD4-990D-D0DA78775CDB}" type="datetime1">
              <a:rPr lang="en-US" smtClean="0"/>
              <a:t>10/8/2021</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5C14319C-AC87-4AAB-932A-0F50BF7A1EE8}" type="datetime1">
              <a:rPr lang="en-US" smtClean="0"/>
              <a:t>10/8/2021</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BB554E3A-3221-4D7C-B114-1B6712275C22}" type="datetime1">
              <a:rPr lang="en-US" smtClean="0"/>
              <a:t>10/8/2021</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021B932-3C2D-4049-B0A9-5FA196928E75}" type="datetime1">
              <a:rPr lang="en-US" smtClean="0"/>
              <a:t>10/8/2021</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F1B8223C-913B-436B-BF3B-B1AD56770396}" type="datetime1">
              <a:rPr lang="en-US" smtClean="0"/>
              <a:t>10/8/2021</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7292DEA-4501-4B3A-9ED6-C6F64E96AC6B}" type="datetime1">
              <a:rPr lang="en-US" smtClean="0"/>
              <a:t>10/8/2021</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8B72FF5D-9FC4-49A6-8A9D-FDC52C3D948F}" type="datetime1">
              <a:rPr lang="en-US" smtClean="0"/>
              <a:t>10/8/2021</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16/B978-0-12-802075-3.00006-1" TargetMode="External"/><Relationship Id="rId2" Type="http://schemas.openxmlformats.org/officeDocument/2006/relationships/hyperlink" Target="http://www.jstor.org/stable/26060647" TargetMode="External"/><Relationship Id="rId1" Type="http://schemas.openxmlformats.org/officeDocument/2006/relationships/slideLayout" Target="../slideLayouts/slideLayout2.xml"/><Relationship Id="rId6" Type="http://schemas.openxmlformats.org/officeDocument/2006/relationships/hyperlink" Target="https://taylorholmes.com/2017/12/07/interview-with-otherlife-screenplay-author-kelley-eskridge/" TargetMode="External"/><Relationship Id="rId5" Type="http://schemas.openxmlformats.org/officeDocument/2006/relationships/hyperlink" Target="https://www.theguardian.com/film/2017/jun/19/otherlife-review-ambitious-australian-sci-fi" TargetMode="External"/><Relationship Id="rId4" Type="http://schemas.openxmlformats.org/officeDocument/2006/relationships/hyperlink" Target="https://doi.org/10.1007/s11948-017-9979-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comments" Target="../comments/commen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comments" Target="../comments/commen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a:normAutofit/>
          </a:bodyPr>
          <a:lstStyle/>
          <a:p>
            <a:r>
              <a:rPr lang="en-US" sz="8000" err="1"/>
              <a:t>Other</a:t>
            </a:r>
            <a:r>
              <a:rPr lang="en-US" err="1"/>
              <a:t>Life</a:t>
            </a:r>
            <a:endParaRPr lang="en-US" sz="8000"/>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a:bodyPr>
          <a:lstStyle/>
          <a:p>
            <a:r>
              <a:rPr lang="en-US">
                <a:solidFill>
                  <a:schemeClr val="tx1">
                    <a:lumMod val="85000"/>
                    <a:lumOff val="15000"/>
                  </a:schemeClr>
                </a:solidFill>
              </a:rPr>
              <a:t>By </a:t>
            </a:r>
            <a:r>
              <a:rPr lang="en-US" err="1">
                <a:solidFill>
                  <a:schemeClr val="tx1">
                    <a:lumMod val="85000"/>
                    <a:lumOff val="15000"/>
                  </a:schemeClr>
                </a:solidFill>
              </a:rPr>
              <a:t>jair</a:t>
            </a:r>
            <a:r>
              <a:rPr lang="en-US">
                <a:solidFill>
                  <a:schemeClr val="tx1">
                    <a:lumMod val="85000"/>
                    <a:lumOff val="15000"/>
                  </a:schemeClr>
                </a:solidFill>
              </a:rPr>
              <a:t> </a:t>
            </a:r>
            <a:r>
              <a:rPr lang="en-US" err="1">
                <a:solidFill>
                  <a:schemeClr val="tx1">
                    <a:lumMod val="85000"/>
                    <a:lumOff val="15000"/>
                  </a:schemeClr>
                </a:solidFill>
              </a:rPr>
              <a:t>meza</a:t>
            </a:r>
            <a:r>
              <a:rPr lang="en-US">
                <a:solidFill>
                  <a:schemeClr val="tx1">
                    <a:lumMod val="85000"/>
                    <a:lumOff val="15000"/>
                  </a:schemeClr>
                </a:solidFill>
              </a:rPr>
              <a:t>, Nicole burgess, joseph </a:t>
            </a:r>
            <a:r>
              <a:rPr lang="en-US" err="1">
                <a:solidFill>
                  <a:schemeClr val="tx1">
                    <a:lumMod val="85000"/>
                    <a:lumOff val="15000"/>
                  </a:schemeClr>
                </a:solidFill>
              </a:rPr>
              <a:t>rozman</a:t>
            </a:r>
            <a:endParaRPr lang="en-US" sz="240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682EACE-3AA9-4204-B061-D6BC075350DD}"/>
              </a:ext>
            </a:extLst>
          </p:cNvPr>
          <p:cNvPicPr>
            <a:picLocks noChangeAspect="1"/>
          </p:cNvPicPr>
          <p:nvPr/>
        </p:nvPicPr>
        <p:blipFill>
          <a:blip r:embed="rId4"/>
          <a:stretch>
            <a:fillRect/>
          </a:stretch>
        </p:blipFill>
        <p:spPr>
          <a:xfrm>
            <a:off x="-2" y="0"/>
            <a:ext cx="4889669" cy="6917376"/>
          </a:xfrm>
          <a:prstGeom prst="rect">
            <a:avLst/>
          </a:prstGeom>
        </p:spPr>
      </p:pic>
      <p:sp>
        <p:nvSpPr>
          <p:cNvPr id="4" name="Slide Number Placeholder 3">
            <a:extLst>
              <a:ext uri="{FF2B5EF4-FFF2-40B4-BE49-F238E27FC236}">
                <a16:creationId xmlns:a16="http://schemas.microsoft.com/office/drawing/2014/main" id="{CFDD0C37-863C-4DDA-8422-575ECB0E836C}"/>
              </a:ext>
            </a:extLst>
          </p:cNvPr>
          <p:cNvSpPr>
            <a:spLocks noGrp="1"/>
          </p:cNvSpPr>
          <p:nvPr>
            <p:ph type="sldNum" sz="quarter" idx="12"/>
          </p:nvPr>
        </p:nvSpPr>
        <p:spPr/>
        <p:txBody>
          <a:bodyPr/>
          <a:lstStyle/>
          <a:p>
            <a:fld id="{3A98EE3D-8CD1-4C3F-BD1C-C98C9596463C}" type="slidenum">
              <a:rPr lang="en-US" smtClean="0"/>
              <a:t>1</a:t>
            </a:fld>
            <a:endParaRPr lang="en-US"/>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FEA0-9EF8-45AB-8E02-88E3AED1C8E4}"/>
              </a:ext>
            </a:extLst>
          </p:cNvPr>
          <p:cNvSpPr>
            <a:spLocks noGrp="1"/>
          </p:cNvSpPr>
          <p:nvPr>
            <p:ph type="title"/>
          </p:nvPr>
        </p:nvSpPr>
        <p:spPr>
          <a:xfrm>
            <a:off x="1097280" y="286603"/>
            <a:ext cx="10058400" cy="1450757"/>
          </a:xfrm>
        </p:spPr>
        <p:txBody>
          <a:bodyPr anchor="b">
            <a:normAutofit/>
          </a:bodyPr>
          <a:lstStyle/>
          <a:p>
            <a:r>
              <a:rPr lang="en-US"/>
              <a:t>Virtual Reality</a:t>
            </a:r>
          </a:p>
        </p:txBody>
      </p:sp>
      <p:pic>
        <p:nvPicPr>
          <p:cNvPr id="8" name="Picture 7">
            <a:extLst>
              <a:ext uri="{FF2B5EF4-FFF2-40B4-BE49-F238E27FC236}">
                <a16:creationId xmlns:a16="http://schemas.microsoft.com/office/drawing/2014/main" id="{1B71806A-1C53-4E4F-80B9-88808D337EC7}"/>
              </a:ext>
            </a:extLst>
          </p:cNvPr>
          <p:cNvPicPr>
            <a:picLocks noChangeAspect="1"/>
          </p:cNvPicPr>
          <p:nvPr/>
        </p:nvPicPr>
        <p:blipFill rotWithShape="1">
          <a:blip r:embed="rId3"/>
          <a:srcRect l="24185" t="3288" r="25063" b="-3287"/>
          <a:stretch/>
        </p:blipFill>
        <p:spPr>
          <a:xfrm>
            <a:off x="6515944" y="2120900"/>
            <a:ext cx="4639736" cy="3748194"/>
          </a:xfrm>
          <a:prstGeom prst="rect">
            <a:avLst/>
          </a:prstGeom>
          <a:noFill/>
        </p:spPr>
      </p:pic>
      <p:sp>
        <p:nvSpPr>
          <p:cNvPr id="5" name="Slide Number Placeholder 4">
            <a:extLst>
              <a:ext uri="{FF2B5EF4-FFF2-40B4-BE49-F238E27FC236}">
                <a16:creationId xmlns:a16="http://schemas.microsoft.com/office/drawing/2014/main" id="{1044E5D5-C7C3-49FC-8DD7-B2E0B3D7BFCC}"/>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10</a:t>
            </a:fld>
            <a:endParaRPr lang="en-US"/>
          </a:p>
        </p:txBody>
      </p:sp>
      <p:sp>
        <p:nvSpPr>
          <p:cNvPr id="11" name="Content Placeholder 10">
            <a:extLst>
              <a:ext uri="{FF2B5EF4-FFF2-40B4-BE49-F238E27FC236}">
                <a16:creationId xmlns:a16="http://schemas.microsoft.com/office/drawing/2014/main" id="{FDFB78D5-AF2F-4886-8889-572FAA62121C}"/>
              </a:ext>
            </a:extLst>
          </p:cNvPr>
          <p:cNvSpPr>
            <a:spLocks noGrp="1"/>
          </p:cNvSpPr>
          <p:nvPr>
            <p:ph sz="half" idx="1"/>
          </p:nvPr>
        </p:nvSpPr>
        <p:spPr/>
        <p:txBody>
          <a:bodyPr vert="horz" lIns="0" tIns="45720" rIns="0" bIns="45720" rtlCol="0" anchor="t">
            <a:normAutofit/>
          </a:bodyPr>
          <a:lstStyle/>
          <a:p>
            <a:r>
              <a:rPr lang="en-US"/>
              <a:t>“</a:t>
            </a:r>
            <a:r>
              <a:rPr lang="en-US" sz="1800" b="0" i="0" u="none" strike="noStrike">
                <a:solidFill>
                  <a:srgbClr val="000000"/>
                </a:solidFill>
                <a:effectLst/>
                <a:latin typeface="Calibri"/>
                <a:cs typeface="Calibri"/>
              </a:rPr>
              <a:t>technology is constructing increasingly lonely worlds for humans to inhabit</a:t>
            </a:r>
            <a:r>
              <a:rPr lang="en-US" sz="1800">
                <a:solidFill>
                  <a:srgbClr val="000000"/>
                </a:solidFill>
                <a:latin typeface="Calibri"/>
                <a:cs typeface="Calibri"/>
              </a:rPr>
              <a:t>”[4].</a:t>
            </a:r>
            <a:r>
              <a:rPr lang="en-US" sz="1800" b="0" i="0" u="none" strike="noStrike">
                <a:solidFill>
                  <a:srgbClr val="000000"/>
                </a:solidFill>
                <a:effectLst/>
                <a:latin typeface="Calibri"/>
                <a:cs typeface="Calibri"/>
              </a:rPr>
              <a:t> based on Kelley Eskridge’s Solitaire</a:t>
            </a:r>
          </a:p>
          <a:p>
            <a:r>
              <a:rPr lang="en-US" sz="1800" b="0" i="0" u="none" strike="noStrike">
                <a:solidFill>
                  <a:srgbClr val="000000"/>
                </a:solidFill>
                <a:effectLst/>
                <a:latin typeface="Calibri"/>
                <a:cs typeface="Calibri"/>
              </a:rPr>
              <a:t>“the central idea of virtual confinement, and Ren’s emotional journey are what I thought was important to carry over into the film”</a:t>
            </a:r>
            <a:r>
              <a:rPr lang="en-US" sz="1800">
                <a:solidFill>
                  <a:srgbClr val="000000"/>
                </a:solidFill>
                <a:latin typeface="Calibri"/>
                <a:cs typeface="Calibri"/>
              </a:rPr>
              <a:t> [5]</a:t>
            </a:r>
            <a:r>
              <a:rPr lang="en-US" sz="1800" b="0" i="0" u="none" strike="noStrike">
                <a:solidFill>
                  <a:srgbClr val="000000"/>
                </a:solidFill>
                <a:effectLst/>
                <a:latin typeface="Calibri"/>
                <a:cs typeface="Calibri"/>
              </a:rPr>
              <a:t> - Kelley Eskridge</a:t>
            </a:r>
            <a:endParaRPr lang="en-US" sz="1800">
              <a:solidFill>
                <a:srgbClr val="000000"/>
              </a:solidFill>
              <a:latin typeface="Calibri"/>
              <a:cs typeface="Calibri"/>
            </a:endParaRPr>
          </a:p>
          <a:p>
            <a:endParaRPr lang="en-US"/>
          </a:p>
        </p:txBody>
      </p:sp>
    </p:spTree>
    <p:extLst>
      <p:ext uri="{BB962C8B-B14F-4D97-AF65-F5344CB8AC3E}">
        <p14:creationId xmlns:p14="http://schemas.microsoft.com/office/powerpoint/2010/main" val="3843082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88BE9902-B414-4ACC-9560-055E934DFDCD}"/>
              </a:ext>
            </a:extLst>
          </p:cNvPr>
          <p:cNvPicPr>
            <a:picLocks noChangeAspect="1"/>
          </p:cNvPicPr>
          <p:nvPr/>
        </p:nvPicPr>
        <p:blipFill rotWithShape="1">
          <a:blip r:embed="rId3"/>
          <a:srcRect l="30188" r="18439" b="-2"/>
          <a:stretch/>
        </p:blipFill>
        <p:spPr>
          <a:xfrm>
            <a:off x="-554395" y="-3439127"/>
            <a:ext cx="12746395" cy="10297127"/>
          </a:xfrm>
          <a:prstGeom prst="rect">
            <a:avLst/>
          </a:prstGeom>
          <a:noFill/>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10058400" cy="3892168"/>
          </a:xfrm>
        </p:spPr>
        <p:txBody>
          <a:bodyPr anchor="ctr">
            <a:normAutofit/>
          </a:bodyPr>
          <a:lstStyle/>
          <a:p>
            <a:pPr lvl="0" algn="ctr"/>
            <a:r>
              <a:rPr lang="en-US" sz="4800" i="1">
                <a:solidFill>
                  <a:srgbClr val="FFFFFF"/>
                </a:solidFill>
              </a:rPr>
              <a:t>“we are here to broaden minds, not confine them”</a:t>
            </a: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a:solidFill>
                  <a:srgbClr val="FFFFFF"/>
                </a:solidFill>
              </a:rPr>
              <a:t>- Ren </a:t>
            </a:r>
            <a:r>
              <a:rPr lang="en-US" err="1">
                <a:solidFill>
                  <a:srgbClr val="FFFFFF"/>
                </a:solidFill>
              </a:rPr>
              <a:t>amari</a:t>
            </a:r>
            <a:endParaRPr lang="en-US">
              <a:solidFill>
                <a:srgbClr val="FFFFFF"/>
              </a:solidFill>
            </a:endParaRPr>
          </a:p>
        </p:txBody>
      </p:sp>
      <p:sp>
        <p:nvSpPr>
          <p:cNvPr id="4" name="Slide Number Placeholder 3">
            <a:extLst>
              <a:ext uri="{FF2B5EF4-FFF2-40B4-BE49-F238E27FC236}">
                <a16:creationId xmlns:a16="http://schemas.microsoft.com/office/drawing/2014/main" id="{67465439-8F10-43DB-9ECD-4618E4F0E4D8}"/>
              </a:ext>
            </a:extLst>
          </p:cNvPr>
          <p:cNvSpPr>
            <a:spLocks noGrp="1"/>
          </p:cNvSpPr>
          <p:nvPr>
            <p:ph type="sldNum" sz="quarter" idx="12"/>
          </p:nvPr>
        </p:nvSpPr>
        <p:spPr/>
        <p:txBody>
          <a:bodyPr/>
          <a:lstStyle/>
          <a:p>
            <a:fld id="{3A98EE3D-8CD1-4C3F-BD1C-C98C9596463C}" type="slidenum">
              <a:rPr lang="en-US" smtClean="0"/>
              <a:t>11</a:t>
            </a:fld>
            <a:endParaRPr lang="en-US"/>
          </a:p>
        </p:txBody>
      </p:sp>
    </p:spTree>
    <p:extLst>
      <p:ext uri="{BB962C8B-B14F-4D97-AF65-F5344CB8AC3E}">
        <p14:creationId xmlns:p14="http://schemas.microsoft.com/office/powerpoint/2010/main" val="191714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9CD0-DEDE-49AA-81C1-B627F9FAECC2}"/>
              </a:ext>
            </a:extLst>
          </p:cNvPr>
          <p:cNvSpPr>
            <a:spLocks noGrp="1"/>
          </p:cNvSpPr>
          <p:nvPr>
            <p:ph type="title"/>
          </p:nvPr>
        </p:nvSpPr>
        <p:spPr>
          <a:xfrm>
            <a:off x="1097280" y="286603"/>
            <a:ext cx="10058400" cy="1450757"/>
          </a:xfrm>
        </p:spPr>
        <p:txBody>
          <a:bodyPr anchor="b">
            <a:normAutofit/>
          </a:bodyPr>
          <a:lstStyle/>
          <a:p>
            <a:r>
              <a:rPr lang="en-US"/>
              <a:t>Negatives of VR</a:t>
            </a:r>
          </a:p>
        </p:txBody>
      </p:sp>
      <p:sp>
        <p:nvSpPr>
          <p:cNvPr id="3" name="Content Placeholder 2">
            <a:extLst>
              <a:ext uri="{FF2B5EF4-FFF2-40B4-BE49-F238E27FC236}">
                <a16:creationId xmlns:a16="http://schemas.microsoft.com/office/drawing/2014/main" id="{FA152D52-2FB1-45AE-88DA-7FDBCFF0A30E}"/>
              </a:ext>
            </a:extLst>
          </p:cNvPr>
          <p:cNvSpPr>
            <a:spLocks noGrp="1"/>
          </p:cNvSpPr>
          <p:nvPr>
            <p:ph sz="half" idx="2"/>
          </p:nvPr>
        </p:nvSpPr>
        <p:spPr>
          <a:xfrm>
            <a:off x="6515944" y="2120900"/>
            <a:ext cx="4639736" cy="3748194"/>
          </a:xfrm>
        </p:spPr>
        <p:txBody>
          <a:bodyPr vert="horz" lIns="0" tIns="45720" rIns="0" bIns="45720" rtlCol="0" anchor="t">
            <a:normAutofit/>
          </a:bodyPr>
          <a:lstStyle/>
          <a:p>
            <a:pPr>
              <a:lnSpc>
                <a:spcPct val="100000"/>
              </a:lnSpc>
            </a:pPr>
            <a:r>
              <a:rPr lang="en-US" b="0" i="0" u="none" strike="noStrike">
                <a:effectLst/>
              </a:rPr>
              <a:t>“Prolonged exposures could lead to a range of physical symptoms from arrhythmia to seizures, even brain death” – Dr. Amari</a:t>
            </a:r>
            <a:r>
              <a:rPr lang="en-US"/>
              <a:t> </a:t>
            </a:r>
            <a:endParaRPr lang="en-US" b="0" i="0" u="none" strike="noStrike">
              <a:effectLst/>
            </a:endParaRPr>
          </a:p>
          <a:p>
            <a:pPr>
              <a:lnSpc>
                <a:spcPct val="100000"/>
              </a:lnSpc>
            </a:pPr>
            <a:r>
              <a:rPr lang="en-US" b="0" i="0" u="none" strike="noStrike">
                <a:effectLst/>
              </a:rPr>
              <a:t>“Trapped by the fantasy, and disassociate from reality all together” – Drug Administration Interviewer</a:t>
            </a:r>
          </a:p>
          <a:p>
            <a:pPr>
              <a:lnSpc>
                <a:spcPct val="100000"/>
              </a:lnSpc>
            </a:pPr>
            <a:r>
              <a:rPr lang="en-US"/>
              <a:t>Cybersickness</a:t>
            </a:r>
          </a:p>
          <a:p>
            <a:pPr>
              <a:lnSpc>
                <a:spcPct val="100000"/>
              </a:lnSpc>
            </a:pPr>
            <a:r>
              <a:rPr lang="en-US"/>
              <a:t>Virtual confinement</a:t>
            </a:r>
          </a:p>
          <a:p>
            <a:pPr>
              <a:lnSpc>
                <a:spcPct val="100000"/>
              </a:lnSpc>
            </a:pPr>
            <a:r>
              <a:rPr lang="en-US"/>
              <a:t>Addiction [3]</a:t>
            </a:r>
          </a:p>
        </p:txBody>
      </p:sp>
      <p:sp>
        <p:nvSpPr>
          <p:cNvPr id="5" name="Slide Number Placeholder 4">
            <a:extLst>
              <a:ext uri="{FF2B5EF4-FFF2-40B4-BE49-F238E27FC236}">
                <a16:creationId xmlns:a16="http://schemas.microsoft.com/office/drawing/2014/main" id="{8A62C35F-E395-4CC6-9112-E6573118E993}"/>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12</a:t>
            </a:fld>
            <a:endParaRPr lang="en-US"/>
          </a:p>
        </p:txBody>
      </p:sp>
      <p:pic>
        <p:nvPicPr>
          <p:cNvPr id="9" name="Picture 8">
            <a:extLst>
              <a:ext uri="{FF2B5EF4-FFF2-40B4-BE49-F238E27FC236}">
                <a16:creationId xmlns:a16="http://schemas.microsoft.com/office/drawing/2014/main" id="{88BFC829-1B0D-4B25-88C7-7B356742E223}"/>
              </a:ext>
            </a:extLst>
          </p:cNvPr>
          <p:cNvPicPr>
            <a:picLocks noChangeAspect="1"/>
          </p:cNvPicPr>
          <p:nvPr/>
        </p:nvPicPr>
        <p:blipFill rotWithShape="1">
          <a:blip r:embed="rId3"/>
          <a:srcRect l="31037"/>
          <a:stretch/>
        </p:blipFill>
        <p:spPr>
          <a:xfrm>
            <a:off x="636999" y="2313600"/>
            <a:ext cx="5617054" cy="3362794"/>
          </a:xfrm>
          <a:prstGeom prst="rect">
            <a:avLst/>
          </a:prstGeom>
        </p:spPr>
      </p:pic>
    </p:spTree>
    <p:extLst>
      <p:ext uri="{BB962C8B-B14F-4D97-AF65-F5344CB8AC3E}">
        <p14:creationId xmlns:p14="http://schemas.microsoft.com/office/powerpoint/2010/main" val="221437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BE13-B323-4F6B-9356-978500F04DD9}"/>
              </a:ext>
            </a:extLst>
          </p:cNvPr>
          <p:cNvSpPr>
            <a:spLocks noGrp="1"/>
          </p:cNvSpPr>
          <p:nvPr>
            <p:ph type="title"/>
          </p:nvPr>
        </p:nvSpPr>
        <p:spPr/>
        <p:txBody>
          <a:bodyPr/>
          <a:lstStyle/>
          <a:p>
            <a:r>
              <a:rPr lang="en-US"/>
              <a:t>Negatives of VR</a:t>
            </a:r>
          </a:p>
        </p:txBody>
      </p:sp>
      <p:sp>
        <p:nvSpPr>
          <p:cNvPr id="3" name="Content Placeholder 2">
            <a:extLst>
              <a:ext uri="{FF2B5EF4-FFF2-40B4-BE49-F238E27FC236}">
                <a16:creationId xmlns:a16="http://schemas.microsoft.com/office/drawing/2014/main" id="{6742964C-204C-4685-ABEC-B8BF007F109F}"/>
              </a:ext>
            </a:extLst>
          </p:cNvPr>
          <p:cNvSpPr>
            <a:spLocks noGrp="1"/>
          </p:cNvSpPr>
          <p:nvPr>
            <p:ph idx="1"/>
          </p:nvPr>
        </p:nvSpPr>
        <p:spPr/>
        <p:txBody>
          <a:bodyPr>
            <a:normAutofit/>
          </a:bodyPr>
          <a:lstStyle/>
          <a:p>
            <a:r>
              <a:rPr lang="en-US" sz="2400"/>
              <a:t>Addiction to VR</a:t>
            </a:r>
          </a:p>
          <a:p>
            <a:r>
              <a:rPr lang="en-US" sz="2400"/>
              <a:t>Neglect the real world</a:t>
            </a:r>
          </a:p>
          <a:p>
            <a:r>
              <a:rPr lang="en-US" sz="2400"/>
              <a:t>Incidents where players develop serious medical issues, or even death by not caring for themselves</a:t>
            </a:r>
          </a:p>
          <a:p>
            <a:r>
              <a:rPr lang="en-US" sz="2400"/>
              <a:t>Forget about children</a:t>
            </a:r>
          </a:p>
          <a:p>
            <a:r>
              <a:rPr lang="en-US" sz="2400"/>
              <a:t>“Engrossing”</a:t>
            </a:r>
          </a:p>
        </p:txBody>
      </p:sp>
      <p:sp>
        <p:nvSpPr>
          <p:cNvPr id="4" name="Text Placeholder 3">
            <a:extLst>
              <a:ext uri="{FF2B5EF4-FFF2-40B4-BE49-F238E27FC236}">
                <a16:creationId xmlns:a16="http://schemas.microsoft.com/office/drawing/2014/main" id="{D40C5522-8095-4245-A2CB-CF633A735FFD}"/>
              </a:ext>
            </a:extLst>
          </p:cNvPr>
          <p:cNvSpPr>
            <a:spLocks noGrp="1"/>
          </p:cNvSpPr>
          <p:nvPr>
            <p:ph type="body" sz="half" idx="2"/>
          </p:nvPr>
        </p:nvSpPr>
        <p:spPr/>
        <p:txBody>
          <a:bodyPr/>
          <a:lstStyle/>
          <a:p>
            <a:r>
              <a:rPr lang="en-US"/>
              <a:t>DSM-5, (300.6) </a:t>
            </a:r>
          </a:p>
          <a:p>
            <a:r>
              <a:rPr lang="en-US" i="1"/>
              <a:t>Depersonalization</a:t>
            </a:r>
            <a:r>
              <a:rPr lang="en-US"/>
              <a:t> detachment or unreality of one’s own thoughts and feelings</a:t>
            </a:r>
          </a:p>
          <a:p>
            <a:r>
              <a:rPr lang="en-US" i="1"/>
              <a:t>Derealization</a:t>
            </a:r>
            <a:r>
              <a:rPr lang="en-US"/>
              <a:t> </a:t>
            </a:r>
            <a:br>
              <a:rPr lang="en-US"/>
            </a:br>
            <a:r>
              <a:rPr lang="en-US"/>
              <a:t>detachment or feeling of unreality of the environment</a:t>
            </a:r>
          </a:p>
        </p:txBody>
      </p:sp>
      <p:sp>
        <p:nvSpPr>
          <p:cNvPr id="5" name="Slide Number Placeholder 4">
            <a:extLst>
              <a:ext uri="{FF2B5EF4-FFF2-40B4-BE49-F238E27FC236}">
                <a16:creationId xmlns:a16="http://schemas.microsoft.com/office/drawing/2014/main" id="{A4A9DDEF-7100-442B-A3B5-891E032C4C04}"/>
              </a:ext>
            </a:extLst>
          </p:cNvPr>
          <p:cNvSpPr>
            <a:spLocks noGrp="1"/>
          </p:cNvSpPr>
          <p:nvPr>
            <p:ph type="sldNum" sz="quarter" idx="12"/>
          </p:nvPr>
        </p:nvSpPr>
        <p:spPr/>
        <p:txBody>
          <a:bodyPr/>
          <a:lstStyle/>
          <a:p>
            <a:fld id="{3A98EE3D-8CD1-4C3F-BD1C-C98C9596463C}" type="slidenum">
              <a:rPr lang="en-US" smtClean="0"/>
              <a:pPr/>
              <a:t>13</a:t>
            </a:fld>
            <a:endParaRPr lang="en-US"/>
          </a:p>
        </p:txBody>
      </p:sp>
    </p:spTree>
    <p:extLst>
      <p:ext uri="{BB962C8B-B14F-4D97-AF65-F5344CB8AC3E}">
        <p14:creationId xmlns:p14="http://schemas.microsoft.com/office/powerpoint/2010/main" val="38863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15F9-A196-4033-88E0-047B5E99D216}"/>
              </a:ext>
            </a:extLst>
          </p:cNvPr>
          <p:cNvSpPr>
            <a:spLocks noGrp="1"/>
          </p:cNvSpPr>
          <p:nvPr>
            <p:ph type="title"/>
          </p:nvPr>
        </p:nvSpPr>
        <p:spPr>
          <a:xfrm>
            <a:off x="643466" y="807259"/>
            <a:ext cx="3715895" cy="2073099"/>
          </a:xfrm>
        </p:spPr>
        <p:txBody>
          <a:bodyPr/>
          <a:lstStyle/>
          <a:p>
            <a:r>
              <a:rPr lang="en-US"/>
              <a:t>Nanotechnology</a:t>
            </a:r>
          </a:p>
        </p:txBody>
      </p:sp>
      <p:sp>
        <p:nvSpPr>
          <p:cNvPr id="3" name="Content Placeholder 2">
            <a:extLst>
              <a:ext uri="{FF2B5EF4-FFF2-40B4-BE49-F238E27FC236}">
                <a16:creationId xmlns:a16="http://schemas.microsoft.com/office/drawing/2014/main" id="{9AFDE847-D3A4-4350-8928-FC9718D38A0E}"/>
              </a:ext>
            </a:extLst>
          </p:cNvPr>
          <p:cNvSpPr>
            <a:spLocks noGrp="1"/>
          </p:cNvSpPr>
          <p:nvPr>
            <p:ph idx="1"/>
          </p:nvPr>
        </p:nvSpPr>
        <p:spPr>
          <a:xfrm>
            <a:off x="5458984" y="2618634"/>
            <a:ext cx="5928344" cy="3488922"/>
          </a:xfrm>
        </p:spPr>
        <p:txBody>
          <a:bodyPr vert="horz" lIns="0" tIns="45720" rIns="0" bIns="45720" rtlCol="0" anchor="t">
            <a:normAutofit/>
          </a:bodyPr>
          <a:lstStyle/>
          <a:p>
            <a:r>
              <a:rPr lang="en-US">
                <a:ea typeface="+mn-lt"/>
                <a:cs typeface="+mn-lt"/>
              </a:rPr>
              <a:t>Deals with materials and interactions at a low level. </a:t>
            </a:r>
          </a:p>
          <a:p>
            <a:r>
              <a:rPr lang="en-US"/>
              <a:t>Nanotechnology is on the borders between physics, chemistry, biology, and engineering sciences. </a:t>
            </a:r>
          </a:p>
          <a:p>
            <a:r>
              <a:rPr lang="en-US"/>
              <a:t>The example of technology we are going to be focusing on is neural implants [9]</a:t>
            </a:r>
          </a:p>
          <a:p>
            <a:endParaRPr lang="en-US"/>
          </a:p>
        </p:txBody>
      </p:sp>
      <p:sp>
        <p:nvSpPr>
          <p:cNvPr id="4" name="Text Placeholder 3">
            <a:extLst>
              <a:ext uri="{FF2B5EF4-FFF2-40B4-BE49-F238E27FC236}">
                <a16:creationId xmlns:a16="http://schemas.microsoft.com/office/drawing/2014/main" id="{437D21CF-2837-4F42-BB5B-1AA5961ED6CC}"/>
              </a:ext>
            </a:extLst>
          </p:cNvPr>
          <p:cNvSpPr>
            <a:spLocks noGrp="1"/>
          </p:cNvSpPr>
          <p:nvPr>
            <p:ph type="body" sz="half" idx="2"/>
          </p:nvPr>
        </p:nvSpPr>
        <p:spPr/>
        <p:txBody>
          <a:bodyPr vert="horz" lIns="91440" tIns="45720" rIns="91440" bIns="45720" rtlCol="0" anchor="t">
            <a:normAutofit/>
          </a:bodyPr>
          <a:lstStyle/>
          <a:p>
            <a:r>
              <a:rPr lang="en-US"/>
              <a:t>What is it? </a:t>
            </a:r>
          </a:p>
        </p:txBody>
      </p:sp>
      <p:sp>
        <p:nvSpPr>
          <p:cNvPr id="5" name="Slide Number Placeholder 4">
            <a:extLst>
              <a:ext uri="{FF2B5EF4-FFF2-40B4-BE49-F238E27FC236}">
                <a16:creationId xmlns:a16="http://schemas.microsoft.com/office/drawing/2014/main" id="{84DC865D-5384-41FA-8266-745A689D9E95}"/>
              </a:ext>
            </a:extLst>
          </p:cNvPr>
          <p:cNvSpPr>
            <a:spLocks noGrp="1"/>
          </p:cNvSpPr>
          <p:nvPr>
            <p:ph type="sldNum" sz="quarter" idx="12"/>
          </p:nvPr>
        </p:nvSpPr>
        <p:spPr/>
        <p:txBody>
          <a:bodyPr/>
          <a:lstStyle/>
          <a:p>
            <a:fld id="{3A98EE3D-8CD1-4C3F-BD1C-C98C9596463C}" type="slidenum">
              <a:rPr lang="en-US" smtClean="0"/>
              <a:pPr/>
              <a:t>14</a:t>
            </a:fld>
            <a:endParaRPr lang="en-US"/>
          </a:p>
        </p:txBody>
      </p:sp>
    </p:spTree>
    <p:extLst>
      <p:ext uri="{BB962C8B-B14F-4D97-AF65-F5344CB8AC3E}">
        <p14:creationId xmlns:p14="http://schemas.microsoft.com/office/powerpoint/2010/main" val="79405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A9E8-4832-4B66-8524-F6C2524B54C9}"/>
              </a:ext>
            </a:extLst>
          </p:cNvPr>
          <p:cNvSpPr>
            <a:spLocks noGrp="1"/>
          </p:cNvSpPr>
          <p:nvPr>
            <p:ph type="title"/>
          </p:nvPr>
        </p:nvSpPr>
        <p:spPr/>
        <p:txBody>
          <a:bodyPr/>
          <a:lstStyle/>
          <a:p>
            <a:r>
              <a:rPr lang="en-US"/>
              <a:t>Neural Implants </a:t>
            </a:r>
          </a:p>
        </p:txBody>
      </p:sp>
      <p:sp>
        <p:nvSpPr>
          <p:cNvPr id="3" name="Content Placeholder 2">
            <a:extLst>
              <a:ext uri="{FF2B5EF4-FFF2-40B4-BE49-F238E27FC236}">
                <a16:creationId xmlns:a16="http://schemas.microsoft.com/office/drawing/2014/main" id="{649484BD-56DC-4ABE-A5FA-1735C248A7AC}"/>
              </a:ext>
            </a:extLst>
          </p:cNvPr>
          <p:cNvSpPr>
            <a:spLocks noGrp="1"/>
          </p:cNvSpPr>
          <p:nvPr>
            <p:ph idx="1"/>
          </p:nvPr>
        </p:nvSpPr>
        <p:spPr/>
        <p:txBody>
          <a:bodyPr vert="horz" lIns="0" tIns="45720" rIns="0" bIns="45720" rtlCol="0" anchor="t">
            <a:normAutofit/>
          </a:bodyPr>
          <a:lstStyle/>
          <a:p>
            <a:r>
              <a:rPr lang="en-US">
                <a:ea typeface="+mn-lt"/>
                <a:cs typeface="+mn-lt"/>
              </a:rPr>
              <a:t>A neural implant is a device that contacts tissues that contain neurons </a:t>
            </a:r>
          </a:p>
          <a:p>
            <a:r>
              <a:rPr lang="en-US">
                <a:ea typeface="+mn-lt"/>
                <a:cs typeface="+mn-lt"/>
              </a:rPr>
              <a:t>Neural implants can affect any part of the nervous system</a:t>
            </a:r>
          </a:p>
          <a:p>
            <a:r>
              <a:rPr lang="en-US">
                <a:ea typeface="+mn-lt"/>
                <a:cs typeface="+mn-lt"/>
              </a:rPr>
              <a:t>Common use is for deep brain stimulation to reduce symptoms of brain disorders and physical ailments </a:t>
            </a:r>
          </a:p>
          <a:p>
            <a:r>
              <a:rPr lang="en-US"/>
              <a:t>Neural Implants are invasive [8]</a:t>
            </a:r>
          </a:p>
        </p:txBody>
      </p:sp>
      <p:sp>
        <p:nvSpPr>
          <p:cNvPr id="4" name="Slide Number Placeholder 3">
            <a:extLst>
              <a:ext uri="{FF2B5EF4-FFF2-40B4-BE49-F238E27FC236}">
                <a16:creationId xmlns:a16="http://schemas.microsoft.com/office/drawing/2014/main" id="{B979B282-D33A-4556-8644-D8C46F71ACA0}"/>
              </a:ext>
            </a:extLst>
          </p:cNvPr>
          <p:cNvSpPr>
            <a:spLocks noGrp="1"/>
          </p:cNvSpPr>
          <p:nvPr>
            <p:ph type="sldNum" sz="quarter" idx="12"/>
          </p:nvPr>
        </p:nvSpPr>
        <p:spPr/>
        <p:txBody>
          <a:bodyPr/>
          <a:lstStyle/>
          <a:p>
            <a:fld id="{3A98EE3D-8CD1-4C3F-BD1C-C98C9596463C}" type="slidenum">
              <a:rPr lang="en-US" smtClean="0"/>
              <a:t>15</a:t>
            </a:fld>
            <a:endParaRPr lang="en-US"/>
          </a:p>
        </p:txBody>
      </p:sp>
      <p:pic>
        <p:nvPicPr>
          <p:cNvPr id="7" name="Picture 7" descr="Diagram&#10;&#10;Description automatically generated">
            <a:extLst>
              <a:ext uri="{FF2B5EF4-FFF2-40B4-BE49-F238E27FC236}">
                <a16:creationId xmlns:a16="http://schemas.microsoft.com/office/drawing/2014/main" id="{398850FD-DE92-44E0-A11A-8F7E0C645421}"/>
              </a:ext>
            </a:extLst>
          </p:cNvPr>
          <p:cNvPicPr>
            <a:picLocks noChangeAspect="1"/>
          </p:cNvPicPr>
          <p:nvPr/>
        </p:nvPicPr>
        <p:blipFill>
          <a:blip r:embed="rId3"/>
          <a:stretch>
            <a:fillRect/>
          </a:stretch>
        </p:blipFill>
        <p:spPr>
          <a:xfrm>
            <a:off x="8353425" y="3923890"/>
            <a:ext cx="2743200" cy="2058219"/>
          </a:xfrm>
          <a:prstGeom prst="rect">
            <a:avLst/>
          </a:prstGeom>
        </p:spPr>
      </p:pic>
    </p:spTree>
    <p:extLst>
      <p:ext uri="{BB962C8B-B14F-4D97-AF65-F5344CB8AC3E}">
        <p14:creationId xmlns:p14="http://schemas.microsoft.com/office/powerpoint/2010/main" val="2142912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DB82-E756-44EE-8185-E483E6F9ADE2}"/>
              </a:ext>
            </a:extLst>
          </p:cNvPr>
          <p:cNvSpPr>
            <a:spLocks noGrp="1"/>
          </p:cNvSpPr>
          <p:nvPr>
            <p:ph type="title"/>
          </p:nvPr>
        </p:nvSpPr>
        <p:spPr/>
        <p:txBody>
          <a:bodyPr/>
          <a:lstStyle/>
          <a:p>
            <a:r>
              <a:rPr lang="en-US"/>
              <a:t>Relation Between </a:t>
            </a:r>
            <a:r>
              <a:rPr lang="en-US" err="1"/>
              <a:t>OtherLife</a:t>
            </a:r>
            <a:r>
              <a:rPr lang="en-US"/>
              <a:t> and Nanotechnology</a:t>
            </a:r>
          </a:p>
        </p:txBody>
      </p:sp>
      <p:sp>
        <p:nvSpPr>
          <p:cNvPr id="3" name="Content Placeholder 2">
            <a:extLst>
              <a:ext uri="{FF2B5EF4-FFF2-40B4-BE49-F238E27FC236}">
                <a16:creationId xmlns:a16="http://schemas.microsoft.com/office/drawing/2014/main" id="{009399D1-BCD8-4B19-8962-64C43BFD49AE}"/>
              </a:ext>
            </a:extLst>
          </p:cNvPr>
          <p:cNvSpPr>
            <a:spLocks noGrp="1"/>
          </p:cNvSpPr>
          <p:nvPr>
            <p:ph idx="1"/>
          </p:nvPr>
        </p:nvSpPr>
        <p:spPr>
          <a:xfrm>
            <a:off x="1097280" y="3287735"/>
            <a:ext cx="4248150" cy="2581357"/>
          </a:xfrm>
        </p:spPr>
        <p:txBody>
          <a:bodyPr vert="horz" lIns="0" tIns="45720" rIns="0" bIns="45720" rtlCol="0" anchor="t">
            <a:normAutofit/>
          </a:bodyPr>
          <a:lstStyle/>
          <a:p>
            <a:r>
              <a:rPr lang="en-US"/>
              <a:t>Ren continuously says that it is "Just Code"</a:t>
            </a:r>
          </a:p>
          <a:p>
            <a:r>
              <a:rPr lang="en-US" err="1"/>
              <a:t>OtherLife</a:t>
            </a:r>
            <a:r>
              <a:rPr lang="en-US"/>
              <a:t> also monitors brain activity</a:t>
            </a:r>
          </a:p>
          <a:p>
            <a:endParaRPr lang="en-US"/>
          </a:p>
        </p:txBody>
      </p:sp>
      <p:sp>
        <p:nvSpPr>
          <p:cNvPr id="4" name="Slide Number Placeholder 3">
            <a:extLst>
              <a:ext uri="{FF2B5EF4-FFF2-40B4-BE49-F238E27FC236}">
                <a16:creationId xmlns:a16="http://schemas.microsoft.com/office/drawing/2014/main" id="{68959B81-3BE6-4618-A7B9-0F7810103021}"/>
              </a:ext>
            </a:extLst>
          </p:cNvPr>
          <p:cNvSpPr>
            <a:spLocks noGrp="1"/>
          </p:cNvSpPr>
          <p:nvPr>
            <p:ph type="sldNum" sz="quarter" idx="12"/>
          </p:nvPr>
        </p:nvSpPr>
        <p:spPr/>
        <p:txBody>
          <a:bodyPr/>
          <a:lstStyle/>
          <a:p>
            <a:fld id="{3A98EE3D-8CD1-4C3F-BD1C-C98C9596463C}" type="slidenum">
              <a:rPr lang="en-US" dirty="0" smtClean="0"/>
              <a:t>16</a:t>
            </a:fld>
            <a:endParaRPr lang="en-US"/>
          </a:p>
        </p:txBody>
      </p:sp>
      <p:pic>
        <p:nvPicPr>
          <p:cNvPr id="6" name="Picture 5" descr="Graphical user interface&#10;&#10;Description automatically generated">
            <a:extLst>
              <a:ext uri="{FF2B5EF4-FFF2-40B4-BE49-F238E27FC236}">
                <a16:creationId xmlns:a16="http://schemas.microsoft.com/office/drawing/2014/main" id="{95787C1F-9762-4979-91F1-E66420DC673E}"/>
              </a:ext>
            </a:extLst>
          </p:cNvPr>
          <p:cNvPicPr>
            <a:picLocks noChangeAspect="1"/>
          </p:cNvPicPr>
          <p:nvPr/>
        </p:nvPicPr>
        <p:blipFill>
          <a:blip r:embed="rId3"/>
          <a:stretch>
            <a:fillRect/>
          </a:stretch>
        </p:blipFill>
        <p:spPr>
          <a:xfrm>
            <a:off x="6571989" y="2508020"/>
            <a:ext cx="4966569" cy="1831521"/>
          </a:xfrm>
          <a:prstGeom prst="rect">
            <a:avLst/>
          </a:prstGeom>
        </p:spPr>
      </p:pic>
      <p:pic>
        <p:nvPicPr>
          <p:cNvPr id="7" name="Picture 7">
            <a:extLst>
              <a:ext uri="{FF2B5EF4-FFF2-40B4-BE49-F238E27FC236}">
                <a16:creationId xmlns:a16="http://schemas.microsoft.com/office/drawing/2014/main" id="{E3675CA5-259B-40C9-8A6A-320285B9BA36}"/>
              </a:ext>
            </a:extLst>
          </p:cNvPr>
          <p:cNvPicPr>
            <a:picLocks noChangeAspect="1"/>
          </p:cNvPicPr>
          <p:nvPr/>
        </p:nvPicPr>
        <p:blipFill>
          <a:blip r:embed="rId4"/>
          <a:stretch>
            <a:fillRect/>
          </a:stretch>
        </p:blipFill>
        <p:spPr>
          <a:xfrm>
            <a:off x="6572250" y="4522891"/>
            <a:ext cx="4962525" cy="1841293"/>
          </a:xfrm>
          <a:prstGeom prst="rect">
            <a:avLst/>
          </a:prstGeom>
        </p:spPr>
      </p:pic>
    </p:spTree>
    <p:extLst>
      <p:ext uri="{BB962C8B-B14F-4D97-AF65-F5344CB8AC3E}">
        <p14:creationId xmlns:p14="http://schemas.microsoft.com/office/powerpoint/2010/main" val="2243403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6670-6DBF-4C8B-AB03-26D0EB2A36E2}"/>
              </a:ext>
            </a:extLst>
          </p:cNvPr>
          <p:cNvSpPr>
            <a:spLocks noGrp="1"/>
          </p:cNvSpPr>
          <p:nvPr>
            <p:ph type="title"/>
          </p:nvPr>
        </p:nvSpPr>
        <p:spPr/>
        <p:txBody>
          <a:bodyPr/>
          <a:lstStyle/>
          <a:p>
            <a:r>
              <a:rPr lang="en-US"/>
              <a:t>Human Testing</a:t>
            </a:r>
          </a:p>
        </p:txBody>
      </p:sp>
      <p:pic>
        <p:nvPicPr>
          <p:cNvPr id="6" name="Picture 6">
            <a:extLst>
              <a:ext uri="{FF2B5EF4-FFF2-40B4-BE49-F238E27FC236}">
                <a16:creationId xmlns:a16="http://schemas.microsoft.com/office/drawing/2014/main" id="{5E7C2125-6646-4F30-A291-67E464CB0511}"/>
              </a:ext>
            </a:extLst>
          </p:cNvPr>
          <p:cNvPicPr>
            <a:picLocks noGrp="1" noChangeAspect="1"/>
          </p:cNvPicPr>
          <p:nvPr>
            <p:ph idx="1"/>
          </p:nvPr>
        </p:nvPicPr>
        <p:blipFill rotWithShape="1">
          <a:blip r:embed="rId3"/>
          <a:srcRect l="19584" r="20073" b="-345"/>
          <a:stretch/>
        </p:blipFill>
        <p:spPr>
          <a:xfrm>
            <a:off x="608277" y="3345421"/>
            <a:ext cx="3577330" cy="2460162"/>
          </a:xfrm>
        </p:spPr>
      </p:pic>
      <p:sp>
        <p:nvSpPr>
          <p:cNvPr id="5" name="Slide Number Placeholder 4">
            <a:extLst>
              <a:ext uri="{FF2B5EF4-FFF2-40B4-BE49-F238E27FC236}">
                <a16:creationId xmlns:a16="http://schemas.microsoft.com/office/drawing/2014/main" id="{FC2633CB-D9D9-4950-9A82-06F6B4ED6525}"/>
              </a:ext>
            </a:extLst>
          </p:cNvPr>
          <p:cNvSpPr>
            <a:spLocks noGrp="1"/>
          </p:cNvSpPr>
          <p:nvPr>
            <p:ph type="sldNum" sz="quarter" idx="12"/>
          </p:nvPr>
        </p:nvSpPr>
        <p:spPr/>
        <p:txBody>
          <a:bodyPr/>
          <a:lstStyle/>
          <a:p>
            <a:fld id="{3A98EE3D-8CD1-4C3F-BD1C-C98C9596463C}" type="slidenum">
              <a:rPr lang="en-US" smtClean="0"/>
              <a:pPr/>
              <a:t>17</a:t>
            </a:fld>
            <a:endParaRPr lang="en-US"/>
          </a:p>
        </p:txBody>
      </p:sp>
      <p:sp>
        <p:nvSpPr>
          <p:cNvPr id="9" name="Content Placeholder 2">
            <a:extLst>
              <a:ext uri="{FF2B5EF4-FFF2-40B4-BE49-F238E27FC236}">
                <a16:creationId xmlns:a16="http://schemas.microsoft.com/office/drawing/2014/main" id="{00DDAD40-AB50-48B5-A529-8DA67373611F}"/>
              </a:ext>
            </a:extLst>
          </p:cNvPr>
          <p:cNvSpPr txBox="1">
            <a:spLocks/>
          </p:cNvSpPr>
          <p:nvPr/>
        </p:nvSpPr>
        <p:spPr>
          <a:xfrm>
            <a:off x="5458984" y="812799"/>
            <a:ext cx="5928344" cy="5294757"/>
          </a:xfrm>
          <a:prstGeom prst="rect">
            <a:avLst/>
          </a:prstGeom>
        </p:spPr>
        <p:txBody>
          <a:bodyPr vert="horz" lIns="0" tIns="45720" rIns="0" bIns="45720" rtlCol="0" anchor="ctr">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They must use human testing in order to test the </a:t>
            </a:r>
            <a:r>
              <a:rPr lang="en-US" err="1"/>
              <a:t>OtherLife</a:t>
            </a:r>
            <a:r>
              <a:rPr lang="en-US"/>
              <a:t> code. </a:t>
            </a:r>
          </a:p>
          <a:p>
            <a:r>
              <a:rPr lang="en-US"/>
              <a:t>Using human testing to see if a person can control a robotic arm just by thinking about it. </a:t>
            </a:r>
          </a:p>
          <a:p>
            <a:r>
              <a:rPr lang="en-US"/>
              <a:t>Paralyzed participant is able to feel the objects being held by the robotic arm. [6]</a:t>
            </a:r>
          </a:p>
          <a:p>
            <a:r>
              <a:rPr lang="en-US"/>
              <a:t>Human testing of the confinement program of </a:t>
            </a:r>
            <a:r>
              <a:rPr lang="en-US" err="1"/>
              <a:t>OtherLife</a:t>
            </a:r>
            <a:endParaRPr lang="en-US"/>
          </a:p>
        </p:txBody>
      </p:sp>
    </p:spTree>
    <p:extLst>
      <p:ext uri="{BB962C8B-B14F-4D97-AF65-F5344CB8AC3E}">
        <p14:creationId xmlns:p14="http://schemas.microsoft.com/office/powerpoint/2010/main" val="3135332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BACD-DBCA-48FE-B5CD-815D6205B9D2}"/>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13736C5D-CC13-4E8F-A178-44DA9D60D3FE}"/>
              </a:ext>
            </a:extLst>
          </p:cNvPr>
          <p:cNvSpPr>
            <a:spLocks noGrp="1"/>
          </p:cNvSpPr>
          <p:nvPr>
            <p:ph idx="1"/>
          </p:nvPr>
        </p:nvSpPr>
        <p:spPr/>
        <p:txBody>
          <a:bodyPr vert="horz" lIns="0" tIns="45720" rIns="0" bIns="45720" rtlCol="0" anchor="t">
            <a:normAutofit/>
          </a:bodyPr>
          <a:lstStyle/>
          <a:p>
            <a:pPr marL="200660" lvl="1" indent="0">
              <a:buNone/>
            </a:pPr>
            <a:r>
              <a:rPr lang="en-US"/>
              <a:t>Virtual Reality can be used to help treat patients.</a:t>
            </a:r>
          </a:p>
          <a:p>
            <a:pPr marL="200660" lvl="1" indent="0">
              <a:buNone/>
            </a:pPr>
            <a:r>
              <a:rPr lang="en-US"/>
              <a:t>Virtual Reality is creating increasingly lonely worlds.</a:t>
            </a:r>
          </a:p>
          <a:p>
            <a:pPr marL="200660" lvl="1" indent="0">
              <a:buNone/>
            </a:pPr>
            <a:endParaRPr lang="en-US"/>
          </a:p>
          <a:p>
            <a:pPr marL="200660" lvl="1" indent="0">
              <a:buNone/>
            </a:pPr>
            <a:r>
              <a:rPr lang="en-US"/>
              <a:t>Nanotechnology can be used to treat many illnesses better than ever before.</a:t>
            </a:r>
          </a:p>
          <a:p>
            <a:pPr marL="200660" lvl="1" indent="0">
              <a:buNone/>
            </a:pPr>
            <a:r>
              <a:rPr lang="en-US"/>
              <a:t>Neural Implants are limited because of their invasiveness.</a:t>
            </a:r>
          </a:p>
          <a:p>
            <a:pPr marL="200660" lvl="1" indent="0">
              <a:buNone/>
            </a:pPr>
            <a:endParaRPr lang="en-US"/>
          </a:p>
          <a:p>
            <a:pPr marL="200660" lvl="1" indent="0">
              <a:buNone/>
            </a:pPr>
            <a:r>
              <a:rPr lang="en-US"/>
              <a:t>Human testing can be useful, but you must be prepared to deal with the ethical consequences</a:t>
            </a:r>
          </a:p>
        </p:txBody>
      </p:sp>
      <p:sp>
        <p:nvSpPr>
          <p:cNvPr id="4" name="Slide Number Placeholder 3">
            <a:extLst>
              <a:ext uri="{FF2B5EF4-FFF2-40B4-BE49-F238E27FC236}">
                <a16:creationId xmlns:a16="http://schemas.microsoft.com/office/drawing/2014/main" id="{0BB6BD4F-1C8D-48AE-BAFF-4FAAFD8F5E7E}"/>
              </a:ext>
            </a:extLst>
          </p:cNvPr>
          <p:cNvSpPr>
            <a:spLocks noGrp="1"/>
          </p:cNvSpPr>
          <p:nvPr>
            <p:ph type="sldNum" sz="quarter" idx="12"/>
          </p:nvPr>
        </p:nvSpPr>
        <p:spPr/>
        <p:txBody>
          <a:bodyPr/>
          <a:lstStyle/>
          <a:p>
            <a:fld id="{3A98EE3D-8CD1-4C3F-BD1C-C98C9596463C}" type="slidenum">
              <a:rPr lang="en-US" dirty="0" smtClean="0"/>
              <a:t>18</a:t>
            </a:fld>
            <a:endParaRPr lang="en-US"/>
          </a:p>
        </p:txBody>
      </p:sp>
    </p:spTree>
    <p:extLst>
      <p:ext uri="{BB962C8B-B14F-4D97-AF65-F5344CB8AC3E}">
        <p14:creationId xmlns:p14="http://schemas.microsoft.com/office/powerpoint/2010/main" val="1380702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D5B6-570B-4C55-80A2-DDBECAADE167}"/>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C877E5C7-EB41-48C8-80A2-00E8231DE58E}"/>
              </a:ext>
            </a:extLst>
          </p:cNvPr>
          <p:cNvSpPr>
            <a:spLocks noGrp="1"/>
          </p:cNvSpPr>
          <p:nvPr>
            <p:ph idx="1"/>
          </p:nvPr>
        </p:nvSpPr>
        <p:spPr/>
        <p:txBody>
          <a:bodyPr vert="horz" lIns="0" tIns="45720" rIns="0" bIns="45720" rtlCol="0" anchor="t">
            <a:normAutofit fontScale="55000" lnSpcReduction="20000"/>
          </a:bodyPr>
          <a:lstStyle/>
          <a:p>
            <a:r>
              <a:rPr lang="en-US" i="1" err="1">
                <a:ea typeface="+mn-lt"/>
                <a:cs typeface="+mn-lt"/>
              </a:rPr>
              <a:t>OtherLife</a:t>
            </a:r>
            <a:r>
              <a:rPr lang="en-US">
                <a:ea typeface="+mn-lt"/>
                <a:cs typeface="+mn-lt"/>
              </a:rPr>
              <a:t>. 2017. [film] Directed by B. Lucas. Australia.</a:t>
            </a:r>
          </a:p>
          <a:p>
            <a:r>
              <a:rPr lang="en-US">
                <a:ea typeface="+mn-lt"/>
                <a:cs typeface="+mn-lt"/>
              </a:rPr>
              <a:t>[1] HOFFMAN, H. G. (2004). VIRTUAL-REALITY THERAPY. </a:t>
            </a:r>
            <a:r>
              <a:rPr lang="en-US" i="1">
                <a:ea typeface="+mn-lt"/>
                <a:cs typeface="+mn-lt"/>
              </a:rPr>
              <a:t>Scientific American</a:t>
            </a:r>
            <a:r>
              <a:rPr lang="en-US">
                <a:ea typeface="+mn-lt"/>
                <a:cs typeface="+mn-lt"/>
              </a:rPr>
              <a:t>, </a:t>
            </a:r>
            <a:r>
              <a:rPr lang="en-US" i="1">
                <a:ea typeface="+mn-lt"/>
                <a:cs typeface="+mn-lt"/>
              </a:rPr>
              <a:t>291</a:t>
            </a:r>
            <a:r>
              <a:rPr lang="en-US">
                <a:ea typeface="+mn-lt"/>
                <a:cs typeface="+mn-lt"/>
              </a:rPr>
              <a:t>(2), 58–65. </a:t>
            </a:r>
            <a:r>
              <a:rPr lang="en-US">
                <a:ea typeface="+mn-lt"/>
                <a:cs typeface="+mn-lt"/>
                <a:hlinkClick r:id="rId2"/>
              </a:rPr>
              <a:t>http://www.jstor.org/stable/26060647</a:t>
            </a:r>
            <a:endParaRPr lang="en-US"/>
          </a:p>
          <a:p>
            <a:r>
              <a:rPr lang="en-US"/>
              <a:t>[2] Max M. North, Sarah M. North, Chapter 6 - Virtual Reality Therapy, Computer-Assisted and Web-Based Innovations in Psychology, Special Education, and Health, Academic Press, 2016, Pages 141-156, ISBN 9780128020753,</a:t>
            </a:r>
            <a:br>
              <a:rPr lang="en-US"/>
            </a:br>
            <a:r>
              <a:rPr lang="en-US">
                <a:hlinkClick r:id="rId3"/>
              </a:rPr>
              <a:t>https://doi.org/10.1016/B978-0-12-802075-3.00006-1</a:t>
            </a:r>
            <a:r>
              <a:rPr lang="en-US"/>
              <a:t>.</a:t>
            </a:r>
          </a:p>
          <a:p>
            <a:r>
              <a:rPr lang="en-US">
                <a:ea typeface="+mn-lt"/>
                <a:cs typeface="+mn-lt"/>
              </a:rPr>
              <a:t>[3] Spiegel, J.S. The Ethics of Virtual Reality Technology: Social Hazards and Public Policy Recommendations. </a:t>
            </a:r>
            <a:r>
              <a:rPr lang="en-US" i="1">
                <a:ea typeface="+mn-lt"/>
                <a:cs typeface="+mn-lt"/>
              </a:rPr>
              <a:t>Sci Eng Ethics</a:t>
            </a:r>
            <a:r>
              <a:rPr lang="en-US">
                <a:ea typeface="+mn-lt"/>
                <a:cs typeface="+mn-lt"/>
              </a:rPr>
              <a:t> </a:t>
            </a:r>
            <a:r>
              <a:rPr lang="en-US" b="1">
                <a:ea typeface="+mn-lt"/>
                <a:cs typeface="+mn-lt"/>
              </a:rPr>
              <a:t>24, </a:t>
            </a:r>
            <a:r>
              <a:rPr lang="en-US">
                <a:ea typeface="+mn-lt"/>
                <a:cs typeface="+mn-lt"/>
              </a:rPr>
              <a:t>1537–1550 (2018). </a:t>
            </a:r>
            <a:r>
              <a:rPr lang="en-US">
                <a:ea typeface="+mn-lt"/>
                <a:cs typeface="+mn-lt"/>
                <a:hlinkClick r:id="rId4"/>
              </a:rPr>
              <a:t>https://doi.org/10.1007/s11948-017-9979-y</a:t>
            </a:r>
            <a:endParaRPr lang="en-US">
              <a:ea typeface="+mn-lt"/>
              <a:cs typeface="+mn-lt"/>
            </a:endParaRPr>
          </a:p>
          <a:p>
            <a:r>
              <a:rPr lang="en-US"/>
              <a:t>[4]</a:t>
            </a:r>
            <a:r>
              <a:rPr lang="en-US">
                <a:ea typeface="+mn-lt"/>
                <a:cs typeface="+mn-lt"/>
              </a:rPr>
              <a:t>Buckmaster, L. </a:t>
            </a:r>
            <a:r>
              <a:rPr lang="en-US" err="1">
                <a:ea typeface="+mn-lt"/>
                <a:cs typeface="+mn-lt"/>
              </a:rPr>
              <a:t>Otherlife</a:t>
            </a:r>
            <a:r>
              <a:rPr lang="en-US">
                <a:ea typeface="+mn-lt"/>
                <a:cs typeface="+mn-lt"/>
              </a:rPr>
              <a:t> review – virtual reality goes bad in ambitious Australian sci-fi thriller. </a:t>
            </a:r>
            <a:r>
              <a:rPr lang="en-US">
                <a:ea typeface="+mn-lt"/>
                <a:cs typeface="+mn-lt"/>
                <a:hlinkClick r:id="rId5"/>
              </a:rPr>
              <a:t>https://www.theguardian.com/film/2017/jun/19/otherlife-review-ambitious-australian-sci-fi</a:t>
            </a:r>
            <a:r>
              <a:rPr lang="en-US">
                <a:ea typeface="+mn-lt"/>
                <a:cs typeface="+mn-lt"/>
              </a:rPr>
              <a:t> (accessed Oct 8, 2021). </a:t>
            </a:r>
          </a:p>
          <a:p>
            <a:r>
              <a:rPr lang="en-US"/>
              <a:t>[5] </a:t>
            </a:r>
            <a:r>
              <a:rPr lang="en-US">
                <a:ea typeface="+mn-lt"/>
                <a:cs typeface="+mn-lt"/>
              </a:rPr>
              <a:t>Holmes, T. Interview with </a:t>
            </a:r>
            <a:r>
              <a:rPr lang="en-US" err="1">
                <a:ea typeface="+mn-lt"/>
                <a:cs typeface="+mn-lt"/>
              </a:rPr>
              <a:t>otherlife</a:t>
            </a:r>
            <a:r>
              <a:rPr lang="en-US">
                <a:ea typeface="+mn-lt"/>
                <a:cs typeface="+mn-lt"/>
              </a:rPr>
              <a:t> screenplay author Kelley Eskridge. </a:t>
            </a:r>
            <a:r>
              <a:rPr lang="en-US">
                <a:ea typeface="+mn-lt"/>
                <a:cs typeface="+mn-lt"/>
                <a:hlinkClick r:id="rId6"/>
              </a:rPr>
              <a:t>https://taylorholmes.com/2017/12/07/interview-with-otherlife-screenplay-author-kelley-eskridge/</a:t>
            </a:r>
            <a:r>
              <a:rPr lang="en-US">
                <a:ea typeface="+mn-lt"/>
                <a:cs typeface="+mn-lt"/>
              </a:rPr>
              <a:t> (accessed Oct 8, 2021). </a:t>
            </a:r>
          </a:p>
          <a:p>
            <a:r>
              <a:rPr lang="en-US">
                <a:ea typeface="+mn-lt"/>
                <a:cs typeface="+mn-lt"/>
              </a:rPr>
              <a:t>[6] Levy, Max G. “This Brain-Controlled Robotic Arm Can Twist, Grasp-and Feel.” Wired, Conde Nast, 20 May 2021, https://www.wired.com/story/this-brain-controlled-robotic-arm-can-twist-grasp-and-feel/. </a:t>
            </a:r>
          </a:p>
          <a:p>
            <a:r>
              <a:rPr lang="en-US">
                <a:ea typeface="+mn-lt"/>
                <a:cs typeface="+mn-lt"/>
              </a:rPr>
              <a:t>[7] </a:t>
            </a:r>
            <a:r>
              <a:rPr lang="en-US" i="0">
                <a:solidFill>
                  <a:srgbClr val="222222"/>
                </a:solidFill>
                <a:effectLst/>
                <a:cs typeface="Arial"/>
              </a:rPr>
              <a:t>Nikolova, M., </a:t>
            </a:r>
            <a:r>
              <a:rPr lang="en-US" i="0" err="1">
                <a:solidFill>
                  <a:srgbClr val="222222"/>
                </a:solidFill>
                <a:effectLst/>
                <a:cs typeface="Arial"/>
              </a:rPr>
              <a:t>Slavchov</a:t>
            </a:r>
            <a:r>
              <a:rPr lang="en-US" i="0">
                <a:solidFill>
                  <a:srgbClr val="222222"/>
                </a:solidFill>
                <a:effectLst/>
                <a:cs typeface="Arial"/>
              </a:rPr>
              <a:t>, R., &amp; Nikolova, G. (2020). Nanotechnology in medicine. </a:t>
            </a:r>
            <a:r>
              <a:rPr lang="en-US" i="1">
                <a:solidFill>
                  <a:srgbClr val="222222"/>
                </a:solidFill>
                <a:effectLst/>
                <a:cs typeface="Arial"/>
              </a:rPr>
              <a:t>Drug Discovery and Evaluation: Methods in Clinical Pharmacology</a:t>
            </a:r>
            <a:r>
              <a:rPr lang="en-US" i="0">
                <a:solidFill>
                  <a:srgbClr val="222222"/>
                </a:solidFill>
                <a:effectLst/>
                <a:cs typeface="Arial"/>
              </a:rPr>
              <a:t>, 533-546.</a:t>
            </a:r>
            <a:endParaRPr lang="en-US">
              <a:ea typeface="+mn-lt"/>
              <a:cs typeface="+mn-lt"/>
            </a:endParaRPr>
          </a:p>
          <a:p>
            <a:r>
              <a:rPr lang="en-US">
                <a:solidFill>
                  <a:srgbClr val="222222"/>
                </a:solidFill>
                <a:latin typeface="Arial"/>
                <a:ea typeface="+mn-lt"/>
                <a:cs typeface="+mn-lt"/>
              </a:rPr>
              <a:t>[8] </a:t>
            </a:r>
            <a:r>
              <a:rPr lang="en-US">
                <a:effectLst/>
              </a:rPr>
              <a:t>Waltz, E. (2021, June 24). </a:t>
            </a:r>
            <a:r>
              <a:rPr lang="en-US" i="1">
                <a:effectLst/>
              </a:rPr>
              <a:t>How do neural implants work?</a:t>
            </a:r>
            <a:r>
              <a:rPr lang="en-US">
                <a:effectLst/>
              </a:rPr>
              <a:t> IEEE Spectrum. Retrieved October 8, 2021, from https://spectrum.ieee.org/what-is-neural-implant-neuromodulation-brain-implants-electroceuticals-neuralink-definition-examples.</a:t>
            </a:r>
            <a:r>
              <a:rPr lang="en-US"/>
              <a:t> </a:t>
            </a:r>
            <a:endParaRPr lang="en-US">
              <a:solidFill>
                <a:srgbClr val="222222"/>
              </a:solidFill>
              <a:latin typeface="Arial"/>
              <a:cs typeface="Arial"/>
            </a:endParaRPr>
          </a:p>
          <a:p>
            <a:endParaRPr lang="en-US"/>
          </a:p>
          <a:p>
            <a:endParaRPr lang="en-US"/>
          </a:p>
        </p:txBody>
      </p:sp>
      <p:sp>
        <p:nvSpPr>
          <p:cNvPr id="4" name="Slide Number Placeholder 3">
            <a:extLst>
              <a:ext uri="{FF2B5EF4-FFF2-40B4-BE49-F238E27FC236}">
                <a16:creationId xmlns:a16="http://schemas.microsoft.com/office/drawing/2014/main" id="{4FD5B53B-C772-4474-AAF0-71B257F6B280}"/>
              </a:ext>
            </a:extLst>
          </p:cNvPr>
          <p:cNvSpPr>
            <a:spLocks noGrp="1"/>
          </p:cNvSpPr>
          <p:nvPr>
            <p:ph type="sldNum" sz="quarter" idx="12"/>
          </p:nvPr>
        </p:nvSpPr>
        <p:spPr/>
        <p:txBody>
          <a:bodyPr/>
          <a:lstStyle/>
          <a:p>
            <a:fld id="{3A98EE3D-8CD1-4C3F-BD1C-C98C9596463C}" type="slidenum">
              <a:rPr lang="en-US" smtClean="0"/>
              <a:t>19</a:t>
            </a:fld>
            <a:endParaRPr lang="en-US"/>
          </a:p>
        </p:txBody>
      </p:sp>
    </p:spTree>
    <p:extLst>
      <p:ext uri="{BB962C8B-B14F-4D97-AF65-F5344CB8AC3E}">
        <p14:creationId xmlns:p14="http://schemas.microsoft.com/office/powerpoint/2010/main" val="182444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F06A-F0C4-4DCA-A989-92278ACDE273}"/>
              </a:ext>
            </a:extLst>
          </p:cNvPr>
          <p:cNvSpPr>
            <a:spLocks noGrp="1"/>
          </p:cNvSpPr>
          <p:nvPr>
            <p:ph type="title"/>
          </p:nvPr>
        </p:nvSpPr>
        <p:spPr/>
        <p:txBody>
          <a:bodyPr/>
          <a:lstStyle/>
          <a:p>
            <a:r>
              <a:rPr lang="en-US" err="1"/>
              <a:t>OtherLife</a:t>
            </a:r>
            <a:r>
              <a:rPr lang="en-US"/>
              <a:t> Technology</a:t>
            </a:r>
          </a:p>
        </p:txBody>
      </p:sp>
      <p:pic>
        <p:nvPicPr>
          <p:cNvPr id="5" name="Picture 5">
            <a:extLst>
              <a:ext uri="{FF2B5EF4-FFF2-40B4-BE49-F238E27FC236}">
                <a16:creationId xmlns:a16="http://schemas.microsoft.com/office/drawing/2014/main" id="{EABD3ED6-E3DB-4B01-96AF-21416E1D175A}"/>
              </a:ext>
            </a:extLst>
          </p:cNvPr>
          <p:cNvPicPr>
            <a:picLocks noGrp="1" noChangeAspect="1"/>
          </p:cNvPicPr>
          <p:nvPr>
            <p:ph idx="1"/>
          </p:nvPr>
        </p:nvPicPr>
        <p:blipFill rotWithShape="1">
          <a:blip r:embed="rId3"/>
          <a:srcRect l="32842" r="16642" b="-365"/>
          <a:stretch/>
        </p:blipFill>
        <p:spPr>
          <a:xfrm>
            <a:off x="1097619" y="2373479"/>
            <a:ext cx="4085049" cy="3279000"/>
          </a:xfrm>
        </p:spPr>
      </p:pic>
      <p:sp>
        <p:nvSpPr>
          <p:cNvPr id="4" name="Slide Number Placeholder 3">
            <a:extLst>
              <a:ext uri="{FF2B5EF4-FFF2-40B4-BE49-F238E27FC236}">
                <a16:creationId xmlns:a16="http://schemas.microsoft.com/office/drawing/2014/main" id="{D4690297-4683-429C-A87B-CFB636448429}"/>
              </a:ext>
            </a:extLst>
          </p:cNvPr>
          <p:cNvSpPr>
            <a:spLocks noGrp="1"/>
          </p:cNvSpPr>
          <p:nvPr>
            <p:ph type="sldNum" sz="quarter" idx="12"/>
          </p:nvPr>
        </p:nvSpPr>
        <p:spPr/>
        <p:txBody>
          <a:bodyPr/>
          <a:lstStyle/>
          <a:p>
            <a:fld id="{3A98EE3D-8CD1-4C3F-BD1C-C98C9596463C}" type="slidenum">
              <a:rPr lang="en-US" smtClean="0"/>
              <a:t>2</a:t>
            </a:fld>
            <a:endParaRPr lang="en-US"/>
          </a:p>
        </p:txBody>
      </p:sp>
      <p:pic>
        <p:nvPicPr>
          <p:cNvPr id="6" name="Picture 6" descr="A picture containing text, indoor, desk, keyboard&#10;&#10;Description automatically generated">
            <a:extLst>
              <a:ext uri="{FF2B5EF4-FFF2-40B4-BE49-F238E27FC236}">
                <a16:creationId xmlns:a16="http://schemas.microsoft.com/office/drawing/2014/main" id="{B597A3CB-3D29-4274-A73F-96B53E5CC34E}"/>
              </a:ext>
            </a:extLst>
          </p:cNvPr>
          <p:cNvPicPr>
            <a:picLocks noChangeAspect="1"/>
          </p:cNvPicPr>
          <p:nvPr/>
        </p:nvPicPr>
        <p:blipFill rotWithShape="1">
          <a:blip r:embed="rId4"/>
          <a:srcRect l="20597" r="14937" b="392"/>
          <a:stretch/>
        </p:blipFill>
        <p:spPr>
          <a:xfrm>
            <a:off x="5855494" y="2375485"/>
            <a:ext cx="5305588" cy="3297657"/>
          </a:xfrm>
          <a:prstGeom prst="rect">
            <a:avLst/>
          </a:prstGeom>
        </p:spPr>
      </p:pic>
    </p:spTree>
    <p:extLst>
      <p:ext uri="{BB962C8B-B14F-4D97-AF65-F5344CB8AC3E}">
        <p14:creationId xmlns:p14="http://schemas.microsoft.com/office/powerpoint/2010/main" val="419748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67D146-C14E-4641-95FF-CE80F173CF30}"/>
              </a:ext>
            </a:extLst>
          </p:cNvPr>
          <p:cNvSpPr>
            <a:spLocks noGrp="1"/>
          </p:cNvSpPr>
          <p:nvPr>
            <p:ph type="sldNum" sz="quarter" idx="12"/>
          </p:nvPr>
        </p:nvSpPr>
        <p:spPr/>
        <p:txBody>
          <a:bodyPr/>
          <a:lstStyle/>
          <a:p>
            <a:fld id="{3A98EE3D-8CD1-4C3F-BD1C-C98C9596463C}" type="slidenum">
              <a:rPr lang="en-US" smtClean="0"/>
              <a:pPr/>
              <a:t>3</a:t>
            </a:fld>
            <a:endParaRPr lang="en-US"/>
          </a:p>
        </p:txBody>
      </p:sp>
      <p:sp>
        <p:nvSpPr>
          <p:cNvPr id="3" name="Content Placeholder 2">
            <a:extLst>
              <a:ext uri="{FF2B5EF4-FFF2-40B4-BE49-F238E27FC236}">
                <a16:creationId xmlns:a16="http://schemas.microsoft.com/office/drawing/2014/main" id="{C3CCC80F-64D8-4F19-9692-FCC0442644AD}"/>
              </a:ext>
            </a:extLst>
          </p:cNvPr>
          <p:cNvSpPr>
            <a:spLocks noGrp="1"/>
          </p:cNvSpPr>
          <p:nvPr>
            <p:ph idx="4294967295"/>
          </p:nvPr>
        </p:nvSpPr>
        <p:spPr>
          <a:xfrm>
            <a:off x="5955381" y="498140"/>
            <a:ext cx="6396037" cy="798513"/>
          </a:xfrm>
        </p:spPr>
        <p:txBody>
          <a:bodyPr vert="horz" lIns="0" tIns="45720" rIns="0" bIns="45720" rtlCol="0" anchor="t">
            <a:normAutofit/>
          </a:bodyPr>
          <a:lstStyle/>
          <a:p>
            <a:r>
              <a:rPr lang="en-US"/>
              <a:t> - Ren: A programming prodigy, took her father's work to create OtherLife bio-software</a:t>
            </a:r>
          </a:p>
          <a:p>
            <a:endParaRPr lang="en-US"/>
          </a:p>
          <a:p>
            <a:pPr>
              <a:buClr>
                <a:srgbClr val="9BA8B7"/>
              </a:buClr>
            </a:pPr>
            <a:endParaRPr lang="en-US"/>
          </a:p>
        </p:txBody>
      </p:sp>
      <p:pic>
        <p:nvPicPr>
          <p:cNvPr id="11" name="Picture 11">
            <a:extLst>
              <a:ext uri="{FF2B5EF4-FFF2-40B4-BE49-F238E27FC236}">
                <a16:creationId xmlns:a16="http://schemas.microsoft.com/office/drawing/2014/main" id="{633DBD11-D45B-4F15-9D63-A524D7756021}"/>
              </a:ext>
            </a:extLst>
          </p:cNvPr>
          <p:cNvPicPr>
            <a:picLocks noChangeAspect="1"/>
          </p:cNvPicPr>
          <p:nvPr/>
        </p:nvPicPr>
        <p:blipFill>
          <a:blip r:embed="rId3"/>
          <a:stretch>
            <a:fillRect/>
          </a:stretch>
        </p:blipFill>
        <p:spPr>
          <a:xfrm>
            <a:off x="2466342" y="229410"/>
            <a:ext cx="2170697" cy="1246932"/>
          </a:xfrm>
          <a:prstGeom prst="rect">
            <a:avLst/>
          </a:prstGeom>
        </p:spPr>
      </p:pic>
      <p:pic>
        <p:nvPicPr>
          <p:cNvPr id="12" name="Picture 12">
            <a:extLst>
              <a:ext uri="{FF2B5EF4-FFF2-40B4-BE49-F238E27FC236}">
                <a16:creationId xmlns:a16="http://schemas.microsoft.com/office/drawing/2014/main" id="{B7455B2D-A4E2-4250-824F-D5DC3965723F}"/>
              </a:ext>
            </a:extLst>
          </p:cNvPr>
          <p:cNvPicPr>
            <a:picLocks noChangeAspect="1"/>
          </p:cNvPicPr>
          <p:nvPr/>
        </p:nvPicPr>
        <p:blipFill>
          <a:blip r:embed="rId4"/>
          <a:stretch>
            <a:fillRect/>
          </a:stretch>
        </p:blipFill>
        <p:spPr>
          <a:xfrm>
            <a:off x="8437646" y="1340289"/>
            <a:ext cx="2743200" cy="637130"/>
          </a:xfrm>
          <a:prstGeom prst="rect">
            <a:avLst/>
          </a:prstGeom>
        </p:spPr>
      </p:pic>
      <p:pic>
        <p:nvPicPr>
          <p:cNvPr id="15" name="Picture 15" descr="A picture containing text, person, wall, indoor&#10;&#10;Description automatically generated">
            <a:extLst>
              <a:ext uri="{FF2B5EF4-FFF2-40B4-BE49-F238E27FC236}">
                <a16:creationId xmlns:a16="http://schemas.microsoft.com/office/drawing/2014/main" id="{0A98702B-1B06-4C87-AA25-ED394F271E24}"/>
              </a:ext>
            </a:extLst>
          </p:cNvPr>
          <p:cNvPicPr>
            <a:picLocks noChangeAspect="1"/>
          </p:cNvPicPr>
          <p:nvPr/>
        </p:nvPicPr>
        <p:blipFill>
          <a:blip r:embed="rId5"/>
          <a:stretch>
            <a:fillRect/>
          </a:stretch>
        </p:blipFill>
        <p:spPr>
          <a:xfrm>
            <a:off x="2469363" y="4109677"/>
            <a:ext cx="2162175" cy="1183767"/>
          </a:xfrm>
          <a:prstGeom prst="rect">
            <a:avLst/>
          </a:prstGeom>
        </p:spPr>
      </p:pic>
      <p:pic>
        <p:nvPicPr>
          <p:cNvPr id="17" name="Picture 17" descr="A picture containing person, indoor, person, looking&#10;&#10;Description automatically generated">
            <a:extLst>
              <a:ext uri="{FF2B5EF4-FFF2-40B4-BE49-F238E27FC236}">
                <a16:creationId xmlns:a16="http://schemas.microsoft.com/office/drawing/2014/main" id="{7F38FA23-3491-4E92-B181-33FCE4D17F2B}"/>
              </a:ext>
            </a:extLst>
          </p:cNvPr>
          <p:cNvPicPr>
            <a:picLocks noChangeAspect="1"/>
          </p:cNvPicPr>
          <p:nvPr/>
        </p:nvPicPr>
        <p:blipFill>
          <a:blip r:embed="rId6"/>
          <a:stretch>
            <a:fillRect/>
          </a:stretch>
        </p:blipFill>
        <p:spPr>
          <a:xfrm>
            <a:off x="9290797" y="5215062"/>
            <a:ext cx="2743200" cy="1182532"/>
          </a:xfrm>
          <a:prstGeom prst="rect">
            <a:avLst/>
          </a:prstGeom>
        </p:spPr>
      </p:pic>
      <p:pic>
        <p:nvPicPr>
          <p:cNvPr id="18" name="Picture 18" descr="A picture containing person, crowd&#10;&#10;Description automatically generated">
            <a:extLst>
              <a:ext uri="{FF2B5EF4-FFF2-40B4-BE49-F238E27FC236}">
                <a16:creationId xmlns:a16="http://schemas.microsoft.com/office/drawing/2014/main" id="{76D15893-C579-423E-B8C3-6E56EAFBC2F4}"/>
              </a:ext>
            </a:extLst>
          </p:cNvPr>
          <p:cNvPicPr>
            <a:picLocks noChangeAspect="1"/>
          </p:cNvPicPr>
          <p:nvPr/>
        </p:nvPicPr>
        <p:blipFill>
          <a:blip r:embed="rId7"/>
          <a:stretch>
            <a:fillRect/>
          </a:stretch>
        </p:blipFill>
        <p:spPr>
          <a:xfrm>
            <a:off x="2466975" y="2271659"/>
            <a:ext cx="2047875" cy="861868"/>
          </a:xfrm>
          <a:prstGeom prst="rect">
            <a:avLst/>
          </a:prstGeom>
        </p:spPr>
      </p:pic>
      <p:pic>
        <p:nvPicPr>
          <p:cNvPr id="19" name="Picture 19">
            <a:extLst>
              <a:ext uri="{FF2B5EF4-FFF2-40B4-BE49-F238E27FC236}">
                <a16:creationId xmlns:a16="http://schemas.microsoft.com/office/drawing/2014/main" id="{B6242E92-1350-4003-BC20-36A32484771E}"/>
              </a:ext>
            </a:extLst>
          </p:cNvPr>
          <p:cNvPicPr>
            <a:picLocks noChangeAspect="1"/>
          </p:cNvPicPr>
          <p:nvPr/>
        </p:nvPicPr>
        <p:blipFill>
          <a:blip r:embed="rId8"/>
          <a:stretch>
            <a:fillRect/>
          </a:stretch>
        </p:blipFill>
        <p:spPr>
          <a:xfrm>
            <a:off x="8439150" y="3078634"/>
            <a:ext cx="2743200" cy="1033606"/>
          </a:xfrm>
          <a:prstGeom prst="rect">
            <a:avLst/>
          </a:prstGeom>
        </p:spPr>
      </p:pic>
      <p:sp>
        <p:nvSpPr>
          <p:cNvPr id="20" name="TextBox 19">
            <a:extLst>
              <a:ext uri="{FF2B5EF4-FFF2-40B4-BE49-F238E27FC236}">
                <a16:creationId xmlns:a16="http://schemas.microsoft.com/office/drawing/2014/main" id="{646AFE86-CBF3-49F1-80BA-D9AF40BEB2F7}"/>
              </a:ext>
            </a:extLst>
          </p:cNvPr>
          <p:cNvSpPr txBox="1"/>
          <p:nvPr/>
        </p:nvSpPr>
        <p:spPr>
          <a:xfrm>
            <a:off x="2120506" y="5573511"/>
            <a:ext cx="63150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 Jared: Ren’s brother who got put into a coma from a scuba diving accident</a:t>
            </a:r>
            <a:endParaRPr lang="en-US"/>
          </a:p>
        </p:txBody>
      </p:sp>
      <p:sp>
        <p:nvSpPr>
          <p:cNvPr id="21" name="TextBox 20">
            <a:extLst>
              <a:ext uri="{FF2B5EF4-FFF2-40B4-BE49-F238E27FC236}">
                <a16:creationId xmlns:a16="http://schemas.microsoft.com/office/drawing/2014/main" id="{363ABBBE-8D67-4974-AD7D-F15467E23719}"/>
              </a:ext>
            </a:extLst>
          </p:cNvPr>
          <p:cNvSpPr txBox="1"/>
          <p:nvPr/>
        </p:nvSpPr>
        <p:spPr>
          <a:xfrm>
            <a:off x="6045574" y="4447615"/>
            <a:ext cx="6048375" cy="6996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1200"/>
              </a:spcBef>
              <a:spcAft>
                <a:spcPts val="200"/>
              </a:spcAft>
            </a:pPr>
            <a:r>
              <a:rPr lang="en-US">
                <a:ea typeface="+mn-lt"/>
                <a:cs typeface="+mn-lt"/>
              </a:rPr>
              <a:t>- Byron: </a:t>
            </a:r>
            <a:r>
              <a:rPr lang="en-US" err="1">
                <a:ea typeface="+mn-lt"/>
                <a:cs typeface="+mn-lt"/>
              </a:rPr>
              <a:t>OtherLife</a:t>
            </a:r>
            <a:r>
              <a:rPr lang="en-US">
                <a:ea typeface="+mn-lt"/>
                <a:cs typeface="+mn-lt"/>
              </a:rPr>
              <a:t> worker, tests the product with Ren</a:t>
            </a:r>
            <a:endParaRPr lang="en-US"/>
          </a:p>
          <a:p>
            <a:pPr algn="l"/>
            <a:endParaRPr lang="en-US"/>
          </a:p>
        </p:txBody>
      </p:sp>
      <p:sp>
        <p:nvSpPr>
          <p:cNvPr id="22" name="TextBox 21">
            <a:extLst>
              <a:ext uri="{FF2B5EF4-FFF2-40B4-BE49-F238E27FC236}">
                <a16:creationId xmlns:a16="http://schemas.microsoft.com/office/drawing/2014/main" id="{1048111C-2759-4D83-9A08-E625C67D9C9B}"/>
              </a:ext>
            </a:extLst>
          </p:cNvPr>
          <p:cNvSpPr txBox="1"/>
          <p:nvPr/>
        </p:nvSpPr>
        <p:spPr>
          <a:xfrm>
            <a:off x="2078957" y="3229476"/>
            <a:ext cx="6286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 Ren’s Father: Leaded the research and discovery for </a:t>
            </a:r>
            <a:r>
              <a:rPr lang="en-US" err="1">
                <a:ea typeface="+mn-lt"/>
                <a:cs typeface="+mn-lt"/>
              </a:rPr>
              <a:t>OtherLife’s</a:t>
            </a:r>
            <a:r>
              <a:rPr lang="en-US">
                <a:ea typeface="+mn-lt"/>
                <a:cs typeface="+mn-lt"/>
              </a:rPr>
              <a:t> technology</a:t>
            </a:r>
            <a:endParaRPr lang="en-US"/>
          </a:p>
        </p:txBody>
      </p:sp>
      <p:sp>
        <p:nvSpPr>
          <p:cNvPr id="23" name="TextBox 22">
            <a:extLst>
              <a:ext uri="{FF2B5EF4-FFF2-40B4-BE49-F238E27FC236}">
                <a16:creationId xmlns:a16="http://schemas.microsoft.com/office/drawing/2014/main" id="{D2E6E99A-D9D2-4418-9B6F-A9FE5C0AFA24}"/>
              </a:ext>
            </a:extLst>
          </p:cNvPr>
          <p:cNvSpPr txBox="1"/>
          <p:nvPr/>
        </p:nvSpPr>
        <p:spPr>
          <a:xfrm>
            <a:off x="5846846" y="2300037"/>
            <a:ext cx="6286500" cy="6996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1200"/>
              </a:spcBef>
              <a:spcAft>
                <a:spcPts val="200"/>
              </a:spcAft>
            </a:pPr>
            <a:r>
              <a:rPr lang="en-US">
                <a:ea typeface="+mn-lt"/>
                <a:cs typeface="+mn-lt"/>
              </a:rPr>
              <a:t> - Danny: Ren’s Boyfriend, also works at her </a:t>
            </a:r>
            <a:r>
              <a:rPr lang="en-US" err="1">
                <a:ea typeface="+mn-lt"/>
                <a:cs typeface="+mn-lt"/>
              </a:rPr>
              <a:t>OtherLife</a:t>
            </a:r>
            <a:endParaRPr lang="en-US"/>
          </a:p>
          <a:p>
            <a:pPr algn="l"/>
            <a:endParaRPr lang="en-US"/>
          </a:p>
        </p:txBody>
      </p:sp>
      <p:sp>
        <p:nvSpPr>
          <p:cNvPr id="24" name="TextBox 23">
            <a:extLst>
              <a:ext uri="{FF2B5EF4-FFF2-40B4-BE49-F238E27FC236}">
                <a16:creationId xmlns:a16="http://schemas.microsoft.com/office/drawing/2014/main" id="{BCA800D9-FF81-4A34-A959-4B2EBED785FF}"/>
              </a:ext>
            </a:extLst>
          </p:cNvPr>
          <p:cNvSpPr txBox="1"/>
          <p:nvPr/>
        </p:nvSpPr>
        <p:spPr>
          <a:xfrm>
            <a:off x="2034340" y="1520492"/>
            <a:ext cx="6638925" cy="1004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1200"/>
              </a:spcBef>
              <a:spcAft>
                <a:spcPts val="200"/>
              </a:spcAft>
            </a:pPr>
            <a:r>
              <a:rPr lang="en-US">
                <a:ea typeface="+mn-lt"/>
                <a:cs typeface="+mn-lt"/>
              </a:rPr>
              <a:t> - Sam: The other co-founder of </a:t>
            </a:r>
            <a:r>
              <a:rPr lang="en-US" err="1">
                <a:ea typeface="+mn-lt"/>
                <a:cs typeface="+mn-lt"/>
              </a:rPr>
              <a:t>OtherLife</a:t>
            </a:r>
            <a:r>
              <a:rPr lang="en-US">
                <a:ea typeface="+mn-lt"/>
                <a:cs typeface="+mn-lt"/>
              </a:rPr>
              <a:t>, wants to use </a:t>
            </a:r>
            <a:r>
              <a:rPr lang="en-US" err="1">
                <a:ea typeface="+mn-lt"/>
                <a:cs typeface="+mn-lt"/>
              </a:rPr>
              <a:t>OtherLife</a:t>
            </a:r>
            <a:r>
              <a:rPr lang="en-US">
                <a:ea typeface="+mn-lt"/>
                <a:cs typeface="+mn-lt"/>
              </a:rPr>
              <a:t> for purposes Ren disagrees with</a:t>
            </a:r>
            <a:endParaRPr lang="en-US"/>
          </a:p>
          <a:p>
            <a:pPr algn="l"/>
            <a:endParaRPr lang="en-US"/>
          </a:p>
        </p:txBody>
      </p:sp>
      <p:sp>
        <p:nvSpPr>
          <p:cNvPr id="25" name="TextBox 24">
            <a:extLst>
              <a:ext uri="{FF2B5EF4-FFF2-40B4-BE49-F238E27FC236}">
                <a16:creationId xmlns:a16="http://schemas.microsoft.com/office/drawing/2014/main" id="{A1656CD4-4AD5-4059-8511-8C450B56027A}"/>
              </a:ext>
            </a:extLst>
          </p:cNvPr>
          <p:cNvSpPr txBox="1"/>
          <p:nvPr/>
        </p:nvSpPr>
        <p:spPr>
          <a:xfrm>
            <a:off x="478256" y="181678"/>
            <a:ext cx="1108911"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Bookman Old Style"/>
              </a:rPr>
              <a:t>C</a:t>
            </a:r>
          </a:p>
          <a:p>
            <a:r>
              <a:rPr lang="en-US" sz="4000">
                <a:latin typeface="Bookman Old Style"/>
              </a:rPr>
              <a:t>H</a:t>
            </a:r>
          </a:p>
          <a:p>
            <a:r>
              <a:rPr lang="en-US" sz="4000">
                <a:latin typeface="Bookman Old Style"/>
              </a:rPr>
              <a:t>A</a:t>
            </a:r>
          </a:p>
          <a:p>
            <a:r>
              <a:rPr lang="en-US" sz="4000">
                <a:latin typeface="Bookman Old Style"/>
              </a:rPr>
              <a:t>R</a:t>
            </a:r>
          </a:p>
          <a:p>
            <a:r>
              <a:rPr lang="en-US" sz="4000">
                <a:latin typeface="Bookman Old Style"/>
              </a:rPr>
              <a:t>A</a:t>
            </a:r>
          </a:p>
          <a:p>
            <a:r>
              <a:rPr lang="en-US" sz="4000">
                <a:latin typeface="Bookman Old Style"/>
              </a:rPr>
              <a:t>C</a:t>
            </a:r>
          </a:p>
          <a:p>
            <a:r>
              <a:rPr lang="en-US" sz="4000">
                <a:latin typeface="Bookman Old Style"/>
              </a:rPr>
              <a:t>T</a:t>
            </a:r>
          </a:p>
          <a:p>
            <a:r>
              <a:rPr lang="en-US" sz="4000">
                <a:latin typeface="Bookman Old Style"/>
              </a:rPr>
              <a:t>E</a:t>
            </a:r>
          </a:p>
          <a:p>
            <a:r>
              <a:rPr lang="en-US" sz="4000">
                <a:latin typeface="Bookman Old Style"/>
              </a:rPr>
              <a:t>R</a:t>
            </a:r>
          </a:p>
          <a:p>
            <a:r>
              <a:rPr lang="en-US" sz="4000">
                <a:latin typeface="Bookman Old Style"/>
              </a:rPr>
              <a:t>S</a:t>
            </a:r>
          </a:p>
        </p:txBody>
      </p:sp>
    </p:spTree>
    <p:extLst>
      <p:ext uri="{BB962C8B-B14F-4D97-AF65-F5344CB8AC3E}">
        <p14:creationId xmlns:p14="http://schemas.microsoft.com/office/powerpoint/2010/main" val="1957916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35F6-CD19-43BE-A234-A01F6D72E925}"/>
              </a:ext>
            </a:extLst>
          </p:cNvPr>
          <p:cNvSpPr>
            <a:spLocks noGrp="1"/>
          </p:cNvSpPr>
          <p:nvPr>
            <p:ph type="title"/>
          </p:nvPr>
        </p:nvSpPr>
        <p:spPr/>
        <p:txBody>
          <a:bodyPr/>
          <a:lstStyle/>
          <a:p>
            <a:r>
              <a:rPr lang="en-US"/>
              <a:t>Plot</a:t>
            </a:r>
          </a:p>
        </p:txBody>
      </p:sp>
      <p:sp>
        <p:nvSpPr>
          <p:cNvPr id="3" name="Content Placeholder 2">
            <a:extLst>
              <a:ext uri="{FF2B5EF4-FFF2-40B4-BE49-F238E27FC236}">
                <a16:creationId xmlns:a16="http://schemas.microsoft.com/office/drawing/2014/main" id="{C3CCC80F-64D8-4F19-9692-FCC0442644AD}"/>
              </a:ext>
            </a:extLst>
          </p:cNvPr>
          <p:cNvSpPr>
            <a:spLocks noGrp="1"/>
          </p:cNvSpPr>
          <p:nvPr>
            <p:ph idx="1"/>
          </p:nvPr>
        </p:nvSpPr>
        <p:spPr/>
        <p:txBody>
          <a:bodyPr vert="horz" lIns="0" tIns="45720" rIns="0" bIns="45720" rtlCol="0" anchor="t">
            <a:normAutofit/>
          </a:bodyPr>
          <a:lstStyle/>
          <a:p>
            <a:r>
              <a:rPr lang="en-US" sz="2400"/>
              <a:t> - Ren uses her bio-software to relive the accident</a:t>
            </a:r>
          </a:p>
          <a:p>
            <a:r>
              <a:rPr lang="en-US" sz="2400"/>
              <a:t> - Creating experience for her brother</a:t>
            </a:r>
          </a:p>
          <a:p>
            <a:r>
              <a:rPr lang="en-US" sz="2400"/>
              <a:t> - Testing bio-software</a:t>
            </a:r>
          </a:p>
          <a:p>
            <a:r>
              <a:rPr lang="en-US" sz="2400"/>
              <a:t> - Sam and Ren disagree</a:t>
            </a:r>
          </a:p>
        </p:txBody>
      </p:sp>
      <p:sp>
        <p:nvSpPr>
          <p:cNvPr id="4" name="Text Placeholder 3">
            <a:extLst>
              <a:ext uri="{FF2B5EF4-FFF2-40B4-BE49-F238E27FC236}">
                <a16:creationId xmlns:a16="http://schemas.microsoft.com/office/drawing/2014/main" id="{FB361868-EBDC-455C-B8CC-9B3DF4E169C9}"/>
              </a:ext>
            </a:extLst>
          </p:cNvPr>
          <p:cNvSpPr>
            <a:spLocks noGrp="1"/>
          </p:cNvSpPr>
          <p:nvPr>
            <p:ph type="body" sz="half" idx="2"/>
          </p:nvPr>
        </p:nvSpPr>
        <p:spPr/>
        <p:txBody>
          <a:bodyPr>
            <a:normAutofit fontScale="92500" lnSpcReduction="10000"/>
          </a:bodyPr>
          <a:lstStyle/>
          <a:p>
            <a:r>
              <a:rPr lang="en-US" sz="2400" b="1"/>
              <a:t>Act I</a:t>
            </a:r>
            <a:br>
              <a:rPr lang="en-US" sz="2400" b="1"/>
            </a:br>
            <a:r>
              <a:rPr lang="en-US" sz="2400" b="1"/>
              <a:t> - Introduction of characters, and the bio-software</a:t>
            </a:r>
          </a:p>
          <a:p>
            <a:r>
              <a:rPr lang="en-US"/>
              <a:t>Act II</a:t>
            </a:r>
            <a:br>
              <a:rPr lang="en-US"/>
            </a:br>
            <a:r>
              <a:rPr lang="en-US"/>
              <a:t> - Danny dies, Ren gets cornered by Sam</a:t>
            </a:r>
          </a:p>
          <a:p>
            <a:r>
              <a:rPr lang="en-US"/>
              <a:t>Act III</a:t>
            </a:r>
            <a:br>
              <a:rPr lang="en-US"/>
            </a:br>
            <a:r>
              <a:rPr lang="en-US"/>
              <a:t> - Ren goes under human trial, interactivity found to be possible</a:t>
            </a:r>
          </a:p>
        </p:txBody>
      </p:sp>
      <p:pic>
        <p:nvPicPr>
          <p:cNvPr id="6" name="Picture 5" descr="Graphical user interface, application, Teams&#10;&#10;Description automatically generated">
            <a:extLst>
              <a:ext uri="{FF2B5EF4-FFF2-40B4-BE49-F238E27FC236}">
                <a16:creationId xmlns:a16="http://schemas.microsoft.com/office/drawing/2014/main" id="{4CDF4897-634A-4933-8BAF-36E656BE8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658263" cy="1940943"/>
          </a:xfrm>
          <a:prstGeom prst="rect">
            <a:avLst/>
          </a:prstGeom>
        </p:spPr>
      </p:pic>
      <p:sp>
        <p:nvSpPr>
          <p:cNvPr id="5" name="Slide Number Placeholder 4">
            <a:extLst>
              <a:ext uri="{FF2B5EF4-FFF2-40B4-BE49-F238E27FC236}">
                <a16:creationId xmlns:a16="http://schemas.microsoft.com/office/drawing/2014/main" id="{B867D146-C14E-4641-95FF-CE80F173CF30}"/>
              </a:ext>
            </a:extLst>
          </p:cNvPr>
          <p:cNvSpPr>
            <a:spLocks noGrp="1"/>
          </p:cNvSpPr>
          <p:nvPr>
            <p:ph type="sldNum" sz="quarter" idx="12"/>
          </p:nvPr>
        </p:nvSpPr>
        <p:spPr/>
        <p:txBody>
          <a:bodyPr/>
          <a:lstStyle/>
          <a:p>
            <a:fld id="{3A98EE3D-8CD1-4C3F-BD1C-C98C9596463C}" type="slidenum">
              <a:rPr lang="en-US" smtClean="0"/>
              <a:pPr/>
              <a:t>4</a:t>
            </a:fld>
            <a:endParaRPr lang="en-US"/>
          </a:p>
        </p:txBody>
      </p:sp>
    </p:spTree>
    <p:extLst>
      <p:ext uri="{BB962C8B-B14F-4D97-AF65-F5344CB8AC3E}">
        <p14:creationId xmlns:p14="http://schemas.microsoft.com/office/powerpoint/2010/main" val="2429984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35F6-CD19-43BE-A234-A01F6D72E925}"/>
              </a:ext>
            </a:extLst>
          </p:cNvPr>
          <p:cNvSpPr>
            <a:spLocks noGrp="1"/>
          </p:cNvSpPr>
          <p:nvPr>
            <p:ph type="title"/>
          </p:nvPr>
        </p:nvSpPr>
        <p:spPr/>
        <p:txBody>
          <a:bodyPr/>
          <a:lstStyle/>
          <a:p>
            <a:r>
              <a:rPr lang="en-US"/>
              <a:t>Plot</a:t>
            </a:r>
          </a:p>
        </p:txBody>
      </p:sp>
      <p:sp>
        <p:nvSpPr>
          <p:cNvPr id="3" name="Content Placeholder 2">
            <a:extLst>
              <a:ext uri="{FF2B5EF4-FFF2-40B4-BE49-F238E27FC236}">
                <a16:creationId xmlns:a16="http://schemas.microsoft.com/office/drawing/2014/main" id="{C3CCC80F-64D8-4F19-9692-FCC0442644AD}"/>
              </a:ext>
            </a:extLst>
          </p:cNvPr>
          <p:cNvSpPr>
            <a:spLocks noGrp="1"/>
          </p:cNvSpPr>
          <p:nvPr>
            <p:ph idx="1"/>
          </p:nvPr>
        </p:nvSpPr>
        <p:spPr/>
        <p:txBody>
          <a:bodyPr vert="horz" lIns="0" tIns="45720" rIns="0" bIns="45720" rtlCol="0" anchor="t">
            <a:normAutofit/>
          </a:bodyPr>
          <a:lstStyle/>
          <a:p>
            <a:r>
              <a:rPr lang="en-US" sz="2100"/>
              <a:t> - Danny takes an untested sample and dies from a seizure</a:t>
            </a:r>
          </a:p>
          <a:p>
            <a:r>
              <a:rPr lang="en-US" sz="2100"/>
              <a:t> - Sam persuades to drop charges for Ren</a:t>
            </a:r>
          </a:p>
          <a:p>
            <a:r>
              <a:rPr lang="en-US" sz="2100"/>
              <a:t> - Ren undergoes solitary confinement trial for 365 days</a:t>
            </a:r>
          </a:p>
          <a:p>
            <a:r>
              <a:rPr lang="en-US" sz="2100"/>
              <a:t> - She breaks out of her cell, but later realizes the cell was a real building</a:t>
            </a:r>
          </a:p>
          <a:p>
            <a:r>
              <a:rPr lang="en-US" sz="2100"/>
              <a:t> - Ren the goes on to find out what happened to her company and makes amends with her father</a:t>
            </a:r>
          </a:p>
          <a:p>
            <a:r>
              <a:rPr lang="en-US" sz="2100"/>
              <a:t>- She then wakes up, realizing that it was a glitch and the entire experience was </a:t>
            </a:r>
            <a:r>
              <a:rPr lang="en-US" sz="2100" err="1"/>
              <a:t>OtherLife</a:t>
            </a:r>
            <a:endParaRPr lang="en-US" sz="2100"/>
          </a:p>
        </p:txBody>
      </p:sp>
      <p:sp>
        <p:nvSpPr>
          <p:cNvPr id="4" name="Text Placeholder 3">
            <a:extLst>
              <a:ext uri="{FF2B5EF4-FFF2-40B4-BE49-F238E27FC236}">
                <a16:creationId xmlns:a16="http://schemas.microsoft.com/office/drawing/2014/main" id="{FB361868-EBDC-455C-B8CC-9B3DF4E169C9}"/>
              </a:ext>
            </a:extLst>
          </p:cNvPr>
          <p:cNvSpPr>
            <a:spLocks noGrp="1"/>
          </p:cNvSpPr>
          <p:nvPr>
            <p:ph type="body" sz="half" idx="2"/>
          </p:nvPr>
        </p:nvSpPr>
        <p:spPr/>
        <p:txBody>
          <a:bodyPr>
            <a:normAutofit fontScale="92500" lnSpcReduction="10000"/>
          </a:bodyPr>
          <a:lstStyle/>
          <a:p>
            <a:r>
              <a:rPr lang="en-US" sz="1900"/>
              <a:t>Act I</a:t>
            </a:r>
            <a:br>
              <a:rPr lang="en-US" sz="1900"/>
            </a:br>
            <a:r>
              <a:rPr lang="en-US" sz="1900"/>
              <a:t> - Introduction of characters, and the bio-software</a:t>
            </a:r>
          </a:p>
          <a:p>
            <a:r>
              <a:rPr lang="en-US" sz="2200" b="1"/>
              <a:t>Act II</a:t>
            </a:r>
            <a:br>
              <a:rPr lang="en-US" sz="2200" b="1"/>
            </a:br>
            <a:r>
              <a:rPr lang="en-US" sz="2200" b="1"/>
              <a:t> - Danny dies, Ren gets cornered by Sam</a:t>
            </a:r>
          </a:p>
          <a:p>
            <a:r>
              <a:rPr lang="en-US"/>
              <a:t>Act III</a:t>
            </a:r>
            <a:br>
              <a:rPr lang="en-US"/>
            </a:br>
            <a:r>
              <a:rPr lang="en-US"/>
              <a:t> - Ren goes under human trial, interactivity found to be possible</a:t>
            </a:r>
          </a:p>
        </p:txBody>
      </p:sp>
      <p:pic>
        <p:nvPicPr>
          <p:cNvPr id="6" name="Picture 5">
            <a:extLst>
              <a:ext uri="{FF2B5EF4-FFF2-40B4-BE49-F238E27FC236}">
                <a16:creationId xmlns:a16="http://schemas.microsoft.com/office/drawing/2014/main" id="{CC0DD2FB-8C98-4C4C-B69A-48A63F4BFCBA}"/>
              </a:ext>
            </a:extLst>
          </p:cNvPr>
          <p:cNvPicPr>
            <a:picLocks noChangeAspect="1"/>
          </p:cNvPicPr>
          <p:nvPr/>
        </p:nvPicPr>
        <p:blipFill>
          <a:blip r:embed="rId3"/>
          <a:stretch>
            <a:fillRect/>
          </a:stretch>
        </p:blipFill>
        <p:spPr>
          <a:xfrm>
            <a:off x="0" y="1"/>
            <a:ext cx="4649257" cy="1929740"/>
          </a:xfrm>
          <a:prstGeom prst="rect">
            <a:avLst/>
          </a:prstGeom>
        </p:spPr>
      </p:pic>
      <p:sp>
        <p:nvSpPr>
          <p:cNvPr id="5" name="Slide Number Placeholder 4">
            <a:extLst>
              <a:ext uri="{FF2B5EF4-FFF2-40B4-BE49-F238E27FC236}">
                <a16:creationId xmlns:a16="http://schemas.microsoft.com/office/drawing/2014/main" id="{4AD9DED7-E54D-4608-8AF8-84B4FE72A665}"/>
              </a:ext>
            </a:extLst>
          </p:cNvPr>
          <p:cNvSpPr>
            <a:spLocks noGrp="1"/>
          </p:cNvSpPr>
          <p:nvPr>
            <p:ph type="sldNum" sz="quarter" idx="12"/>
          </p:nvPr>
        </p:nvSpPr>
        <p:spPr/>
        <p:txBody>
          <a:bodyPr/>
          <a:lstStyle/>
          <a:p>
            <a:fld id="{3A98EE3D-8CD1-4C3F-BD1C-C98C9596463C}" type="slidenum">
              <a:rPr lang="en-US" smtClean="0"/>
              <a:pPr/>
              <a:t>5</a:t>
            </a:fld>
            <a:endParaRPr lang="en-US"/>
          </a:p>
        </p:txBody>
      </p:sp>
    </p:spTree>
    <p:extLst>
      <p:ext uri="{BB962C8B-B14F-4D97-AF65-F5344CB8AC3E}">
        <p14:creationId xmlns:p14="http://schemas.microsoft.com/office/powerpoint/2010/main" val="719826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35F6-CD19-43BE-A234-A01F6D72E925}"/>
              </a:ext>
            </a:extLst>
          </p:cNvPr>
          <p:cNvSpPr>
            <a:spLocks noGrp="1"/>
          </p:cNvSpPr>
          <p:nvPr>
            <p:ph type="title"/>
          </p:nvPr>
        </p:nvSpPr>
        <p:spPr/>
        <p:txBody>
          <a:bodyPr/>
          <a:lstStyle/>
          <a:p>
            <a:r>
              <a:rPr lang="en-US"/>
              <a:t>Plot</a:t>
            </a:r>
          </a:p>
        </p:txBody>
      </p:sp>
      <p:sp>
        <p:nvSpPr>
          <p:cNvPr id="3" name="Content Placeholder 2">
            <a:extLst>
              <a:ext uri="{FF2B5EF4-FFF2-40B4-BE49-F238E27FC236}">
                <a16:creationId xmlns:a16="http://schemas.microsoft.com/office/drawing/2014/main" id="{C3CCC80F-64D8-4F19-9692-FCC0442644AD}"/>
              </a:ext>
            </a:extLst>
          </p:cNvPr>
          <p:cNvSpPr>
            <a:spLocks noGrp="1"/>
          </p:cNvSpPr>
          <p:nvPr>
            <p:ph idx="1"/>
          </p:nvPr>
        </p:nvSpPr>
        <p:spPr/>
        <p:txBody>
          <a:bodyPr vert="horz" lIns="0" tIns="45720" rIns="0" bIns="45720" rtlCol="0" anchor="t">
            <a:normAutofit/>
          </a:bodyPr>
          <a:lstStyle/>
          <a:p>
            <a:r>
              <a:rPr lang="en-US" sz="2400"/>
              <a:t> - Sam, Byron and Ren find that interactivity is possible within the experiences</a:t>
            </a:r>
          </a:p>
          <a:p>
            <a:r>
              <a:rPr lang="en-US" sz="2400"/>
              <a:t> - Sam forces Ren into another cycle hoping to find data that correlates with the interactivity</a:t>
            </a:r>
          </a:p>
          <a:p>
            <a:r>
              <a:rPr lang="en-US" sz="2400"/>
              <a:t> - Ren escapes the experience again and tackles Sam, putting him into his own 365-day cycle</a:t>
            </a:r>
          </a:p>
          <a:p>
            <a:r>
              <a:rPr lang="en-US" sz="2400"/>
              <a:t> - Sam recovers, but Ren leaves the company</a:t>
            </a:r>
          </a:p>
          <a:p>
            <a:r>
              <a:rPr lang="en-US" sz="2400"/>
              <a:t> - Ren and her father decide to terminate Jared’s life support</a:t>
            </a:r>
          </a:p>
        </p:txBody>
      </p:sp>
      <p:sp>
        <p:nvSpPr>
          <p:cNvPr id="4" name="Text Placeholder 3">
            <a:extLst>
              <a:ext uri="{FF2B5EF4-FFF2-40B4-BE49-F238E27FC236}">
                <a16:creationId xmlns:a16="http://schemas.microsoft.com/office/drawing/2014/main" id="{FB361868-EBDC-455C-B8CC-9B3DF4E169C9}"/>
              </a:ext>
            </a:extLst>
          </p:cNvPr>
          <p:cNvSpPr>
            <a:spLocks noGrp="1"/>
          </p:cNvSpPr>
          <p:nvPr>
            <p:ph type="body" sz="half" idx="2"/>
          </p:nvPr>
        </p:nvSpPr>
        <p:spPr/>
        <p:txBody>
          <a:bodyPr>
            <a:normAutofit fontScale="92500" lnSpcReduction="20000"/>
          </a:bodyPr>
          <a:lstStyle/>
          <a:p>
            <a:r>
              <a:rPr lang="en-US" sz="1900"/>
              <a:t>Act I</a:t>
            </a:r>
            <a:br>
              <a:rPr lang="en-US" sz="1900"/>
            </a:br>
            <a:r>
              <a:rPr lang="en-US" sz="1900"/>
              <a:t> - Introduction of characters, and the bio-software</a:t>
            </a:r>
          </a:p>
          <a:p>
            <a:r>
              <a:rPr lang="en-US"/>
              <a:t>Act II</a:t>
            </a:r>
            <a:br>
              <a:rPr lang="en-US"/>
            </a:br>
            <a:r>
              <a:rPr lang="en-US"/>
              <a:t> - Danny dies, Ren gets cornered by Sam</a:t>
            </a:r>
          </a:p>
          <a:p>
            <a:r>
              <a:rPr lang="en-US" sz="2200" b="1"/>
              <a:t>Act III</a:t>
            </a:r>
            <a:br>
              <a:rPr lang="en-US" sz="2200" b="1"/>
            </a:br>
            <a:r>
              <a:rPr lang="en-US" sz="2200" b="1"/>
              <a:t> - Ren goes under human trial, interactivity found to be possible</a:t>
            </a:r>
          </a:p>
        </p:txBody>
      </p:sp>
      <p:pic>
        <p:nvPicPr>
          <p:cNvPr id="6" name="Picture 5" descr="A picture containing person, indoor&#10;&#10;Description automatically generated">
            <a:extLst>
              <a:ext uri="{FF2B5EF4-FFF2-40B4-BE49-F238E27FC236}">
                <a16:creationId xmlns:a16="http://schemas.microsoft.com/office/drawing/2014/main" id="{6921626C-72AE-42FD-9140-BE88B28DB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197"/>
            <a:ext cx="4656941" cy="2618508"/>
          </a:xfrm>
          <a:prstGeom prst="rect">
            <a:avLst/>
          </a:prstGeom>
        </p:spPr>
      </p:pic>
      <p:sp>
        <p:nvSpPr>
          <p:cNvPr id="5" name="Slide Number Placeholder 4">
            <a:extLst>
              <a:ext uri="{FF2B5EF4-FFF2-40B4-BE49-F238E27FC236}">
                <a16:creationId xmlns:a16="http://schemas.microsoft.com/office/drawing/2014/main" id="{81A99A8B-36F8-41C8-B800-5415A601C804}"/>
              </a:ext>
            </a:extLst>
          </p:cNvPr>
          <p:cNvSpPr>
            <a:spLocks noGrp="1"/>
          </p:cNvSpPr>
          <p:nvPr>
            <p:ph type="sldNum" sz="quarter" idx="12"/>
          </p:nvPr>
        </p:nvSpPr>
        <p:spPr/>
        <p:txBody>
          <a:bodyPr/>
          <a:lstStyle/>
          <a:p>
            <a:fld id="{3A98EE3D-8CD1-4C3F-BD1C-C98C9596463C}" type="slidenum">
              <a:rPr lang="en-US" smtClean="0"/>
              <a:pPr/>
              <a:t>6</a:t>
            </a:fld>
            <a:endParaRPr lang="en-US"/>
          </a:p>
        </p:txBody>
      </p:sp>
    </p:spTree>
    <p:extLst>
      <p:ext uri="{BB962C8B-B14F-4D97-AF65-F5344CB8AC3E}">
        <p14:creationId xmlns:p14="http://schemas.microsoft.com/office/powerpoint/2010/main" val="967615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7DB331-087F-409C-87ED-49216F86FA1C}"/>
              </a:ext>
            </a:extLst>
          </p:cNvPr>
          <p:cNvSpPr>
            <a:spLocks noGrp="1"/>
          </p:cNvSpPr>
          <p:nvPr>
            <p:ph type="title"/>
          </p:nvPr>
        </p:nvSpPr>
        <p:spPr>
          <a:xfrm>
            <a:off x="1097280" y="286603"/>
            <a:ext cx="10058400" cy="1450757"/>
          </a:xfrm>
        </p:spPr>
        <p:txBody>
          <a:bodyPr anchor="b">
            <a:normAutofit/>
          </a:bodyPr>
          <a:lstStyle/>
          <a:p>
            <a:r>
              <a:rPr lang="en-US" sz="3300"/>
              <a:t>“I started </a:t>
            </a:r>
            <a:r>
              <a:rPr lang="en-US" sz="3300" err="1"/>
              <a:t>OtherLife</a:t>
            </a:r>
            <a:r>
              <a:rPr lang="en-US" sz="3300"/>
              <a:t>. I was going to do what he couldn’t. I was going to bring my brother back and we would be a family again”</a:t>
            </a:r>
          </a:p>
        </p:txBody>
      </p:sp>
      <p:pic>
        <p:nvPicPr>
          <p:cNvPr id="8" name="Picture 7">
            <a:extLst>
              <a:ext uri="{FF2B5EF4-FFF2-40B4-BE49-F238E27FC236}">
                <a16:creationId xmlns:a16="http://schemas.microsoft.com/office/drawing/2014/main" id="{BCA976F8-8917-4AC7-969E-897DE3409795}"/>
              </a:ext>
            </a:extLst>
          </p:cNvPr>
          <p:cNvPicPr>
            <a:picLocks noChangeAspect="1"/>
          </p:cNvPicPr>
          <p:nvPr/>
        </p:nvPicPr>
        <p:blipFill rotWithShape="1">
          <a:blip r:embed="rId3"/>
          <a:srcRect t="4402" b="4402"/>
          <a:stretch/>
        </p:blipFill>
        <p:spPr>
          <a:xfrm>
            <a:off x="1097280" y="2108201"/>
            <a:ext cx="10058400" cy="3760891"/>
          </a:xfrm>
          <a:prstGeom prst="rect">
            <a:avLst/>
          </a:prstGeom>
          <a:noFill/>
        </p:spPr>
      </p:pic>
      <p:sp>
        <p:nvSpPr>
          <p:cNvPr id="5" name="Slide Number Placeholder 4">
            <a:extLst>
              <a:ext uri="{FF2B5EF4-FFF2-40B4-BE49-F238E27FC236}">
                <a16:creationId xmlns:a16="http://schemas.microsoft.com/office/drawing/2014/main" id="{6FB912C0-FFD4-4A57-9980-6D448502FEEC}"/>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7</a:t>
            </a:fld>
            <a:endParaRPr lang="en-US"/>
          </a:p>
        </p:txBody>
      </p:sp>
    </p:spTree>
    <p:extLst>
      <p:ext uri="{BB962C8B-B14F-4D97-AF65-F5344CB8AC3E}">
        <p14:creationId xmlns:p14="http://schemas.microsoft.com/office/powerpoint/2010/main" val="390623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1638-B8CF-47DF-B615-74DAE5770024}"/>
              </a:ext>
            </a:extLst>
          </p:cNvPr>
          <p:cNvSpPr>
            <a:spLocks noGrp="1"/>
          </p:cNvSpPr>
          <p:nvPr>
            <p:ph type="title"/>
          </p:nvPr>
        </p:nvSpPr>
        <p:spPr>
          <a:xfrm>
            <a:off x="1097280" y="286603"/>
            <a:ext cx="10058400" cy="1450757"/>
          </a:xfrm>
        </p:spPr>
        <p:txBody>
          <a:bodyPr anchor="b">
            <a:normAutofit/>
          </a:bodyPr>
          <a:lstStyle/>
          <a:p>
            <a:r>
              <a:rPr lang="en-US"/>
              <a:t>Virtual Reality</a:t>
            </a:r>
          </a:p>
        </p:txBody>
      </p:sp>
      <p:pic>
        <p:nvPicPr>
          <p:cNvPr id="14" name="Picture 13">
            <a:extLst>
              <a:ext uri="{FF2B5EF4-FFF2-40B4-BE49-F238E27FC236}">
                <a16:creationId xmlns:a16="http://schemas.microsoft.com/office/drawing/2014/main" id="{FE434E09-7FC6-4794-B9B3-7053D16D0575}"/>
              </a:ext>
            </a:extLst>
          </p:cNvPr>
          <p:cNvPicPr>
            <a:picLocks noChangeAspect="1"/>
          </p:cNvPicPr>
          <p:nvPr/>
        </p:nvPicPr>
        <p:blipFill rotWithShape="1">
          <a:blip r:embed="rId3"/>
          <a:srcRect l="37030" r="11597" b="-2"/>
          <a:stretch/>
        </p:blipFill>
        <p:spPr>
          <a:xfrm>
            <a:off x="1097280" y="2120900"/>
            <a:ext cx="4639736" cy="3748193"/>
          </a:xfrm>
          <a:prstGeom prst="rect">
            <a:avLst/>
          </a:prstGeom>
          <a:noFill/>
        </p:spPr>
      </p:pic>
      <p:sp>
        <p:nvSpPr>
          <p:cNvPr id="24" name="Content Placeholder 3">
            <a:extLst>
              <a:ext uri="{FF2B5EF4-FFF2-40B4-BE49-F238E27FC236}">
                <a16:creationId xmlns:a16="http://schemas.microsoft.com/office/drawing/2014/main" id="{F69B937F-02D5-4412-B4E9-ED77FE4F9627}"/>
              </a:ext>
            </a:extLst>
          </p:cNvPr>
          <p:cNvSpPr>
            <a:spLocks noGrp="1"/>
          </p:cNvSpPr>
          <p:nvPr>
            <p:ph sz="half" idx="2"/>
          </p:nvPr>
        </p:nvSpPr>
        <p:spPr>
          <a:xfrm>
            <a:off x="6515944" y="2120900"/>
            <a:ext cx="4639736" cy="3748194"/>
          </a:xfrm>
        </p:spPr>
        <p:txBody>
          <a:bodyPr vert="horz" lIns="0" tIns="45720" rIns="0" bIns="45720" rtlCol="0" anchor="t">
            <a:normAutofit/>
          </a:bodyPr>
          <a:lstStyle/>
          <a:p>
            <a:r>
              <a:rPr lang="en-US"/>
              <a:t>Ren attempts to bring her brother back through the experiences.</a:t>
            </a:r>
          </a:p>
          <a:p>
            <a:r>
              <a:rPr lang="en-US"/>
              <a:t>Jared’s eye twitches, “tricks me too sometimes”</a:t>
            </a:r>
          </a:p>
          <a:p>
            <a:r>
              <a:rPr lang="en-US"/>
              <a:t>Alzheimer’s. ALS, dementia?</a:t>
            </a:r>
          </a:p>
          <a:p>
            <a:r>
              <a:rPr lang="en-US"/>
              <a:t>Burn victims treated with VR to help reduce pain during surgery. Reduces activity related to pain in the brain [1]</a:t>
            </a:r>
          </a:p>
          <a:p>
            <a:r>
              <a:rPr lang="en-US"/>
              <a:t>Fear of public speaking can be improved [1]</a:t>
            </a:r>
          </a:p>
        </p:txBody>
      </p:sp>
      <p:sp>
        <p:nvSpPr>
          <p:cNvPr id="15" name="Slide Number Placeholder 14">
            <a:extLst>
              <a:ext uri="{FF2B5EF4-FFF2-40B4-BE49-F238E27FC236}">
                <a16:creationId xmlns:a16="http://schemas.microsoft.com/office/drawing/2014/main" id="{1822B821-3C92-48D6-B998-F5370FE64CEB}"/>
              </a:ext>
            </a:extLst>
          </p:cNvPr>
          <p:cNvSpPr>
            <a:spLocks noGrp="1"/>
          </p:cNvSpPr>
          <p:nvPr>
            <p:ph type="sldNum" sz="quarter" idx="12"/>
          </p:nvPr>
        </p:nvSpPr>
        <p:spPr/>
        <p:txBody>
          <a:bodyPr/>
          <a:lstStyle/>
          <a:p>
            <a:fld id="{3A98EE3D-8CD1-4C3F-BD1C-C98C9596463C}" type="slidenum">
              <a:rPr lang="en-US" smtClean="0"/>
              <a:t>8</a:t>
            </a:fld>
            <a:endParaRPr lang="en-US"/>
          </a:p>
        </p:txBody>
      </p:sp>
    </p:spTree>
    <p:extLst>
      <p:ext uri="{BB962C8B-B14F-4D97-AF65-F5344CB8AC3E}">
        <p14:creationId xmlns:p14="http://schemas.microsoft.com/office/powerpoint/2010/main" val="3480640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51BEA-0707-4041-B0AF-72421FBA95D9}"/>
              </a:ext>
            </a:extLst>
          </p:cNvPr>
          <p:cNvSpPr>
            <a:spLocks noGrp="1"/>
          </p:cNvSpPr>
          <p:nvPr>
            <p:ph type="title"/>
          </p:nvPr>
        </p:nvSpPr>
        <p:spPr>
          <a:xfrm>
            <a:off x="643466" y="786383"/>
            <a:ext cx="3517567" cy="2093975"/>
          </a:xfrm>
        </p:spPr>
        <p:txBody>
          <a:bodyPr anchor="b">
            <a:normAutofit/>
          </a:bodyPr>
          <a:lstStyle/>
          <a:p>
            <a:r>
              <a:rPr lang="en-US" sz="2800"/>
              <a:t>“fear-provoking stimuli similar that mimic their real world experiences.” [1]</a:t>
            </a:r>
          </a:p>
        </p:txBody>
      </p:sp>
      <p:pic>
        <p:nvPicPr>
          <p:cNvPr id="6" name="Picture 5">
            <a:extLst>
              <a:ext uri="{FF2B5EF4-FFF2-40B4-BE49-F238E27FC236}">
                <a16:creationId xmlns:a16="http://schemas.microsoft.com/office/drawing/2014/main" id="{6CCDDA7F-CC06-4FB2-8038-F875467414AE}"/>
              </a:ext>
            </a:extLst>
          </p:cNvPr>
          <p:cNvPicPr>
            <a:picLocks noChangeAspect="1"/>
          </p:cNvPicPr>
          <p:nvPr/>
        </p:nvPicPr>
        <p:blipFill rotWithShape="1">
          <a:blip r:embed="rId3"/>
          <a:srcRect l="117" r="1" b="2"/>
          <a:stretch/>
        </p:blipFill>
        <p:spPr>
          <a:xfrm>
            <a:off x="5033711" y="1877791"/>
            <a:ext cx="6811478" cy="4569047"/>
          </a:xfrm>
          <a:prstGeom prst="rect">
            <a:avLst/>
          </a:prstGeom>
          <a:noFill/>
        </p:spPr>
      </p:pic>
      <p:sp>
        <p:nvSpPr>
          <p:cNvPr id="8" name="Text Placeholder 3">
            <a:extLst>
              <a:ext uri="{FF2B5EF4-FFF2-40B4-BE49-F238E27FC236}">
                <a16:creationId xmlns:a16="http://schemas.microsoft.com/office/drawing/2014/main" id="{6D07DDB0-CF99-401A-AB2A-CC21E45F87EA}"/>
              </a:ext>
            </a:extLst>
          </p:cNvPr>
          <p:cNvSpPr>
            <a:spLocks noGrp="1"/>
          </p:cNvSpPr>
          <p:nvPr>
            <p:ph type="body" sz="half" idx="2"/>
          </p:nvPr>
        </p:nvSpPr>
        <p:spPr>
          <a:xfrm>
            <a:off x="643465" y="3043050"/>
            <a:ext cx="3517567" cy="3064505"/>
          </a:xfrm>
        </p:spPr>
        <p:txBody>
          <a:bodyPr vert="horz" lIns="91440" tIns="45720" rIns="91440" bIns="45720" rtlCol="0" anchor="t">
            <a:normAutofit/>
          </a:bodyPr>
          <a:lstStyle/>
          <a:p>
            <a:r>
              <a:rPr lang="en-US"/>
              <a:t>MRI imaging shows decrease in brain activity</a:t>
            </a:r>
          </a:p>
          <a:p>
            <a:r>
              <a:rPr lang="en-US"/>
              <a:t>Immersion in a 3D, VR world, more effective than 2D video games [1]</a:t>
            </a:r>
          </a:p>
        </p:txBody>
      </p:sp>
      <p:pic>
        <p:nvPicPr>
          <p:cNvPr id="10" name="Picture 9">
            <a:extLst>
              <a:ext uri="{FF2B5EF4-FFF2-40B4-BE49-F238E27FC236}">
                <a16:creationId xmlns:a16="http://schemas.microsoft.com/office/drawing/2014/main" id="{051650FE-9787-4AF0-8DE6-998D94465FB7}"/>
              </a:ext>
            </a:extLst>
          </p:cNvPr>
          <p:cNvPicPr>
            <a:picLocks noChangeAspect="1"/>
          </p:cNvPicPr>
          <p:nvPr/>
        </p:nvPicPr>
        <p:blipFill>
          <a:blip r:embed="rId4"/>
          <a:stretch>
            <a:fillRect/>
          </a:stretch>
        </p:blipFill>
        <p:spPr>
          <a:xfrm>
            <a:off x="10825872" y="101710"/>
            <a:ext cx="1019317" cy="1714739"/>
          </a:xfrm>
          <a:prstGeom prst="rect">
            <a:avLst/>
          </a:prstGeom>
        </p:spPr>
      </p:pic>
      <p:sp>
        <p:nvSpPr>
          <p:cNvPr id="12" name="Slide Number Placeholder 11">
            <a:extLst>
              <a:ext uri="{FF2B5EF4-FFF2-40B4-BE49-F238E27FC236}">
                <a16:creationId xmlns:a16="http://schemas.microsoft.com/office/drawing/2014/main" id="{5DEA85E2-043C-4DA6-A7AB-0ED01CB70083}"/>
              </a:ext>
            </a:extLst>
          </p:cNvPr>
          <p:cNvSpPr>
            <a:spLocks noGrp="1"/>
          </p:cNvSpPr>
          <p:nvPr>
            <p:ph type="sldNum" sz="quarter" idx="12"/>
          </p:nvPr>
        </p:nvSpPr>
        <p:spPr/>
        <p:txBody>
          <a:bodyPr/>
          <a:lstStyle/>
          <a:p>
            <a:fld id="{3A98EE3D-8CD1-4C3F-BD1C-C98C9596463C}" type="slidenum">
              <a:rPr lang="en-US" smtClean="0"/>
              <a:pPr/>
              <a:t>9</a:t>
            </a:fld>
            <a:endParaRPr lang="en-US"/>
          </a:p>
        </p:txBody>
      </p:sp>
    </p:spTree>
    <p:extLst>
      <p:ext uri="{BB962C8B-B14F-4D97-AF65-F5344CB8AC3E}">
        <p14:creationId xmlns:p14="http://schemas.microsoft.com/office/powerpoint/2010/main" val="406246185"/>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B3A3D2E64BB148BC7860AF0E3D9C67" ma:contentTypeVersion="7" ma:contentTypeDescription="Create a new document." ma:contentTypeScope="" ma:versionID="cfcae48590cc1cad701a9a2762a174cf">
  <xsd:schema xmlns:xsd="http://www.w3.org/2001/XMLSchema" xmlns:xs="http://www.w3.org/2001/XMLSchema" xmlns:p="http://schemas.microsoft.com/office/2006/metadata/properties" xmlns:ns3="cc6ae8fe-3585-42ea-9016-67bc95e259e2" xmlns:ns4="5a958dcc-cd83-4d02-9039-00335c841c55" targetNamespace="http://schemas.microsoft.com/office/2006/metadata/properties" ma:root="true" ma:fieldsID="bd2baf8d8cb21e5edf8dd7d228522f37" ns3:_="" ns4:_="">
    <xsd:import namespace="cc6ae8fe-3585-42ea-9016-67bc95e259e2"/>
    <xsd:import namespace="5a958dcc-cd83-4d02-9039-00335c841c5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ae8fe-3585-42ea-9016-67bc95e259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958dcc-cd83-4d02-9039-00335c841c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2B1F93-D296-4B5B-BDEF-1B912FED654E}">
  <ds:schemaRefs>
    <ds:schemaRef ds:uri="5a958dcc-cd83-4d02-9039-00335c841c55"/>
    <ds:schemaRef ds:uri="cc6ae8fe-3585-42ea-9016-67bc95e259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79C680F-C6B0-4277-AEB3-BDA471EE014D}">
  <ds:schemaRefs>
    <ds:schemaRef ds:uri="5a958dcc-cd83-4d02-9039-00335c841c55"/>
    <ds:schemaRef ds:uri="cc6ae8fe-3585-42ea-9016-67bc95e259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E6F3BA-554E-4923-83B9-55356CC128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{9560792F-676E-42C5-8752-E2BD43A9E12E}tf56160789_win32</Template>
  <Application>Microsoft Office PowerPoint</Application>
  <PresentationFormat>Widescreen</PresentationFormat>
  <Slides>19</Slides>
  <Notes>17</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1_RetrospectVTI</vt:lpstr>
      <vt:lpstr>OtherLife</vt:lpstr>
      <vt:lpstr>OtherLife Technology</vt:lpstr>
      <vt:lpstr>PowerPoint Presentation</vt:lpstr>
      <vt:lpstr>Plot</vt:lpstr>
      <vt:lpstr>Plot</vt:lpstr>
      <vt:lpstr>Plot</vt:lpstr>
      <vt:lpstr>“I started OtherLife. I was going to do what he couldn’t. I was going to bring my brother back and we would be a family again”</vt:lpstr>
      <vt:lpstr>Virtual Reality</vt:lpstr>
      <vt:lpstr>“fear-provoking stimuli similar that mimic their real world experiences.” [1]</vt:lpstr>
      <vt:lpstr>Virtual Reality</vt:lpstr>
      <vt:lpstr>“we are here to broaden minds, not confine them”</vt:lpstr>
      <vt:lpstr>Negatives of VR</vt:lpstr>
      <vt:lpstr>Negatives of VR</vt:lpstr>
      <vt:lpstr>Nanotechnology</vt:lpstr>
      <vt:lpstr>Neural Implants </vt:lpstr>
      <vt:lpstr>Relation Between OtherLife and Nanotechnology</vt:lpstr>
      <vt:lpstr>Human Testing</vt:lpstr>
      <vt:lpstr>Conclusions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OtherLife</dc:title>
  <dc:creator>Jair Meza</dc:creator>
  <cp:revision>1</cp:revision>
  <dcterms:created xsi:type="dcterms:W3CDTF">2021-10-01T01:11:29Z</dcterms:created>
  <dcterms:modified xsi:type="dcterms:W3CDTF">2021-10-08T18:29:53Z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0x010100B9B3A3D2E64BB148BC7860AF0E3D9C67</vt:lpwstr>
  </property>
</Properties>
</file>