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Lst>
  <p:sldSz cx="9144000" cy="5143500" type="screen16x9"/>
  <p:notesSz cx="6858000" cy="9144000"/>
  <p:embeddedFontLst>
    <p:embeddedFont>
      <p:font typeface="Cambria" panose="02040503050406030204" pitchFamily="18" charset="0"/>
      <p:regular r:id="rId15"/>
      <p:bold r:id="rId16"/>
      <p:italic r:id="rId17"/>
      <p:boldItalic r:id="rId18"/>
    </p:embeddedFont>
    <p:embeddedFont>
      <p:font typeface="Ubuntu" panose="020B050403060203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g3vL+MFtzFUzj8pN6AyFMzEWvV0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38f47df7c1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g238f47df7c1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These conclusions pertain from having a universal currency in the first place</a:t>
            </a:r>
            <a:endParaRPr/>
          </a:p>
          <a:p>
            <a:pPr marL="0" lvl="0" indent="0" algn="l" rtl="0">
              <a:spcBef>
                <a:spcPts val="0"/>
              </a:spcBef>
              <a:spcAft>
                <a:spcPts val="0"/>
              </a:spcAft>
              <a:buNone/>
            </a:pPr>
            <a:r>
              <a:rPr lang="en-US"/>
              <a:t>Technically and theoretically, a universal currency should level the playing field of everyone.</a:t>
            </a:r>
            <a:endParaRPr/>
          </a:p>
          <a:p>
            <a:pPr marL="0" lvl="0" indent="0" algn="l" rtl="0">
              <a:spcBef>
                <a:spcPts val="0"/>
              </a:spcBef>
              <a:spcAft>
                <a:spcPts val="0"/>
              </a:spcAft>
              <a:buNone/>
            </a:pPr>
            <a:r>
              <a:rPr lang="en-US"/>
              <a:t>Instead, it lead to an almost monopolization of all the time zones controlled by the elites who essentially are the governing body.</a:t>
            </a:r>
            <a:endParaRPr/>
          </a:p>
          <a:p>
            <a:pPr marL="0" lvl="0" indent="0" algn="l" rtl="0">
              <a:spcBef>
                <a:spcPts val="0"/>
              </a:spcBef>
              <a:spcAft>
                <a:spcPts val="0"/>
              </a:spcAft>
              <a:buNone/>
            </a:pPr>
            <a:r>
              <a:rPr lang="en-US"/>
              <a:t>With kantianism rules, it states that it is not ethical because when this case is applied universally, it is not morally sound.Additionally, people in lower time zones are being used as means to an end by the elites giving more reason to why it is not ethical via Kantianism.</a:t>
            </a:r>
            <a:endParaRPr/>
          </a:p>
          <a:p>
            <a:pPr marL="0" lvl="0" indent="0" algn="l" rtl="0">
              <a:spcBef>
                <a:spcPts val="0"/>
              </a:spcBef>
              <a:spcAft>
                <a:spcPts val="0"/>
              </a:spcAft>
              <a:buNone/>
            </a:pPr>
            <a:r>
              <a:rPr lang="en-US"/>
              <a:t>Act Utilitarianism is more controversial as there are pros and cons. If implemented successfully, it would provide equality to access of resources.However, if implemented negatively than it would be controlled by a certain group of people-elites. Evidently, the negative aspect did occur, leading to the cons outweighing the positive and consequently even in this case, it is not ethical.</a:t>
            </a:r>
            <a:endParaRPr/>
          </a:p>
        </p:txBody>
      </p:sp>
      <p:sp>
        <p:nvSpPr>
          <p:cNvPr id="188" name="Google Shape;188;g238f47df7c1_0_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3ab3111089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3ab3111089_0_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g23ab3111089_0_2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movie opens up to the year 2169.</a:t>
            </a:r>
            <a:endParaRPr/>
          </a:p>
          <a:p>
            <a:pPr marL="0" lvl="0" indent="0" algn="l" rtl="0">
              <a:spcBef>
                <a:spcPts val="0"/>
              </a:spcBef>
              <a:spcAft>
                <a:spcPts val="0"/>
              </a:spcAft>
              <a:buNone/>
            </a:pPr>
            <a:r>
              <a:rPr lang="en-US"/>
              <a:t>We learn that humans have been genetically engineered to stop aging at 25 and after they turn 25, their one year timer starts ticking down. If the timer ever reaches 0 they will die or as they call it, “time out”. The only way people can die is either timing our or through rare cases force, for example a gunshot wound. If you have enough time though, you can essentially live forever.</a:t>
            </a:r>
            <a:endParaRPr/>
          </a:p>
          <a:p>
            <a:pPr marL="0" lvl="0" indent="0" algn="l" rtl="0">
              <a:spcBef>
                <a:spcPts val="0"/>
              </a:spcBef>
              <a:spcAft>
                <a:spcPts val="0"/>
              </a:spcAft>
              <a:buNone/>
            </a:pPr>
            <a:endParaRPr/>
          </a:p>
          <a:p>
            <a:pPr marL="0" lvl="0" indent="0" algn="l" rtl="0">
              <a:spcBef>
                <a:spcPts val="0"/>
              </a:spcBef>
              <a:spcAft>
                <a:spcPts val="0"/>
              </a:spcAft>
              <a:buNone/>
            </a:pPr>
            <a:r>
              <a:rPr lang="en-US"/>
              <a:t>Time is not only how long they have left to live, but the currency used for everything. A coffee costs 4 minutes and you would get  a day or two added to your timer for a shift at work.</a:t>
            </a:r>
            <a:endParaRPr/>
          </a:p>
          <a:p>
            <a:pPr marL="0" lvl="0" indent="0" algn="l" rtl="0">
              <a:spcBef>
                <a:spcPts val="0"/>
              </a:spcBef>
              <a:spcAft>
                <a:spcPts val="0"/>
              </a:spcAft>
              <a:buNone/>
            </a:pPr>
            <a:r>
              <a:rPr lang="en-US"/>
              <a:t>Despite the universal currency, we do not have equality. There are divisions called time zones which split people up by wealth. We see only two of these zones in depth, New Greenwich → the richest time zone and Dayton→ the poorest time zone. To pass through these zones, you have to pay toll fees which many cannot afford, keeping them trapt in their original zone for life.</a:t>
            </a:r>
            <a:endParaRPr/>
          </a:p>
          <a:p>
            <a:pPr marL="0" lvl="0" indent="0" algn="l" rtl="0">
              <a:spcBef>
                <a:spcPts val="0"/>
              </a:spcBef>
              <a:spcAft>
                <a:spcPts val="0"/>
              </a:spcAft>
              <a:buNone/>
            </a:pPr>
            <a:endParaRPr/>
          </a:p>
          <a:p>
            <a:pPr marL="0" lvl="0" indent="0" algn="l" rtl="0">
              <a:spcBef>
                <a:spcPts val="0"/>
              </a:spcBef>
              <a:spcAft>
                <a:spcPts val="0"/>
              </a:spcAft>
              <a:buNone/>
            </a:pPr>
            <a:r>
              <a:rPr lang="en-US"/>
              <a:t>We see a constant theme of people in Dayton fighting for their lives, trying to make it one more day, living honestly like they might die tomorrow and people in new greenwich “never living a day in their lives” which are centuries long. People live very extravagant lives with no worries, but they are not happy.</a:t>
            </a:r>
            <a:endParaRPr/>
          </a:p>
          <a:p>
            <a:pPr marL="0" lvl="0" indent="0" algn="l" rtl="0">
              <a:spcBef>
                <a:spcPts val="0"/>
              </a:spcBef>
              <a:spcAft>
                <a:spcPts val="0"/>
              </a:spcAft>
              <a:buNone/>
            </a:pPr>
            <a:endParaRPr/>
          </a:p>
          <a:p>
            <a:pPr marL="0" lvl="0" indent="0" algn="l" rtl="0">
              <a:spcBef>
                <a:spcPts val="0"/>
              </a:spcBef>
              <a:spcAft>
                <a:spcPts val="0"/>
              </a:spcAft>
              <a:buNone/>
            </a:pPr>
            <a:r>
              <a:rPr lang="en-US"/>
              <a:t>In New Greenwich, Will teams up with a girl Sylvia, daughter of the one of the bank owners and they live day to day, working to fight against inequality and to allow citizens to have the right to know they will live until tomorrow.</a:t>
            </a:r>
            <a:endParaRPr/>
          </a:p>
        </p:txBody>
      </p:sp>
      <p:sp>
        <p:nvSpPr>
          <p:cNvPr id="98" name="Google Shape;98;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38f47df7c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g238f47df7c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 Time (2011) has two main themes throughout this movie: Information Privacy, and economic and social inequality. It shows the horrors of having no privacy and how people are able to become exploited through absolute knowledge. This can be seen with individuals exploiting each other as well as through the government control. Not only does violence run rampant in the poorest time zone, the Time keepers actively do not stop it. The thought is that in this poor time zone, people will die anyways so why prolong it.</a:t>
            </a:r>
            <a:endParaRPr/>
          </a:p>
          <a:p>
            <a:pPr marL="0" lvl="0" indent="0" algn="l" rtl="0">
              <a:spcBef>
                <a:spcPts val="0"/>
              </a:spcBef>
              <a:spcAft>
                <a:spcPts val="0"/>
              </a:spcAft>
              <a:buNone/>
            </a:pPr>
            <a:endParaRPr/>
          </a:p>
          <a:p>
            <a:pPr marL="0" lvl="0" indent="0" algn="l" rtl="0">
              <a:spcBef>
                <a:spcPts val="0"/>
              </a:spcBef>
              <a:spcAft>
                <a:spcPts val="0"/>
              </a:spcAft>
              <a:buNone/>
            </a:pPr>
            <a:r>
              <a:rPr lang="en-US"/>
              <a:t> Additionally, through the inequality, we see criticisms of people, the government and companies who allow this injustice to continue to occur, either through inaction or through laziness. This looks at the rich who live ignorantly and the time keepers who see the disparity and enforce it. The poor do not have enough resources to get out of their current situation and they cannot receive any help either.</a:t>
            </a:r>
            <a:endParaRPr/>
          </a:p>
          <a:p>
            <a:pPr marL="0" lvl="0" indent="0" algn="l" rtl="0">
              <a:spcBef>
                <a:spcPts val="0"/>
              </a:spcBef>
              <a:spcAft>
                <a:spcPts val="0"/>
              </a:spcAft>
              <a:buNone/>
            </a:pPr>
            <a:br>
              <a:rPr lang="en-US"/>
            </a:br>
            <a:r>
              <a:rPr lang="en-US"/>
              <a:t>The commentary on the government actions not only ask people to look at the government and not accept injustice, but just to critically analyse the law and realize that it is not always right. Just because something is a law does not mean that we have to stand for it and live in a world where that is reality. They couldnt change the money system or the fact that they are genetically engineered, but they could change the social system.</a:t>
            </a:r>
            <a:endParaRPr/>
          </a:p>
          <a:p>
            <a:pPr marL="0" lvl="0" indent="0" algn="l" rtl="0">
              <a:spcBef>
                <a:spcPts val="0"/>
              </a:spcBef>
              <a:spcAft>
                <a:spcPts val="0"/>
              </a:spcAft>
              <a:buNone/>
            </a:pPr>
            <a:endParaRPr/>
          </a:p>
          <a:p>
            <a:pPr marL="0" lvl="0" indent="0" algn="l" rtl="0">
              <a:spcBef>
                <a:spcPts val="0"/>
              </a:spcBef>
              <a:spcAft>
                <a:spcPts val="0"/>
              </a:spcAft>
              <a:buNone/>
            </a:pPr>
            <a:r>
              <a:rPr lang="en-US"/>
              <a:t>Large banks in the  are called on the release money to disperse the wealth to help save people from dying. While this may be a little too literal compared to our reality, it gets the point across that the companies who fund the world and are perceived to improve our lives, may be harming us more than we know.</a:t>
            </a:r>
            <a:endParaRPr/>
          </a:p>
        </p:txBody>
      </p:sp>
      <p:sp>
        <p:nvSpPr>
          <p:cNvPr id="109" name="Google Shape;109;g238f47df7c1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3778bdcaf8_1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g23778bdcaf8_1_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Akshay</a:t>
            </a:r>
            <a:endParaRPr/>
          </a:p>
          <a:p>
            <a:pPr marL="0" lvl="0" indent="0" algn="l" rtl="0">
              <a:spcBef>
                <a:spcPts val="0"/>
              </a:spcBef>
              <a:spcAft>
                <a:spcPts val="0"/>
              </a:spcAft>
              <a:buNone/>
            </a:pPr>
            <a:r>
              <a:rPr lang="en-US"/>
              <a:t>The film </a:t>
            </a:r>
            <a:r>
              <a:rPr lang="en-US" i="1"/>
              <a:t>In Time</a:t>
            </a:r>
            <a:r>
              <a:rPr lang="en-US"/>
              <a:t>(2011) contains a multitude of computing technologies including existing, emerging, plausible, and fictional technologies.</a:t>
            </a:r>
            <a:endParaRPr/>
          </a:p>
          <a:p>
            <a:pPr marL="0" lvl="0" indent="0" algn="l" rtl="0">
              <a:spcBef>
                <a:spcPts val="0"/>
              </a:spcBef>
              <a:spcAft>
                <a:spcPts val="0"/>
              </a:spcAft>
              <a:buNone/>
            </a:pPr>
            <a:endParaRPr/>
          </a:p>
          <a:p>
            <a:pPr marL="0" lvl="0" indent="0" algn="l" rtl="0">
              <a:spcBef>
                <a:spcPts val="0"/>
              </a:spcBef>
              <a:spcAft>
                <a:spcPts val="0"/>
              </a:spcAft>
              <a:buNone/>
            </a:pPr>
            <a:r>
              <a:rPr lang="en-US"/>
              <a:t>The existing technologies from this film include:</a:t>
            </a:r>
            <a:endParaRPr/>
          </a:p>
          <a:p>
            <a:pPr marL="0" lvl="0" indent="0" algn="l" rtl="0">
              <a:spcBef>
                <a:spcPts val="0"/>
              </a:spcBef>
              <a:spcAft>
                <a:spcPts val="0"/>
              </a:spcAft>
              <a:buNone/>
            </a:pPr>
            <a:r>
              <a:rPr lang="en-US"/>
              <a:t>Facial Recognition which is used by the Time Keepers to identify the identity of the suspect of time theft (Will Salas) in the film.</a:t>
            </a:r>
            <a:endParaRPr/>
          </a:p>
          <a:p>
            <a:pPr marL="0" lvl="0" indent="0" algn="l" rtl="0">
              <a:spcBef>
                <a:spcPts val="0"/>
              </a:spcBef>
              <a:spcAft>
                <a:spcPts val="0"/>
              </a:spcAft>
              <a:buNone/>
            </a:pPr>
            <a:r>
              <a:rPr lang="en-US"/>
              <a:t>Payphones, which for a advanced technological world, is the most common mode of communication between person to person especially in poorer districts. </a:t>
            </a:r>
            <a:endParaRPr/>
          </a:p>
          <a:p>
            <a:pPr marL="0" lvl="0" indent="0" algn="l" rtl="0">
              <a:spcBef>
                <a:spcPts val="0"/>
              </a:spcBef>
              <a:spcAft>
                <a:spcPts val="0"/>
              </a:spcAft>
              <a:buNone/>
            </a:pPr>
            <a:r>
              <a:rPr lang="en-US"/>
              <a:t>Biometrics Scanners that are used throughout the film to identify people, either through finger scanners for security systems or biometric wrist scanners to identify the time they have left.</a:t>
            </a:r>
            <a:endParaRPr/>
          </a:p>
          <a:p>
            <a:pPr marL="0" lvl="0" indent="0" algn="l" rtl="0">
              <a:spcBef>
                <a:spcPts val="0"/>
              </a:spcBef>
              <a:spcAft>
                <a:spcPts val="0"/>
              </a:spcAft>
              <a:buNone/>
            </a:pPr>
            <a:endParaRPr/>
          </a:p>
          <a:p>
            <a:pPr marL="0" lvl="0" indent="0" algn="l" rtl="0">
              <a:spcBef>
                <a:spcPts val="0"/>
              </a:spcBef>
              <a:spcAft>
                <a:spcPts val="0"/>
              </a:spcAft>
              <a:buNone/>
            </a:pPr>
            <a:r>
              <a:rPr lang="en-US"/>
              <a:t>The emerging technologies is genetic engineering. In the movie, advanced genetic engineering allowed humans to stop aging after the age of 25, allowing them to potentially live forever with enough time. While this level of genetic engineering is not been reached, studies have shown that silencing certain genes in our DNA can increase our life expectancy. [5]</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Plausible Technologies include the time zone display board. In the movie, there was a screen that displayed the total time that existed amongst the population in each time zone. This allowed the Time Keepers to determine if there was a large breach in security between time zones. Whilst there is no reports of such technologies existing, government and law enforcement technologies definitely have access and resources to data on monetary assets amongst certain populations. Therefore, creating such a technology could be plausible. </a:t>
            </a:r>
            <a:endParaRPr/>
          </a:p>
          <a:p>
            <a:pPr marL="0" lvl="0" indent="0" algn="l" rtl="0">
              <a:spcBef>
                <a:spcPts val="0"/>
              </a:spcBef>
              <a:spcAft>
                <a:spcPts val="0"/>
              </a:spcAft>
              <a:buNone/>
            </a:pPr>
            <a:endParaRPr/>
          </a:p>
          <a:p>
            <a:pPr marL="0" lvl="0" indent="0" algn="l" rtl="0">
              <a:spcBef>
                <a:spcPts val="0"/>
              </a:spcBef>
              <a:spcAft>
                <a:spcPts val="0"/>
              </a:spcAft>
              <a:buNone/>
            </a:pPr>
            <a:r>
              <a:rPr lang="en-US"/>
              <a:t>Fictional technologies include the concept of time as a currency. The idea that time can be manipulated to the point where it can be stored in banks and be used expand our life span infinitely is too unrealistic in our current society.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20" name="Google Shape;120;g23778bdcaf8_1_8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3778bdcaf8_1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g23778bdcaf8_1_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 the film In Time, the elites employ “Time Keepers” to keep social classes divided by enforcing strict laws through various surveillance technologies. By monitoring metadata through “Time Boards”, the Time Keepers are able to target individuals who pose a threat to their ability to restrict social mobility. The Time Keepers misinterpret Will’s acquisition of a large sum of time as theft and this leads them to and apprehend him and take most of his time away. </a:t>
            </a:r>
            <a:endParaRPr/>
          </a:p>
          <a:p>
            <a:pPr marL="0" lvl="0" indent="0" algn="l" rtl="0">
              <a:spcBef>
                <a:spcPts val="0"/>
              </a:spcBef>
              <a:spcAft>
                <a:spcPts val="0"/>
              </a:spcAft>
              <a:buNone/>
            </a:pPr>
            <a:endParaRPr/>
          </a:p>
          <a:p>
            <a:pPr marL="0" lvl="0" indent="0" algn="l" rtl="0">
              <a:spcBef>
                <a:spcPts val="0"/>
              </a:spcBef>
              <a:spcAft>
                <a:spcPts val="0"/>
              </a:spcAft>
              <a:buNone/>
            </a:pPr>
            <a:r>
              <a:rPr lang="en-US"/>
              <a:t>This is unethical because individuals should be able to use their Time at their own discretion and  not have to worry about being persecuted without committing a crime. In 2008, the Genetic Information Non discrimination act was passed which prevented Health Insurance companies from using individuals genetic information to set insurance rates and prevented employers from considering genetic information when hiring staff. If the Genetic Information Non Discrimination Act did not exist, individuals who do not participate in biotech enhancements, like the digital watch implants seen in the film, would become unable to compete in the workforce.   </a:t>
            </a:r>
            <a:endParaRPr/>
          </a:p>
        </p:txBody>
      </p:sp>
      <p:sp>
        <p:nvSpPr>
          <p:cNvPr id="131" name="Google Shape;131;g23778bdcaf8_1_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3778bdcaf8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g23778bdcaf8_1_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publicly available information for us is not our wealth but our social media presence. We, as a society, are getting more and more comfortable posting online, and having profiles that are open to the public. Not only can this information be seen by friends and family, but anyone who wants to learn more about you. Most notably, strangers who want to learn more about you include future employers and people with ill intentions. </a:t>
            </a:r>
            <a:endParaRPr/>
          </a:p>
          <a:p>
            <a:pPr marL="0" lvl="0" indent="0" algn="l" rtl="0">
              <a:spcBef>
                <a:spcPts val="0"/>
              </a:spcBef>
              <a:spcAft>
                <a:spcPts val="0"/>
              </a:spcAft>
              <a:buNone/>
            </a:pPr>
            <a:endParaRPr/>
          </a:p>
          <a:p>
            <a:pPr marL="0" lvl="0" indent="0" algn="l" rtl="0">
              <a:spcBef>
                <a:spcPts val="0"/>
              </a:spcBef>
              <a:spcAft>
                <a:spcPts val="0"/>
              </a:spcAft>
              <a:buNone/>
            </a:pPr>
            <a:r>
              <a:rPr lang="en-US"/>
              <a:t>When looking for a job, your skills and charm may no longer be enough. Employers want to know if culturally you can be a good long term fit so they dig deeper and they can do this without a private detective or a search warrant. They look to see if you are posting any activities that they simply don’t agree with. Are you partying too much? Have you posted inappropriate things politically? </a:t>
            </a:r>
            <a:endParaRPr/>
          </a:p>
          <a:p>
            <a:pPr marL="0" lvl="0" indent="0" algn="l" rtl="0">
              <a:spcBef>
                <a:spcPts val="0"/>
              </a:spcBef>
              <a:spcAft>
                <a:spcPts val="0"/>
              </a:spcAft>
              <a:buNone/>
            </a:pPr>
            <a:endParaRPr/>
          </a:p>
          <a:p>
            <a:pPr marL="0" lvl="0" indent="0" algn="l" rtl="0">
              <a:spcBef>
                <a:spcPts val="0"/>
              </a:spcBef>
              <a:spcAft>
                <a:spcPts val="0"/>
              </a:spcAft>
              <a:buNone/>
            </a:pPr>
            <a:r>
              <a:rPr lang="en-US"/>
              <a:t>Social media collects an astounding amount of information on individuals. The social media companies sell your information to advertisers and they will sell that to anyone willing to pay. This will lead you to getting customized ads that you are more willing to purchase but the companies providing the products may not be fact checked. They could be real, profitable businesses or they could be made up or selling products that do not exist.</a:t>
            </a:r>
            <a:endParaRPr/>
          </a:p>
        </p:txBody>
      </p:sp>
      <p:sp>
        <p:nvSpPr>
          <p:cNvPr id="142" name="Google Shape;142;g23778bdcaf8_1_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3778bdcaf8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g23778bdcaf8_1_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t>In the film, the Time Keepers use digital cctv surveillance and facial recognition to track Will. These tactics are dangerous if not properly regulated since studies have shown that large scale use of CCTV cameras in the UK has been inefficient in solving crime. Only 1 crime is solved for every 1,000 camera installed and the system also has a negative effect on society because people do not feel more safe and their right to privacy is impeded on. </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None/>
            </a:pPr>
            <a:r>
              <a:rPr lang="en-US"/>
              <a:t>Furthermore, the US has had controversy over The National Crime Information Center is a collection of databases from local and federal law enforcement agencies, that holds millions of records on crime. The NCIC has been used to store information on individuals that is not related to crime such as an individual's political affiliation. The data entered by local agencies is not verified to be accurate or complete by the FBI. The NSA was able to use the Patriot Act to secretly order internet service providers to regularly provide law enforcement officials with records of all of their users activities.</a:t>
            </a:r>
            <a:endParaRPr/>
          </a:p>
          <a:p>
            <a:pPr marL="0" lvl="0" indent="0" algn="l" rtl="0">
              <a:spcBef>
                <a:spcPts val="0"/>
              </a:spcBef>
              <a:spcAft>
                <a:spcPts val="0"/>
              </a:spcAft>
              <a:buNone/>
            </a:pPr>
            <a:endParaRPr/>
          </a:p>
          <a:p>
            <a:pPr marL="0" lvl="0" indent="0" algn="l" rtl="0">
              <a:spcBef>
                <a:spcPts val="0"/>
              </a:spcBef>
              <a:spcAft>
                <a:spcPts val="0"/>
              </a:spcAft>
              <a:buClr>
                <a:schemeClr val="dk1"/>
              </a:buClr>
              <a:buFont typeface="Arial"/>
              <a:buNone/>
            </a:pPr>
            <a:endParaRPr/>
          </a:p>
        </p:txBody>
      </p:sp>
      <p:sp>
        <p:nvSpPr>
          <p:cNvPr id="153" name="Google Shape;153;g23778bdcaf8_1_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38f47df7c1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g238f47df7c1_0_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Another conclusion from the movie is the disparity from the elite and the poor which is widen by technology available to the rich compared to the poor. The elite has control over time: they control pricing for transportation, food, etc. and wages for all districts. This gives them total control over the lower districts, essentially using the lower districts as population control, while they live infinitely in peace. The separation of each socioeconomic classes into the zones also creates an easy barrier to keep technological advancements through having to pay to get out of zones and inflated prices of commodities from zone to zone. </a:t>
            </a:r>
            <a:endParaRPr/>
          </a:p>
        </p:txBody>
      </p:sp>
      <p:sp>
        <p:nvSpPr>
          <p:cNvPr id="164" name="Google Shape;164;g238f47df7c1_0_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3778bdcaf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23778bdcaf8_1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movie depicts that whoever has control over time essentially has control over the other time-zones, and people’s lives.</a:t>
            </a:r>
            <a:endParaRPr/>
          </a:p>
          <a:p>
            <a:pPr marL="0" lvl="0" indent="0" algn="l" rtl="0">
              <a:spcBef>
                <a:spcPts val="0"/>
              </a:spcBef>
              <a:spcAft>
                <a:spcPts val="0"/>
              </a:spcAft>
              <a:buNone/>
            </a:pPr>
            <a:r>
              <a:rPr lang="en-US"/>
              <a:t>Essentially, it depicts the Winner Takes All Society concept, where certain people receive a disproportionate share of the rewards.</a:t>
            </a:r>
            <a:endParaRPr/>
          </a:p>
          <a:p>
            <a:pPr marL="0" lvl="0" indent="0" algn="l" rtl="0">
              <a:spcBef>
                <a:spcPts val="0"/>
              </a:spcBef>
              <a:spcAft>
                <a:spcPts val="0"/>
              </a:spcAft>
              <a:buNone/>
            </a:pPr>
            <a:r>
              <a:rPr lang="en-US"/>
              <a:t>Two studies which show this concept in a practical situation</a:t>
            </a:r>
            <a:endParaRPr/>
          </a:p>
          <a:p>
            <a:pPr marL="0" lvl="0" indent="0" algn="l" rtl="0">
              <a:spcBef>
                <a:spcPts val="0"/>
              </a:spcBef>
              <a:spcAft>
                <a:spcPts val="0"/>
              </a:spcAft>
              <a:buNone/>
            </a:pPr>
            <a:endParaRPr/>
          </a:p>
          <a:p>
            <a:pPr marL="0" lvl="0" indent="0" algn="l" rtl="0">
              <a:spcBef>
                <a:spcPts val="0"/>
              </a:spcBef>
              <a:spcAft>
                <a:spcPts val="0"/>
              </a:spcAft>
              <a:buNone/>
            </a:pPr>
            <a:r>
              <a:rPr lang="en-US"/>
              <a:t>In one study where broadband was adopted to make certain business functions automated and ultimately make communication more efficient ,estimates depict directors earn 17 percent more following firm adoption of broadband and managers earn 9% more. </a:t>
            </a:r>
            <a:endParaRPr/>
          </a:p>
          <a:p>
            <a:pPr marL="0" lvl="0" indent="0" algn="l" rtl="0">
              <a:spcBef>
                <a:spcPts val="0"/>
              </a:spcBef>
              <a:spcAft>
                <a:spcPts val="0"/>
              </a:spcAft>
              <a:buNone/>
            </a:pPr>
            <a:endParaRPr/>
          </a:p>
          <a:p>
            <a:pPr marL="0" lvl="0" indent="0" algn="l" rtl="0">
              <a:spcBef>
                <a:spcPts val="0"/>
              </a:spcBef>
              <a:spcAft>
                <a:spcPts val="0"/>
              </a:spcAft>
              <a:buNone/>
            </a:pPr>
            <a:r>
              <a:rPr lang="en-US"/>
              <a:t>Study in the book shows that CEO’s pay has exponentially increased compared to production workers.</a:t>
            </a:r>
            <a:endParaRPr/>
          </a:p>
          <a:p>
            <a:pPr marL="0" lvl="0" indent="0" algn="l" rtl="0">
              <a:spcBef>
                <a:spcPts val="0"/>
              </a:spcBef>
              <a:spcAft>
                <a:spcPts val="0"/>
              </a:spcAft>
              <a:buNone/>
            </a:pPr>
            <a:r>
              <a:rPr lang="en-US"/>
              <a:t>This is due to CEO’s being seen as the people responsible for a company getting the slight edge over their competition to make their product the best in the market.</a:t>
            </a:r>
            <a:endParaRPr/>
          </a:p>
          <a:p>
            <a:pPr marL="0" lvl="0" indent="0" algn="l" rtl="0">
              <a:spcBef>
                <a:spcPts val="0"/>
              </a:spcBef>
              <a:spcAft>
                <a:spcPts val="0"/>
              </a:spcAft>
              <a:buNone/>
            </a:pPr>
            <a:r>
              <a:rPr lang="en-US"/>
              <a:t>Consequently, even if the production worker does more labour and time intensive work, the CEO’s are seen as the ones who will make the product a winner. </a:t>
            </a:r>
            <a:endParaRPr/>
          </a:p>
          <a:p>
            <a:pPr marL="0" lvl="0" indent="0" algn="l" rtl="0">
              <a:spcBef>
                <a:spcPts val="0"/>
              </a:spcBef>
              <a:spcAft>
                <a:spcPts val="0"/>
              </a:spcAft>
              <a:buNone/>
            </a:pPr>
            <a:endParaRPr/>
          </a:p>
          <a:p>
            <a:pPr marL="0" lvl="0" indent="0" algn="l" rtl="0">
              <a:spcBef>
                <a:spcPts val="0"/>
              </a:spcBef>
              <a:spcAft>
                <a:spcPts val="0"/>
              </a:spcAft>
              <a:buNone/>
            </a:pPr>
            <a:r>
              <a:rPr lang="en-US"/>
              <a:t>A harmful consequence of this is the drastic gap between the rich and the poor.</a:t>
            </a:r>
            <a:endParaRPr/>
          </a:p>
          <a:p>
            <a:pPr marL="0" lvl="0" indent="0" algn="l" rtl="0">
              <a:spcBef>
                <a:spcPts val="0"/>
              </a:spcBef>
              <a:spcAft>
                <a:spcPts val="0"/>
              </a:spcAft>
              <a:buNone/>
            </a:pPr>
            <a:r>
              <a:rPr lang="en-US"/>
              <a:t>As seen in the movie and previously discussed, this sort of control on time means they have access and power to control how employment, development of the region and etc due to their excess of time/power.</a:t>
            </a:r>
            <a:endParaRPr/>
          </a:p>
        </p:txBody>
      </p:sp>
      <p:sp>
        <p:nvSpPr>
          <p:cNvPr id="176" name="Google Shape;176;g23778bdcaf8_1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5"/>
          <p:cNvSpPr/>
          <p:nvPr/>
        </p:nvSpPr>
        <p:spPr>
          <a:xfrm>
            <a:off x="-1205" y="-836"/>
            <a:ext cx="9145184" cy="5147769"/>
          </a:xfrm>
          <a:custGeom>
            <a:avLst/>
            <a:gdLst/>
            <a:ahLst/>
            <a:cxnLst/>
            <a:rect l="l" t="t" r="r" b="b"/>
            <a:pathLst>
              <a:path w="9145184" h="5147769" extrusionOk="0">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rgbClr val="000000">
                  <a:alpha val="784"/>
                </a:srgbClr>
              </a:gs>
              <a:gs pos="100000">
                <a:srgbClr val="000000">
                  <a:alpha val="9803"/>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mbria"/>
              <a:ea typeface="Cambria"/>
              <a:cs typeface="Cambria"/>
              <a:sym typeface="Cambria"/>
            </a:endParaRPr>
          </a:p>
        </p:txBody>
      </p:sp>
      <p:sp>
        <p:nvSpPr>
          <p:cNvPr id="20" name="Google Shape;20;p5"/>
          <p:cNvSpPr txBox="1">
            <a:spLocks noGrp="1"/>
          </p:cNvSpPr>
          <p:nvPr>
            <p:ph type="title"/>
          </p:nvPr>
        </p:nvSpPr>
        <p:spPr>
          <a:xfrm>
            <a:off x="914400" y="1143000"/>
            <a:ext cx="7315200" cy="1494448"/>
          </a:xfrm>
          <a:prstGeom prst="rect">
            <a:avLst/>
          </a:prstGeom>
          <a:noFill/>
          <a:ln>
            <a:noFill/>
          </a:ln>
        </p:spPr>
        <p:txBody>
          <a:bodyPr spcFirstLastPara="1" wrap="square" lIns="91425" tIns="45700" rIns="91425" bIns="45700" anchor="b" anchorCtr="0">
            <a:noAutofit/>
          </a:bodyPr>
          <a:lstStyle>
            <a:lvl1pPr lvl="0" algn="ctr">
              <a:lnSpc>
                <a:spcPct val="80000"/>
              </a:lnSpc>
              <a:spcBef>
                <a:spcPts val="0"/>
              </a:spcBef>
              <a:spcAft>
                <a:spcPts val="0"/>
              </a:spcAft>
              <a:buClr>
                <a:schemeClr val="lt1"/>
              </a:buClr>
              <a:buSzPts val="3300"/>
              <a:buFont typeface="Cambria"/>
              <a:buNone/>
              <a:defRPr sz="33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5"/>
          <p:cNvSpPr txBox="1">
            <a:spLocks noGrp="1"/>
          </p:cNvSpPr>
          <p:nvPr>
            <p:ph type="body" idx="1"/>
          </p:nvPr>
        </p:nvSpPr>
        <p:spPr>
          <a:xfrm>
            <a:off x="914400" y="2724150"/>
            <a:ext cx="7315200" cy="76200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0"/>
              </a:spcBef>
              <a:spcAft>
                <a:spcPts val="0"/>
              </a:spcAft>
              <a:buSzPts val="1890"/>
              <a:buNone/>
              <a:defRPr sz="2100">
                <a:solidFill>
                  <a:schemeClr val="lt1"/>
                </a:solidFill>
              </a:defRPr>
            </a:lvl1pPr>
            <a:lvl2pPr marL="914400" lvl="1" indent="-228600" algn="l">
              <a:lnSpc>
                <a:spcPct val="90000"/>
              </a:lnSpc>
              <a:spcBef>
                <a:spcPts val="600"/>
              </a:spcBef>
              <a:spcAft>
                <a:spcPts val="0"/>
              </a:spcAft>
              <a:buSzPts val="1620"/>
              <a:buNone/>
              <a:defRPr sz="1800">
                <a:solidFill>
                  <a:schemeClr val="lt1"/>
                </a:solidFill>
              </a:defRPr>
            </a:lvl2pPr>
            <a:lvl3pPr marL="1371600" lvl="2" indent="-228600" algn="l">
              <a:lnSpc>
                <a:spcPct val="90000"/>
              </a:lnSpc>
              <a:spcBef>
                <a:spcPts val="600"/>
              </a:spcBef>
              <a:spcAft>
                <a:spcPts val="0"/>
              </a:spcAft>
              <a:buSzPts val="1600"/>
              <a:buNone/>
              <a:defRPr sz="1600">
                <a:solidFill>
                  <a:schemeClr val="lt1"/>
                </a:solidFill>
              </a:defRPr>
            </a:lvl3pPr>
            <a:lvl4pPr marL="1828800" lvl="3" indent="-228600" algn="l">
              <a:lnSpc>
                <a:spcPct val="90000"/>
              </a:lnSpc>
              <a:spcBef>
                <a:spcPts val="600"/>
              </a:spcBef>
              <a:spcAft>
                <a:spcPts val="0"/>
              </a:spcAft>
              <a:buSzPts val="1400"/>
              <a:buNone/>
              <a:defRPr sz="1400">
                <a:solidFill>
                  <a:schemeClr val="lt1"/>
                </a:solidFill>
              </a:defRPr>
            </a:lvl4pPr>
            <a:lvl5pPr marL="2286000" lvl="4" indent="-228600" algn="l">
              <a:lnSpc>
                <a:spcPct val="90000"/>
              </a:lnSpc>
              <a:spcBef>
                <a:spcPts val="600"/>
              </a:spcBef>
              <a:spcAft>
                <a:spcPts val="0"/>
              </a:spcAft>
              <a:buSzPts val="1400"/>
              <a:buNone/>
              <a:defRPr sz="1400">
                <a:solidFill>
                  <a:schemeClr val="lt1"/>
                </a:solidFill>
              </a:defRPr>
            </a:lvl5pPr>
            <a:lvl6pPr marL="2743200" lvl="5" indent="-228600" algn="l">
              <a:lnSpc>
                <a:spcPct val="90000"/>
              </a:lnSpc>
              <a:spcBef>
                <a:spcPts val="600"/>
              </a:spcBef>
              <a:spcAft>
                <a:spcPts val="0"/>
              </a:spcAft>
              <a:buSzPts val="1400"/>
              <a:buNone/>
              <a:defRPr sz="1400">
                <a:solidFill>
                  <a:schemeClr val="lt1"/>
                </a:solidFill>
              </a:defRPr>
            </a:lvl6pPr>
            <a:lvl7pPr marL="3200400" lvl="6" indent="-228600" algn="l">
              <a:lnSpc>
                <a:spcPct val="90000"/>
              </a:lnSpc>
              <a:spcBef>
                <a:spcPts val="600"/>
              </a:spcBef>
              <a:spcAft>
                <a:spcPts val="0"/>
              </a:spcAft>
              <a:buSzPts val="1400"/>
              <a:buNone/>
              <a:defRPr sz="1400">
                <a:solidFill>
                  <a:schemeClr val="lt1"/>
                </a:solidFill>
              </a:defRPr>
            </a:lvl7pPr>
            <a:lvl8pPr marL="3657600" lvl="7" indent="-228600" algn="l">
              <a:lnSpc>
                <a:spcPct val="90000"/>
              </a:lnSpc>
              <a:spcBef>
                <a:spcPts val="600"/>
              </a:spcBef>
              <a:spcAft>
                <a:spcPts val="0"/>
              </a:spcAft>
              <a:buSzPts val="1400"/>
              <a:buNone/>
              <a:defRPr sz="1400">
                <a:solidFill>
                  <a:schemeClr val="lt1"/>
                </a:solidFill>
              </a:defRPr>
            </a:lvl8pPr>
            <a:lvl9pPr marL="4114800" lvl="8" indent="-228600" algn="l">
              <a:lnSpc>
                <a:spcPct val="90000"/>
              </a:lnSpc>
              <a:spcBef>
                <a:spcPts val="600"/>
              </a:spcBef>
              <a:spcAft>
                <a:spcPts val="0"/>
              </a:spcAft>
              <a:buSzPts val="1400"/>
              <a:buNone/>
              <a:defRPr sz="1400">
                <a:solidFill>
                  <a:schemeClr val="lt1"/>
                </a:solidFill>
              </a:defRPr>
            </a:lvl9pPr>
          </a:lstStyle>
          <a:p>
            <a:endParaRPr/>
          </a:p>
        </p:txBody>
      </p:sp>
      <p:sp>
        <p:nvSpPr>
          <p:cNvPr id="22" name="Google Shape;22;p5"/>
          <p:cNvSpPr txBox="1">
            <a:spLocks noGrp="1"/>
          </p:cNvSpPr>
          <p:nvPr>
            <p:ph type="dt" idx="10"/>
          </p:nvPr>
        </p:nvSpPr>
        <p:spPr>
          <a:xfrm>
            <a:off x="6553200" y="4997196"/>
            <a:ext cx="1066800" cy="14630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5"/>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5"/>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Alternate Picture with Caption">
  <p:cSld name="Alternate Picture with Caption">
    <p:spTree>
      <p:nvGrpSpPr>
        <p:cNvPr id="1" name="Shape 70"/>
        <p:cNvGrpSpPr/>
        <p:nvPr/>
      </p:nvGrpSpPr>
      <p:grpSpPr>
        <a:xfrm>
          <a:off x="0" y="0"/>
          <a:ext cx="0" cy="0"/>
          <a:chOff x="0" y="0"/>
          <a:chExt cx="0" cy="0"/>
        </a:xfrm>
      </p:grpSpPr>
      <p:sp>
        <p:nvSpPr>
          <p:cNvPr id="71" name="Google Shape;71;p14"/>
          <p:cNvSpPr/>
          <p:nvPr/>
        </p:nvSpPr>
        <p:spPr>
          <a:xfrm>
            <a:off x="0" y="-836"/>
            <a:ext cx="5715000" cy="514433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mbria"/>
              <a:ea typeface="Cambria"/>
              <a:cs typeface="Cambria"/>
              <a:sym typeface="Cambria"/>
            </a:endParaRPr>
          </a:p>
        </p:txBody>
      </p:sp>
      <p:sp>
        <p:nvSpPr>
          <p:cNvPr id="72" name="Google Shape;72;p14"/>
          <p:cNvSpPr txBox="1">
            <a:spLocks noGrp="1"/>
          </p:cNvSpPr>
          <p:nvPr>
            <p:ph type="title"/>
          </p:nvPr>
        </p:nvSpPr>
        <p:spPr>
          <a:xfrm>
            <a:off x="5867400" y="361950"/>
            <a:ext cx="2971800" cy="1066800"/>
          </a:xfrm>
          <a:prstGeom prst="rect">
            <a:avLst/>
          </a:prstGeom>
          <a:noFill/>
          <a:ln>
            <a:noFill/>
          </a:ln>
        </p:spPr>
        <p:txBody>
          <a:bodyPr spcFirstLastPara="1" wrap="square" lIns="91425" tIns="45700" rIns="91425" bIns="45700" anchor="b" anchorCtr="0">
            <a:normAutofit/>
          </a:bodyPr>
          <a:lstStyle>
            <a:lvl1pPr lvl="0" algn="l">
              <a:lnSpc>
                <a:spcPct val="80000"/>
              </a:lnSpc>
              <a:spcBef>
                <a:spcPts val="0"/>
              </a:spcBef>
              <a:spcAft>
                <a:spcPts val="0"/>
              </a:spcAft>
              <a:buClr>
                <a:schemeClr val="lt1"/>
              </a:buClr>
              <a:buSzPts val="2400"/>
              <a:buFont typeface="Cambria"/>
              <a:buNone/>
              <a:defRPr sz="24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4"/>
          <p:cNvSpPr>
            <a:spLocks noGrp="1"/>
          </p:cNvSpPr>
          <p:nvPr>
            <p:ph type="pic" idx="2"/>
          </p:nvPr>
        </p:nvSpPr>
        <p:spPr>
          <a:xfrm>
            <a:off x="381000" y="361950"/>
            <a:ext cx="4953001" cy="4381501"/>
          </a:xfrm>
          <a:prstGeom prst="rect">
            <a:avLst/>
          </a:prstGeom>
          <a:noFill/>
          <a:ln>
            <a:noFill/>
          </a:ln>
        </p:spPr>
      </p:sp>
      <p:sp>
        <p:nvSpPr>
          <p:cNvPr id="74" name="Google Shape;74;p14"/>
          <p:cNvSpPr txBox="1">
            <a:spLocks noGrp="1"/>
          </p:cNvSpPr>
          <p:nvPr>
            <p:ph type="body" idx="1"/>
          </p:nvPr>
        </p:nvSpPr>
        <p:spPr>
          <a:xfrm>
            <a:off x="5867400" y="1581150"/>
            <a:ext cx="2971800" cy="3200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350"/>
              <a:buNone/>
              <a:defRPr sz="1500">
                <a:solidFill>
                  <a:schemeClr val="lt1"/>
                </a:solidFill>
              </a:defRPr>
            </a:lvl1pPr>
            <a:lvl2pPr marL="914400" lvl="1" indent="-228600" algn="l">
              <a:lnSpc>
                <a:spcPct val="90000"/>
              </a:lnSpc>
              <a:spcBef>
                <a:spcPts val="600"/>
              </a:spcBef>
              <a:spcAft>
                <a:spcPts val="0"/>
              </a:spcAft>
              <a:buSzPts val="1080"/>
              <a:buNone/>
              <a:defRPr sz="1200"/>
            </a:lvl2pPr>
            <a:lvl3pPr marL="1371600" lvl="2" indent="-228600" algn="l">
              <a:lnSpc>
                <a:spcPct val="90000"/>
              </a:lnSpc>
              <a:spcBef>
                <a:spcPts val="600"/>
              </a:spcBef>
              <a:spcAft>
                <a:spcPts val="0"/>
              </a:spcAft>
              <a:buSzPts val="1000"/>
              <a:buNone/>
              <a:defRPr sz="1000"/>
            </a:lvl3pPr>
            <a:lvl4pPr marL="1828800" lvl="3" indent="-228600" algn="l">
              <a:lnSpc>
                <a:spcPct val="90000"/>
              </a:lnSpc>
              <a:spcBef>
                <a:spcPts val="600"/>
              </a:spcBef>
              <a:spcAft>
                <a:spcPts val="0"/>
              </a:spcAft>
              <a:buSzPts val="900"/>
              <a:buNone/>
              <a:defRPr sz="900"/>
            </a:lvl4pPr>
            <a:lvl5pPr marL="2286000" lvl="4" indent="-228600" algn="l">
              <a:lnSpc>
                <a:spcPct val="90000"/>
              </a:lnSpc>
              <a:spcBef>
                <a:spcPts val="600"/>
              </a:spcBef>
              <a:spcAft>
                <a:spcPts val="0"/>
              </a:spcAft>
              <a:buSzPts val="900"/>
              <a:buNone/>
              <a:defRPr sz="900"/>
            </a:lvl5pPr>
            <a:lvl6pPr marL="2743200" lvl="5" indent="-228600" algn="l">
              <a:lnSpc>
                <a:spcPct val="90000"/>
              </a:lnSpc>
              <a:spcBef>
                <a:spcPts val="600"/>
              </a:spcBef>
              <a:spcAft>
                <a:spcPts val="0"/>
              </a:spcAft>
              <a:buSzPts val="900"/>
              <a:buNone/>
              <a:defRPr sz="900"/>
            </a:lvl6pPr>
            <a:lvl7pPr marL="3200400" lvl="6" indent="-228600" algn="l">
              <a:lnSpc>
                <a:spcPct val="90000"/>
              </a:lnSpc>
              <a:spcBef>
                <a:spcPts val="600"/>
              </a:spcBef>
              <a:spcAft>
                <a:spcPts val="0"/>
              </a:spcAft>
              <a:buSzPts val="900"/>
              <a:buNone/>
              <a:defRPr sz="900"/>
            </a:lvl7pPr>
            <a:lvl8pPr marL="3657600" lvl="7" indent="-228600" algn="l">
              <a:lnSpc>
                <a:spcPct val="90000"/>
              </a:lnSpc>
              <a:spcBef>
                <a:spcPts val="600"/>
              </a:spcBef>
              <a:spcAft>
                <a:spcPts val="0"/>
              </a:spcAft>
              <a:buSzPts val="900"/>
              <a:buNone/>
              <a:defRPr sz="900"/>
            </a:lvl8pPr>
            <a:lvl9pPr marL="4114800" lvl="8" indent="-228600" algn="l">
              <a:lnSpc>
                <a:spcPct val="90000"/>
              </a:lnSpc>
              <a:spcBef>
                <a:spcPts val="600"/>
              </a:spcBef>
              <a:spcAft>
                <a:spcPts val="0"/>
              </a:spcAft>
              <a:buSzPts val="900"/>
              <a:buNone/>
              <a:defRPr sz="9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5"/>
          <p:cNvSpPr txBox="1">
            <a:spLocks noGrp="1"/>
          </p:cNvSpPr>
          <p:nvPr>
            <p:ph type="body" idx="1"/>
          </p:nvPr>
        </p:nvSpPr>
        <p:spPr>
          <a:xfrm rot="5400000">
            <a:off x="2895600" y="-857249"/>
            <a:ext cx="3352800" cy="7772400"/>
          </a:xfrm>
          <a:prstGeom prst="rect">
            <a:avLst/>
          </a:prstGeom>
          <a:noFill/>
          <a:ln>
            <a:noFill/>
          </a:ln>
        </p:spPr>
        <p:txBody>
          <a:bodyPr spcFirstLastPara="1" wrap="square" lIns="91425" tIns="45700" rIns="91425" bIns="45700" anchor="t" anchorCtr="0">
            <a:normAutofit/>
          </a:bodyPr>
          <a:lstStyle>
            <a:lvl1pPr marL="457200" lvl="0" indent="-331470" algn="l">
              <a:lnSpc>
                <a:spcPct val="90000"/>
              </a:lnSpc>
              <a:spcBef>
                <a:spcPts val="1200"/>
              </a:spcBef>
              <a:spcAft>
                <a:spcPts val="0"/>
              </a:spcAft>
              <a:buSzPts val="1620"/>
              <a:buChar char="•"/>
              <a:defRPr/>
            </a:lvl1pPr>
            <a:lvl2pPr marL="914400" lvl="1" indent="-331469" algn="l">
              <a:lnSpc>
                <a:spcPct val="90000"/>
              </a:lnSpc>
              <a:spcBef>
                <a:spcPts val="600"/>
              </a:spcBef>
              <a:spcAft>
                <a:spcPts val="0"/>
              </a:spcAft>
              <a:buSzPts val="162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04800" algn="l">
              <a:lnSpc>
                <a:spcPct val="90000"/>
              </a:lnSpc>
              <a:spcBef>
                <a:spcPts val="600"/>
              </a:spcBef>
              <a:spcAft>
                <a:spcPts val="0"/>
              </a:spcAft>
              <a:buSzPts val="1200"/>
              <a:buChar char="•"/>
              <a:defRPr/>
            </a:lvl5pPr>
            <a:lvl6pPr marL="2743200" lvl="5" indent="-304800" algn="l">
              <a:lnSpc>
                <a:spcPct val="90000"/>
              </a:lnSpc>
              <a:spcBef>
                <a:spcPts val="600"/>
              </a:spcBef>
              <a:spcAft>
                <a:spcPts val="0"/>
              </a:spcAft>
              <a:buSzPts val="1200"/>
              <a:buChar char="–"/>
              <a:defRPr/>
            </a:lvl6pPr>
            <a:lvl7pPr marL="3200400" lvl="6" indent="-304800" algn="l">
              <a:lnSpc>
                <a:spcPct val="90000"/>
              </a:lnSpc>
              <a:spcBef>
                <a:spcPts val="600"/>
              </a:spcBef>
              <a:spcAft>
                <a:spcPts val="0"/>
              </a:spcAft>
              <a:buSzPts val="1200"/>
              <a:buChar char="•"/>
              <a:defRPr/>
            </a:lvl7pPr>
            <a:lvl8pPr marL="3657600" lvl="7" indent="-304800" algn="l">
              <a:lnSpc>
                <a:spcPct val="90000"/>
              </a:lnSpc>
              <a:spcBef>
                <a:spcPts val="600"/>
              </a:spcBef>
              <a:spcAft>
                <a:spcPts val="0"/>
              </a:spcAft>
              <a:buSzPts val="1200"/>
              <a:buChar char="–"/>
              <a:defRPr/>
            </a:lvl8pPr>
            <a:lvl9pPr marL="4114800" lvl="8" indent="-304800" algn="l">
              <a:lnSpc>
                <a:spcPct val="90000"/>
              </a:lnSpc>
              <a:spcBef>
                <a:spcPts val="600"/>
              </a:spcBef>
              <a:spcAft>
                <a:spcPts val="0"/>
              </a:spcAft>
              <a:buSzPts val="1200"/>
              <a:buChar char="•"/>
              <a:defRPr/>
            </a:lvl9pPr>
          </a:lstStyle>
          <a:p>
            <a:endParaRPr/>
          </a:p>
        </p:txBody>
      </p:sp>
      <p:sp>
        <p:nvSpPr>
          <p:cNvPr id="78" name="Google Shape;78;p15"/>
          <p:cNvSpPr txBox="1">
            <a:spLocks noGrp="1"/>
          </p:cNvSpPr>
          <p:nvPr>
            <p:ph type="dt" idx="10"/>
          </p:nvPr>
        </p:nvSpPr>
        <p:spPr>
          <a:xfrm>
            <a:off x="6553200" y="4997196"/>
            <a:ext cx="1066800" cy="14630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5"/>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5"/>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rot="5400000">
            <a:off x="6051967" y="1841977"/>
            <a:ext cx="4343401" cy="1383347"/>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6"/>
          <p:cNvSpPr txBox="1">
            <a:spLocks noGrp="1"/>
          </p:cNvSpPr>
          <p:nvPr>
            <p:ph type="body" idx="1"/>
          </p:nvPr>
        </p:nvSpPr>
        <p:spPr>
          <a:xfrm rot="5400000">
            <a:off x="1905000" y="-857249"/>
            <a:ext cx="4343401" cy="6781800"/>
          </a:xfrm>
          <a:prstGeom prst="rect">
            <a:avLst/>
          </a:prstGeom>
          <a:noFill/>
          <a:ln>
            <a:noFill/>
          </a:ln>
        </p:spPr>
        <p:txBody>
          <a:bodyPr spcFirstLastPara="1" wrap="square" lIns="91425" tIns="45700" rIns="91425" bIns="45700" anchor="t" anchorCtr="0">
            <a:normAutofit/>
          </a:bodyPr>
          <a:lstStyle>
            <a:lvl1pPr marL="457200" lvl="0" indent="-331470" algn="l">
              <a:lnSpc>
                <a:spcPct val="90000"/>
              </a:lnSpc>
              <a:spcBef>
                <a:spcPts val="1200"/>
              </a:spcBef>
              <a:spcAft>
                <a:spcPts val="0"/>
              </a:spcAft>
              <a:buSzPts val="1620"/>
              <a:buChar char="•"/>
              <a:defRPr/>
            </a:lvl1pPr>
            <a:lvl2pPr marL="914400" lvl="1" indent="-331469" algn="l">
              <a:lnSpc>
                <a:spcPct val="90000"/>
              </a:lnSpc>
              <a:spcBef>
                <a:spcPts val="600"/>
              </a:spcBef>
              <a:spcAft>
                <a:spcPts val="0"/>
              </a:spcAft>
              <a:buSzPts val="162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04800" algn="l">
              <a:lnSpc>
                <a:spcPct val="90000"/>
              </a:lnSpc>
              <a:spcBef>
                <a:spcPts val="600"/>
              </a:spcBef>
              <a:spcAft>
                <a:spcPts val="0"/>
              </a:spcAft>
              <a:buSzPts val="1200"/>
              <a:buChar char="•"/>
              <a:defRPr/>
            </a:lvl5pPr>
            <a:lvl6pPr marL="2743200" lvl="5" indent="-304800" algn="l">
              <a:lnSpc>
                <a:spcPct val="90000"/>
              </a:lnSpc>
              <a:spcBef>
                <a:spcPts val="600"/>
              </a:spcBef>
              <a:spcAft>
                <a:spcPts val="0"/>
              </a:spcAft>
              <a:buSzPts val="1200"/>
              <a:buChar char="–"/>
              <a:defRPr/>
            </a:lvl6pPr>
            <a:lvl7pPr marL="3200400" lvl="6" indent="-304800" algn="l">
              <a:lnSpc>
                <a:spcPct val="90000"/>
              </a:lnSpc>
              <a:spcBef>
                <a:spcPts val="600"/>
              </a:spcBef>
              <a:spcAft>
                <a:spcPts val="0"/>
              </a:spcAft>
              <a:buSzPts val="1200"/>
              <a:buChar char="•"/>
              <a:defRPr/>
            </a:lvl7pPr>
            <a:lvl8pPr marL="3657600" lvl="7" indent="-304800" algn="l">
              <a:lnSpc>
                <a:spcPct val="90000"/>
              </a:lnSpc>
              <a:spcBef>
                <a:spcPts val="600"/>
              </a:spcBef>
              <a:spcAft>
                <a:spcPts val="0"/>
              </a:spcAft>
              <a:buSzPts val="1200"/>
              <a:buChar char="–"/>
              <a:defRPr/>
            </a:lvl8pPr>
            <a:lvl9pPr marL="4114800" lvl="8" indent="-304800" algn="l">
              <a:lnSpc>
                <a:spcPct val="90000"/>
              </a:lnSpc>
              <a:spcBef>
                <a:spcPts val="600"/>
              </a:spcBef>
              <a:spcAft>
                <a:spcPts val="0"/>
              </a:spcAft>
              <a:buSzPts val="1200"/>
              <a:buChar char="•"/>
              <a:defRPr/>
            </a:lvl9pPr>
          </a:lstStyle>
          <a:p>
            <a:endParaRPr/>
          </a:p>
        </p:txBody>
      </p:sp>
      <p:sp>
        <p:nvSpPr>
          <p:cNvPr id="84" name="Google Shape;84;p16"/>
          <p:cNvSpPr txBox="1">
            <a:spLocks noGrp="1"/>
          </p:cNvSpPr>
          <p:nvPr>
            <p:ph type="dt" idx="10"/>
          </p:nvPr>
        </p:nvSpPr>
        <p:spPr>
          <a:xfrm>
            <a:off x="6553200" y="4997196"/>
            <a:ext cx="1066800" cy="14630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6"/>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6"/>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6"/>
          <p:cNvSpPr txBox="1">
            <a:spLocks noGrp="1"/>
          </p:cNvSpPr>
          <p:nvPr>
            <p:ph type="body" idx="1"/>
          </p:nvPr>
        </p:nvSpPr>
        <p:spPr>
          <a:xfrm>
            <a:off x="685800" y="1352551"/>
            <a:ext cx="3733800" cy="3352800"/>
          </a:xfrm>
          <a:prstGeom prst="rect">
            <a:avLst/>
          </a:prstGeom>
          <a:noFill/>
          <a:ln>
            <a:noFill/>
          </a:ln>
        </p:spPr>
        <p:txBody>
          <a:bodyPr spcFirstLastPara="1" wrap="square" lIns="91425" tIns="45700" rIns="91425" bIns="45700" anchor="t" anchorCtr="0">
            <a:normAutofit/>
          </a:bodyPr>
          <a:lstStyle>
            <a:lvl1pPr marL="457200" lvl="0" indent="-331470" algn="l">
              <a:lnSpc>
                <a:spcPct val="90000"/>
              </a:lnSpc>
              <a:spcBef>
                <a:spcPts val="1200"/>
              </a:spcBef>
              <a:spcAft>
                <a:spcPts val="0"/>
              </a:spcAft>
              <a:buSzPts val="1620"/>
              <a:buChar char="•"/>
              <a:defRPr sz="1800"/>
            </a:lvl1pPr>
            <a:lvl2pPr marL="914400" lvl="1" indent="-314325" algn="l">
              <a:lnSpc>
                <a:spcPct val="90000"/>
              </a:lnSpc>
              <a:spcBef>
                <a:spcPts val="600"/>
              </a:spcBef>
              <a:spcAft>
                <a:spcPts val="0"/>
              </a:spcAft>
              <a:buSzPts val="1350"/>
              <a:buChar char="–"/>
              <a:defRPr sz="1500"/>
            </a:lvl2pPr>
            <a:lvl3pPr marL="1371600" lvl="2" indent="-317500" algn="l">
              <a:lnSpc>
                <a:spcPct val="90000"/>
              </a:lnSpc>
              <a:spcBef>
                <a:spcPts val="600"/>
              </a:spcBef>
              <a:spcAft>
                <a:spcPts val="0"/>
              </a:spcAft>
              <a:buSzPts val="1400"/>
              <a:buChar char="•"/>
              <a:defRPr sz="1400"/>
            </a:lvl3pPr>
            <a:lvl4pPr marL="1828800" lvl="3" indent="-304800" algn="l">
              <a:lnSpc>
                <a:spcPct val="90000"/>
              </a:lnSpc>
              <a:spcBef>
                <a:spcPts val="600"/>
              </a:spcBef>
              <a:spcAft>
                <a:spcPts val="0"/>
              </a:spcAft>
              <a:buSzPts val="1200"/>
              <a:buChar char="–"/>
              <a:defRPr sz="1200"/>
            </a:lvl4pPr>
            <a:lvl5pPr marL="2286000" lvl="4" indent="-298450" algn="l">
              <a:lnSpc>
                <a:spcPct val="90000"/>
              </a:lnSpc>
              <a:spcBef>
                <a:spcPts val="600"/>
              </a:spcBef>
              <a:spcAft>
                <a:spcPts val="0"/>
              </a:spcAft>
              <a:buSzPts val="1100"/>
              <a:buChar char="•"/>
              <a:defRPr sz="1100"/>
            </a:lvl5pPr>
            <a:lvl6pPr marL="2743200" lvl="5" indent="-298450" algn="l">
              <a:lnSpc>
                <a:spcPct val="90000"/>
              </a:lnSpc>
              <a:spcBef>
                <a:spcPts val="600"/>
              </a:spcBef>
              <a:spcAft>
                <a:spcPts val="0"/>
              </a:spcAft>
              <a:buSzPts val="1100"/>
              <a:buChar char="–"/>
              <a:defRPr sz="1100"/>
            </a:lvl6pPr>
            <a:lvl7pPr marL="3200400" lvl="6" indent="-298450" algn="l">
              <a:lnSpc>
                <a:spcPct val="90000"/>
              </a:lnSpc>
              <a:spcBef>
                <a:spcPts val="600"/>
              </a:spcBef>
              <a:spcAft>
                <a:spcPts val="0"/>
              </a:spcAft>
              <a:buSzPts val="1100"/>
              <a:buChar char="•"/>
              <a:defRPr sz="1100"/>
            </a:lvl7pPr>
            <a:lvl8pPr marL="3657600" lvl="7" indent="-298450" algn="l">
              <a:lnSpc>
                <a:spcPct val="90000"/>
              </a:lnSpc>
              <a:spcBef>
                <a:spcPts val="600"/>
              </a:spcBef>
              <a:spcAft>
                <a:spcPts val="0"/>
              </a:spcAft>
              <a:buSzPts val="1100"/>
              <a:buChar char="–"/>
              <a:defRPr sz="1100"/>
            </a:lvl8pPr>
            <a:lvl9pPr marL="4114800" lvl="8" indent="-298450" algn="l">
              <a:lnSpc>
                <a:spcPct val="90000"/>
              </a:lnSpc>
              <a:spcBef>
                <a:spcPts val="600"/>
              </a:spcBef>
              <a:spcAft>
                <a:spcPts val="0"/>
              </a:spcAft>
              <a:buSzPts val="1100"/>
              <a:buChar char="•"/>
              <a:defRPr sz="1100"/>
            </a:lvl9pPr>
          </a:lstStyle>
          <a:p>
            <a:endParaRPr/>
          </a:p>
        </p:txBody>
      </p:sp>
      <p:sp>
        <p:nvSpPr>
          <p:cNvPr id="28" name="Google Shape;28;p6"/>
          <p:cNvSpPr txBox="1">
            <a:spLocks noGrp="1"/>
          </p:cNvSpPr>
          <p:nvPr>
            <p:ph type="body" idx="2"/>
          </p:nvPr>
        </p:nvSpPr>
        <p:spPr>
          <a:xfrm>
            <a:off x="4724400" y="1352551"/>
            <a:ext cx="3733800" cy="3352800"/>
          </a:xfrm>
          <a:prstGeom prst="rect">
            <a:avLst/>
          </a:prstGeom>
          <a:noFill/>
          <a:ln>
            <a:noFill/>
          </a:ln>
        </p:spPr>
        <p:txBody>
          <a:bodyPr spcFirstLastPara="1" wrap="square" lIns="91425" tIns="45700" rIns="91425" bIns="45700" anchor="t" anchorCtr="0">
            <a:normAutofit/>
          </a:bodyPr>
          <a:lstStyle>
            <a:lvl1pPr marL="457200" lvl="0" indent="-331470" algn="l">
              <a:lnSpc>
                <a:spcPct val="90000"/>
              </a:lnSpc>
              <a:spcBef>
                <a:spcPts val="1200"/>
              </a:spcBef>
              <a:spcAft>
                <a:spcPts val="0"/>
              </a:spcAft>
              <a:buSzPts val="1620"/>
              <a:buChar char="•"/>
              <a:defRPr sz="1800"/>
            </a:lvl1pPr>
            <a:lvl2pPr marL="914400" lvl="1" indent="-314325" algn="l">
              <a:lnSpc>
                <a:spcPct val="90000"/>
              </a:lnSpc>
              <a:spcBef>
                <a:spcPts val="600"/>
              </a:spcBef>
              <a:spcAft>
                <a:spcPts val="0"/>
              </a:spcAft>
              <a:buSzPts val="1350"/>
              <a:buChar char="–"/>
              <a:defRPr sz="1500"/>
            </a:lvl2pPr>
            <a:lvl3pPr marL="1371600" lvl="2" indent="-317500" algn="l">
              <a:lnSpc>
                <a:spcPct val="90000"/>
              </a:lnSpc>
              <a:spcBef>
                <a:spcPts val="600"/>
              </a:spcBef>
              <a:spcAft>
                <a:spcPts val="0"/>
              </a:spcAft>
              <a:buSzPts val="1400"/>
              <a:buChar char="•"/>
              <a:defRPr sz="1400"/>
            </a:lvl3pPr>
            <a:lvl4pPr marL="1828800" lvl="3" indent="-304800" algn="l">
              <a:lnSpc>
                <a:spcPct val="90000"/>
              </a:lnSpc>
              <a:spcBef>
                <a:spcPts val="600"/>
              </a:spcBef>
              <a:spcAft>
                <a:spcPts val="0"/>
              </a:spcAft>
              <a:buSzPts val="1200"/>
              <a:buChar char="–"/>
              <a:defRPr sz="1200"/>
            </a:lvl4pPr>
            <a:lvl5pPr marL="2286000" lvl="4" indent="-298450" algn="l">
              <a:lnSpc>
                <a:spcPct val="90000"/>
              </a:lnSpc>
              <a:spcBef>
                <a:spcPts val="600"/>
              </a:spcBef>
              <a:spcAft>
                <a:spcPts val="0"/>
              </a:spcAft>
              <a:buSzPts val="1100"/>
              <a:buChar char="•"/>
              <a:defRPr sz="1100"/>
            </a:lvl5pPr>
            <a:lvl6pPr marL="2743200" lvl="5" indent="-298450" algn="l">
              <a:lnSpc>
                <a:spcPct val="90000"/>
              </a:lnSpc>
              <a:spcBef>
                <a:spcPts val="600"/>
              </a:spcBef>
              <a:spcAft>
                <a:spcPts val="0"/>
              </a:spcAft>
              <a:buSzPts val="1100"/>
              <a:buChar char="–"/>
              <a:defRPr sz="1100"/>
            </a:lvl6pPr>
            <a:lvl7pPr marL="3200400" lvl="6" indent="-298450" algn="l">
              <a:lnSpc>
                <a:spcPct val="90000"/>
              </a:lnSpc>
              <a:spcBef>
                <a:spcPts val="600"/>
              </a:spcBef>
              <a:spcAft>
                <a:spcPts val="0"/>
              </a:spcAft>
              <a:buSzPts val="1100"/>
              <a:buChar char="•"/>
              <a:defRPr sz="1100"/>
            </a:lvl7pPr>
            <a:lvl8pPr marL="3657600" lvl="7" indent="-298450" algn="l">
              <a:lnSpc>
                <a:spcPct val="90000"/>
              </a:lnSpc>
              <a:spcBef>
                <a:spcPts val="600"/>
              </a:spcBef>
              <a:spcAft>
                <a:spcPts val="0"/>
              </a:spcAft>
              <a:buSzPts val="1100"/>
              <a:buChar char="–"/>
              <a:defRPr sz="1100"/>
            </a:lvl8pPr>
            <a:lvl9pPr marL="4114800" lvl="8" indent="-298450" algn="l">
              <a:lnSpc>
                <a:spcPct val="90000"/>
              </a:lnSpc>
              <a:spcBef>
                <a:spcPts val="600"/>
              </a:spcBef>
              <a:spcAft>
                <a:spcPts val="0"/>
              </a:spcAft>
              <a:buSzPts val="1100"/>
              <a:buChar char="•"/>
              <a:defRPr sz="1100"/>
            </a:lvl9pPr>
          </a:lstStyle>
          <a:p>
            <a:endParaRPr/>
          </a:p>
        </p:txBody>
      </p:sp>
      <p:sp>
        <p:nvSpPr>
          <p:cNvPr id="29" name="Google Shape;29;p6"/>
          <p:cNvSpPr txBox="1">
            <a:spLocks noGrp="1"/>
          </p:cNvSpPr>
          <p:nvPr>
            <p:ph type="dt" idx="10"/>
          </p:nvPr>
        </p:nvSpPr>
        <p:spPr>
          <a:xfrm>
            <a:off x="6553200" y="4997196"/>
            <a:ext cx="1066800" cy="14630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6"/>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6"/>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7"/>
          <p:cNvSpPr txBox="1">
            <a:spLocks noGrp="1"/>
          </p:cNvSpPr>
          <p:nvPr>
            <p:ph type="body" idx="1"/>
          </p:nvPr>
        </p:nvSpPr>
        <p:spPr>
          <a:xfrm>
            <a:off x="685800" y="1352551"/>
            <a:ext cx="7772400" cy="3352800"/>
          </a:xfrm>
          <a:prstGeom prst="rect">
            <a:avLst/>
          </a:prstGeom>
          <a:noFill/>
          <a:ln>
            <a:noFill/>
          </a:ln>
        </p:spPr>
        <p:txBody>
          <a:bodyPr spcFirstLastPara="1" wrap="square" lIns="91425" tIns="45700" rIns="91425" bIns="45700" anchor="t" anchorCtr="0">
            <a:normAutofit/>
          </a:bodyPr>
          <a:lstStyle>
            <a:lvl1pPr marL="457200" lvl="0" indent="-331470" algn="l">
              <a:lnSpc>
                <a:spcPct val="90000"/>
              </a:lnSpc>
              <a:spcBef>
                <a:spcPts val="1200"/>
              </a:spcBef>
              <a:spcAft>
                <a:spcPts val="0"/>
              </a:spcAft>
              <a:buSzPts val="1620"/>
              <a:buChar char="•"/>
              <a:defRPr/>
            </a:lvl1pPr>
            <a:lvl2pPr marL="914400" lvl="1" indent="-331469" algn="l">
              <a:lnSpc>
                <a:spcPct val="90000"/>
              </a:lnSpc>
              <a:spcBef>
                <a:spcPts val="600"/>
              </a:spcBef>
              <a:spcAft>
                <a:spcPts val="0"/>
              </a:spcAft>
              <a:buSzPts val="162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04800" algn="l">
              <a:lnSpc>
                <a:spcPct val="90000"/>
              </a:lnSpc>
              <a:spcBef>
                <a:spcPts val="600"/>
              </a:spcBef>
              <a:spcAft>
                <a:spcPts val="0"/>
              </a:spcAft>
              <a:buSzPts val="1200"/>
              <a:buChar char="•"/>
              <a:defRPr/>
            </a:lvl5pPr>
            <a:lvl6pPr marL="2743200" lvl="5" indent="-304800" algn="l">
              <a:lnSpc>
                <a:spcPct val="90000"/>
              </a:lnSpc>
              <a:spcBef>
                <a:spcPts val="600"/>
              </a:spcBef>
              <a:spcAft>
                <a:spcPts val="0"/>
              </a:spcAft>
              <a:buSzPts val="1200"/>
              <a:buChar char="–"/>
              <a:defRPr/>
            </a:lvl6pPr>
            <a:lvl7pPr marL="3200400" lvl="6" indent="-304800" algn="l">
              <a:lnSpc>
                <a:spcPct val="90000"/>
              </a:lnSpc>
              <a:spcBef>
                <a:spcPts val="600"/>
              </a:spcBef>
              <a:spcAft>
                <a:spcPts val="0"/>
              </a:spcAft>
              <a:buSzPts val="1200"/>
              <a:buChar char="•"/>
              <a:defRPr/>
            </a:lvl7pPr>
            <a:lvl8pPr marL="3657600" lvl="7" indent="-304800" algn="l">
              <a:lnSpc>
                <a:spcPct val="90000"/>
              </a:lnSpc>
              <a:spcBef>
                <a:spcPts val="600"/>
              </a:spcBef>
              <a:spcAft>
                <a:spcPts val="0"/>
              </a:spcAft>
              <a:buSzPts val="1200"/>
              <a:buChar char="–"/>
              <a:defRPr/>
            </a:lvl8pPr>
            <a:lvl9pPr marL="4114800" lvl="8" indent="-304800" algn="l">
              <a:lnSpc>
                <a:spcPct val="90000"/>
              </a:lnSpc>
              <a:spcBef>
                <a:spcPts val="600"/>
              </a:spcBef>
              <a:spcAft>
                <a:spcPts val="0"/>
              </a:spcAft>
              <a:buSzPts val="1200"/>
              <a:buChar char="•"/>
              <a:defRPr/>
            </a:lvl9pPr>
          </a:lstStyle>
          <a:p>
            <a:endParaRPr/>
          </a:p>
        </p:txBody>
      </p:sp>
      <p:sp>
        <p:nvSpPr>
          <p:cNvPr id="35" name="Google Shape;35;p7"/>
          <p:cNvSpPr txBox="1">
            <a:spLocks noGrp="1"/>
          </p:cNvSpPr>
          <p:nvPr>
            <p:ph type="dt" idx="10"/>
          </p:nvPr>
        </p:nvSpPr>
        <p:spPr>
          <a:xfrm>
            <a:off x="6553200" y="4997196"/>
            <a:ext cx="1066800" cy="14630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7"/>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7"/>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8"/>
        <p:cNvGrpSpPr/>
        <p:nvPr/>
      </p:nvGrpSpPr>
      <p:grpSpPr>
        <a:xfrm>
          <a:off x="0" y="0"/>
          <a:ext cx="0" cy="0"/>
          <a:chOff x="0" y="0"/>
          <a:chExt cx="0" cy="0"/>
        </a:xfrm>
      </p:grpSpPr>
      <p:sp>
        <p:nvSpPr>
          <p:cNvPr id="39" name="Google Shape;39;p8"/>
          <p:cNvSpPr/>
          <p:nvPr/>
        </p:nvSpPr>
        <p:spPr>
          <a:xfrm>
            <a:off x="-1205" y="-836"/>
            <a:ext cx="9145184" cy="5147769"/>
          </a:xfrm>
          <a:custGeom>
            <a:avLst/>
            <a:gdLst/>
            <a:ahLst/>
            <a:cxnLst/>
            <a:rect l="l" t="t" r="r" b="b"/>
            <a:pathLst>
              <a:path w="9145184" h="5147769" extrusionOk="0">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rgbClr val="000000">
                  <a:alpha val="784"/>
                </a:srgbClr>
              </a:gs>
              <a:gs pos="100000">
                <a:srgbClr val="000000">
                  <a:alpha val="9803"/>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mbria"/>
              <a:ea typeface="Cambria"/>
              <a:cs typeface="Cambria"/>
              <a:sym typeface="Cambria"/>
            </a:endParaRPr>
          </a:p>
        </p:txBody>
      </p:sp>
      <p:sp>
        <p:nvSpPr>
          <p:cNvPr id="40" name="Google Shape;40;p8"/>
          <p:cNvSpPr txBox="1">
            <a:spLocks noGrp="1"/>
          </p:cNvSpPr>
          <p:nvPr>
            <p:ph type="subTitle" idx="1"/>
          </p:nvPr>
        </p:nvSpPr>
        <p:spPr>
          <a:xfrm>
            <a:off x="914400" y="3105150"/>
            <a:ext cx="7315200" cy="7620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SzPts val="1890"/>
              <a:buNone/>
              <a:defRPr sz="2100">
                <a:solidFill>
                  <a:schemeClr val="lt1"/>
                </a:solidFill>
              </a:defRPr>
            </a:lvl1pPr>
            <a:lvl2pPr lvl="1" algn="ctr">
              <a:lnSpc>
                <a:spcPct val="90000"/>
              </a:lnSpc>
              <a:spcBef>
                <a:spcPts val="600"/>
              </a:spcBef>
              <a:spcAft>
                <a:spcPts val="0"/>
              </a:spcAft>
              <a:buSzPts val="1620"/>
              <a:buNone/>
              <a:defRPr>
                <a:solidFill>
                  <a:schemeClr val="lt1"/>
                </a:solidFill>
              </a:defRPr>
            </a:lvl2pPr>
            <a:lvl3pPr lvl="2" algn="ctr">
              <a:lnSpc>
                <a:spcPct val="90000"/>
              </a:lnSpc>
              <a:spcBef>
                <a:spcPts val="600"/>
              </a:spcBef>
              <a:spcAft>
                <a:spcPts val="0"/>
              </a:spcAft>
              <a:buSzPts val="1500"/>
              <a:buNone/>
              <a:defRPr>
                <a:solidFill>
                  <a:schemeClr val="lt1"/>
                </a:solidFill>
              </a:defRPr>
            </a:lvl3pPr>
            <a:lvl4pPr lvl="3" algn="ctr">
              <a:lnSpc>
                <a:spcPct val="90000"/>
              </a:lnSpc>
              <a:spcBef>
                <a:spcPts val="600"/>
              </a:spcBef>
              <a:spcAft>
                <a:spcPts val="0"/>
              </a:spcAft>
              <a:buSzPts val="1400"/>
              <a:buNone/>
              <a:defRPr>
                <a:solidFill>
                  <a:schemeClr val="lt1"/>
                </a:solidFill>
              </a:defRPr>
            </a:lvl4pPr>
            <a:lvl5pPr lvl="4" algn="ctr">
              <a:lnSpc>
                <a:spcPct val="90000"/>
              </a:lnSpc>
              <a:spcBef>
                <a:spcPts val="600"/>
              </a:spcBef>
              <a:spcAft>
                <a:spcPts val="0"/>
              </a:spcAft>
              <a:buSzPts val="1200"/>
              <a:buNone/>
              <a:defRPr>
                <a:solidFill>
                  <a:schemeClr val="lt1"/>
                </a:solidFill>
              </a:defRPr>
            </a:lvl5pPr>
            <a:lvl6pPr lvl="5" algn="ctr">
              <a:lnSpc>
                <a:spcPct val="90000"/>
              </a:lnSpc>
              <a:spcBef>
                <a:spcPts val="600"/>
              </a:spcBef>
              <a:spcAft>
                <a:spcPts val="0"/>
              </a:spcAft>
              <a:buSzPts val="1200"/>
              <a:buNone/>
              <a:defRPr>
                <a:solidFill>
                  <a:schemeClr val="lt1"/>
                </a:solidFill>
              </a:defRPr>
            </a:lvl6pPr>
            <a:lvl7pPr lvl="6" algn="ctr">
              <a:lnSpc>
                <a:spcPct val="90000"/>
              </a:lnSpc>
              <a:spcBef>
                <a:spcPts val="600"/>
              </a:spcBef>
              <a:spcAft>
                <a:spcPts val="0"/>
              </a:spcAft>
              <a:buSzPts val="1200"/>
              <a:buNone/>
              <a:defRPr>
                <a:solidFill>
                  <a:schemeClr val="lt1"/>
                </a:solidFill>
              </a:defRPr>
            </a:lvl7pPr>
            <a:lvl8pPr lvl="7" algn="ctr">
              <a:lnSpc>
                <a:spcPct val="90000"/>
              </a:lnSpc>
              <a:spcBef>
                <a:spcPts val="600"/>
              </a:spcBef>
              <a:spcAft>
                <a:spcPts val="0"/>
              </a:spcAft>
              <a:buSzPts val="1200"/>
              <a:buNone/>
              <a:defRPr>
                <a:solidFill>
                  <a:schemeClr val="lt1"/>
                </a:solidFill>
              </a:defRPr>
            </a:lvl8pPr>
            <a:lvl9pPr lvl="8" algn="ctr">
              <a:lnSpc>
                <a:spcPct val="90000"/>
              </a:lnSpc>
              <a:spcBef>
                <a:spcPts val="600"/>
              </a:spcBef>
              <a:spcAft>
                <a:spcPts val="0"/>
              </a:spcAft>
              <a:buSzPts val="1200"/>
              <a:buNone/>
              <a:defRPr>
                <a:solidFill>
                  <a:schemeClr val="lt1"/>
                </a:solidFill>
              </a:defRPr>
            </a:lvl9pPr>
          </a:lstStyle>
          <a:p>
            <a:endParaRPr/>
          </a:p>
        </p:txBody>
      </p:sp>
      <p:sp>
        <p:nvSpPr>
          <p:cNvPr id="41" name="Google Shape;41;p8"/>
          <p:cNvSpPr/>
          <p:nvPr/>
        </p:nvSpPr>
        <p:spPr>
          <a:xfrm>
            <a:off x="0" y="1428751"/>
            <a:ext cx="9144000" cy="161118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endParaRPr sz="2400" b="0" i="0" u="none" strike="noStrike" cap="none">
              <a:solidFill>
                <a:schemeClr val="lt2"/>
              </a:solidFill>
              <a:latin typeface="Cambria"/>
              <a:ea typeface="Cambria"/>
              <a:cs typeface="Cambria"/>
              <a:sym typeface="Cambria"/>
            </a:endParaRPr>
          </a:p>
        </p:txBody>
      </p:sp>
      <p:sp>
        <p:nvSpPr>
          <p:cNvPr id="42" name="Google Shape;42;p8"/>
          <p:cNvSpPr txBox="1">
            <a:spLocks noGrp="1"/>
          </p:cNvSpPr>
          <p:nvPr>
            <p:ph type="ctrTitle"/>
          </p:nvPr>
        </p:nvSpPr>
        <p:spPr>
          <a:xfrm>
            <a:off x="914400" y="1428751"/>
            <a:ext cx="7315200" cy="1610945"/>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chemeClr val="lt1"/>
              </a:buClr>
              <a:buSzPts val="3300"/>
              <a:buFont typeface="Cambria"/>
              <a:buNone/>
              <a:defRPr sz="33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8"/>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chemeClr val="lt1"/>
              </a:buClr>
              <a:buSzPts val="800"/>
              <a:buFont typeface="Cambria"/>
              <a:buNone/>
              <a:defRPr sz="8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9"/>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chemeClr val="lt1"/>
              </a:buClr>
              <a:buSzPts val="2700"/>
              <a:buFont typeface="Cambr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9"/>
          <p:cNvSpPr txBox="1">
            <a:spLocks noGrp="1"/>
          </p:cNvSpPr>
          <p:nvPr>
            <p:ph type="body" idx="1"/>
          </p:nvPr>
        </p:nvSpPr>
        <p:spPr>
          <a:xfrm>
            <a:off x="685800" y="1352550"/>
            <a:ext cx="3733800" cy="685800"/>
          </a:xfrm>
          <a:prstGeom prst="rect">
            <a:avLst/>
          </a:prstGeom>
          <a:noFill/>
          <a:ln>
            <a:noFill/>
          </a:ln>
        </p:spPr>
        <p:txBody>
          <a:bodyPr spcFirstLastPara="1" wrap="square" lIns="91425" tIns="45700" rIns="91425" bIns="45700" anchor="ctr" anchorCtr="0">
            <a:noAutofit/>
          </a:bodyPr>
          <a:lstStyle>
            <a:lvl1pPr marL="457200" lvl="0" indent="-228600" algn="l">
              <a:lnSpc>
                <a:spcPct val="80000"/>
              </a:lnSpc>
              <a:spcBef>
                <a:spcPts val="0"/>
              </a:spcBef>
              <a:spcAft>
                <a:spcPts val="0"/>
              </a:spcAft>
              <a:buSzPts val="1890"/>
              <a:buNone/>
              <a:defRPr sz="2100" b="0">
                <a:solidFill>
                  <a:schemeClr val="lt1"/>
                </a:solidFill>
              </a:defRPr>
            </a:lvl1pPr>
            <a:lvl2pPr marL="914400" lvl="1" indent="-228600" algn="l">
              <a:lnSpc>
                <a:spcPct val="90000"/>
              </a:lnSpc>
              <a:spcBef>
                <a:spcPts val="600"/>
              </a:spcBef>
              <a:spcAft>
                <a:spcPts val="0"/>
              </a:spcAft>
              <a:buSzPts val="1800"/>
              <a:buNone/>
              <a:defRPr sz="2000" b="1"/>
            </a:lvl2pPr>
            <a:lvl3pPr marL="1371600" lvl="2" indent="-228600" algn="l">
              <a:lnSpc>
                <a:spcPct val="90000"/>
              </a:lnSpc>
              <a:spcBef>
                <a:spcPts val="600"/>
              </a:spcBef>
              <a:spcAft>
                <a:spcPts val="0"/>
              </a:spcAft>
              <a:buSzPts val="1800"/>
              <a:buNone/>
              <a:defRPr sz="1800" b="1"/>
            </a:lvl3pPr>
            <a:lvl4pPr marL="1828800" lvl="3" indent="-228600" algn="l">
              <a:lnSpc>
                <a:spcPct val="90000"/>
              </a:lnSpc>
              <a:spcBef>
                <a:spcPts val="600"/>
              </a:spcBef>
              <a:spcAft>
                <a:spcPts val="0"/>
              </a:spcAft>
              <a:buSzPts val="1600"/>
              <a:buNone/>
              <a:defRPr sz="1600" b="1"/>
            </a:lvl4pPr>
            <a:lvl5pPr marL="2286000" lvl="4" indent="-228600" algn="l">
              <a:lnSpc>
                <a:spcPct val="90000"/>
              </a:lnSpc>
              <a:spcBef>
                <a:spcPts val="600"/>
              </a:spcBef>
              <a:spcAft>
                <a:spcPts val="0"/>
              </a:spcAft>
              <a:buSzPts val="1600"/>
              <a:buNone/>
              <a:defRPr sz="1600" b="1"/>
            </a:lvl5pPr>
            <a:lvl6pPr marL="2743200" lvl="5" indent="-228600" algn="l">
              <a:lnSpc>
                <a:spcPct val="90000"/>
              </a:lnSpc>
              <a:spcBef>
                <a:spcPts val="600"/>
              </a:spcBef>
              <a:spcAft>
                <a:spcPts val="0"/>
              </a:spcAft>
              <a:buSzPts val="1600"/>
              <a:buNone/>
              <a:defRPr sz="1600" b="1"/>
            </a:lvl6pPr>
            <a:lvl7pPr marL="3200400" lvl="6" indent="-228600" algn="l">
              <a:lnSpc>
                <a:spcPct val="90000"/>
              </a:lnSpc>
              <a:spcBef>
                <a:spcPts val="600"/>
              </a:spcBef>
              <a:spcAft>
                <a:spcPts val="0"/>
              </a:spcAft>
              <a:buSzPts val="1600"/>
              <a:buNone/>
              <a:defRPr sz="1600" b="1"/>
            </a:lvl7pPr>
            <a:lvl8pPr marL="3657600" lvl="7" indent="-228600" algn="l">
              <a:lnSpc>
                <a:spcPct val="90000"/>
              </a:lnSpc>
              <a:spcBef>
                <a:spcPts val="600"/>
              </a:spcBef>
              <a:spcAft>
                <a:spcPts val="0"/>
              </a:spcAft>
              <a:buSzPts val="1600"/>
              <a:buNone/>
              <a:defRPr sz="1600" b="1"/>
            </a:lvl8pPr>
            <a:lvl9pPr marL="4114800" lvl="8" indent="-228600" algn="l">
              <a:lnSpc>
                <a:spcPct val="90000"/>
              </a:lnSpc>
              <a:spcBef>
                <a:spcPts val="600"/>
              </a:spcBef>
              <a:spcAft>
                <a:spcPts val="0"/>
              </a:spcAft>
              <a:buSzPts val="1600"/>
              <a:buNone/>
              <a:defRPr sz="1600" b="1"/>
            </a:lvl9pPr>
          </a:lstStyle>
          <a:p>
            <a:endParaRPr/>
          </a:p>
        </p:txBody>
      </p:sp>
      <p:sp>
        <p:nvSpPr>
          <p:cNvPr id="47" name="Google Shape;47;p9"/>
          <p:cNvSpPr txBox="1">
            <a:spLocks noGrp="1"/>
          </p:cNvSpPr>
          <p:nvPr>
            <p:ph type="body" idx="2"/>
          </p:nvPr>
        </p:nvSpPr>
        <p:spPr>
          <a:xfrm>
            <a:off x="685800" y="2038350"/>
            <a:ext cx="3733800" cy="2667000"/>
          </a:xfrm>
          <a:prstGeom prst="rect">
            <a:avLst/>
          </a:prstGeom>
          <a:noFill/>
          <a:ln>
            <a:noFill/>
          </a:ln>
        </p:spPr>
        <p:txBody>
          <a:bodyPr spcFirstLastPara="1" wrap="square" lIns="91425" tIns="45700" rIns="91425" bIns="45700" anchor="t" anchorCtr="0">
            <a:normAutofit/>
          </a:bodyPr>
          <a:lstStyle>
            <a:lvl1pPr marL="457200" lvl="0" indent="-331470" algn="l">
              <a:lnSpc>
                <a:spcPct val="90000"/>
              </a:lnSpc>
              <a:spcBef>
                <a:spcPts val="1200"/>
              </a:spcBef>
              <a:spcAft>
                <a:spcPts val="0"/>
              </a:spcAft>
              <a:buSzPts val="1620"/>
              <a:buChar char="•"/>
              <a:defRPr sz="1800"/>
            </a:lvl1pPr>
            <a:lvl2pPr marL="914400" lvl="1" indent="-314325" algn="l">
              <a:lnSpc>
                <a:spcPct val="90000"/>
              </a:lnSpc>
              <a:spcBef>
                <a:spcPts val="600"/>
              </a:spcBef>
              <a:spcAft>
                <a:spcPts val="0"/>
              </a:spcAft>
              <a:buSzPts val="1350"/>
              <a:buChar char="–"/>
              <a:defRPr sz="1500"/>
            </a:lvl2pPr>
            <a:lvl3pPr marL="1371600" lvl="2" indent="-317500" algn="l">
              <a:lnSpc>
                <a:spcPct val="90000"/>
              </a:lnSpc>
              <a:spcBef>
                <a:spcPts val="600"/>
              </a:spcBef>
              <a:spcAft>
                <a:spcPts val="0"/>
              </a:spcAft>
              <a:buSzPts val="1400"/>
              <a:buChar char="•"/>
              <a:defRPr sz="1400"/>
            </a:lvl3pPr>
            <a:lvl4pPr marL="1828800" lvl="3" indent="-304800" algn="l">
              <a:lnSpc>
                <a:spcPct val="90000"/>
              </a:lnSpc>
              <a:spcBef>
                <a:spcPts val="600"/>
              </a:spcBef>
              <a:spcAft>
                <a:spcPts val="0"/>
              </a:spcAft>
              <a:buSzPts val="1200"/>
              <a:buChar char="–"/>
              <a:defRPr sz="1200"/>
            </a:lvl4pPr>
            <a:lvl5pPr marL="2286000" lvl="4" indent="-298450" algn="l">
              <a:lnSpc>
                <a:spcPct val="90000"/>
              </a:lnSpc>
              <a:spcBef>
                <a:spcPts val="600"/>
              </a:spcBef>
              <a:spcAft>
                <a:spcPts val="0"/>
              </a:spcAft>
              <a:buSzPts val="1100"/>
              <a:buChar char="•"/>
              <a:defRPr sz="1100"/>
            </a:lvl5pPr>
            <a:lvl6pPr marL="2743200" lvl="5" indent="-298450" algn="l">
              <a:lnSpc>
                <a:spcPct val="90000"/>
              </a:lnSpc>
              <a:spcBef>
                <a:spcPts val="600"/>
              </a:spcBef>
              <a:spcAft>
                <a:spcPts val="0"/>
              </a:spcAft>
              <a:buSzPts val="1100"/>
              <a:buChar char="–"/>
              <a:defRPr sz="1100"/>
            </a:lvl6pPr>
            <a:lvl7pPr marL="3200400" lvl="6" indent="-298450" algn="l">
              <a:lnSpc>
                <a:spcPct val="90000"/>
              </a:lnSpc>
              <a:spcBef>
                <a:spcPts val="600"/>
              </a:spcBef>
              <a:spcAft>
                <a:spcPts val="0"/>
              </a:spcAft>
              <a:buSzPts val="1100"/>
              <a:buChar char="•"/>
              <a:defRPr sz="1100"/>
            </a:lvl7pPr>
            <a:lvl8pPr marL="3657600" lvl="7" indent="-298450" algn="l">
              <a:lnSpc>
                <a:spcPct val="90000"/>
              </a:lnSpc>
              <a:spcBef>
                <a:spcPts val="600"/>
              </a:spcBef>
              <a:spcAft>
                <a:spcPts val="0"/>
              </a:spcAft>
              <a:buSzPts val="1100"/>
              <a:buChar char="–"/>
              <a:defRPr sz="1100"/>
            </a:lvl8pPr>
            <a:lvl9pPr marL="4114800" lvl="8" indent="-298450" algn="l">
              <a:lnSpc>
                <a:spcPct val="90000"/>
              </a:lnSpc>
              <a:spcBef>
                <a:spcPts val="600"/>
              </a:spcBef>
              <a:spcAft>
                <a:spcPts val="0"/>
              </a:spcAft>
              <a:buSzPts val="1100"/>
              <a:buChar char="•"/>
              <a:defRPr sz="1100"/>
            </a:lvl9pPr>
          </a:lstStyle>
          <a:p>
            <a:endParaRPr/>
          </a:p>
        </p:txBody>
      </p:sp>
      <p:sp>
        <p:nvSpPr>
          <p:cNvPr id="48" name="Google Shape;48;p9"/>
          <p:cNvSpPr txBox="1">
            <a:spLocks noGrp="1"/>
          </p:cNvSpPr>
          <p:nvPr>
            <p:ph type="body" idx="3"/>
          </p:nvPr>
        </p:nvSpPr>
        <p:spPr>
          <a:xfrm>
            <a:off x="4724400" y="1352550"/>
            <a:ext cx="3733800" cy="685800"/>
          </a:xfrm>
          <a:prstGeom prst="rect">
            <a:avLst/>
          </a:prstGeom>
          <a:noFill/>
          <a:ln>
            <a:noFill/>
          </a:ln>
        </p:spPr>
        <p:txBody>
          <a:bodyPr spcFirstLastPara="1" wrap="square" lIns="91425" tIns="45700" rIns="91425" bIns="45700" anchor="ctr" anchorCtr="0">
            <a:noAutofit/>
          </a:bodyPr>
          <a:lstStyle>
            <a:lvl1pPr marL="457200" lvl="0" indent="-228600" algn="l">
              <a:lnSpc>
                <a:spcPct val="80000"/>
              </a:lnSpc>
              <a:spcBef>
                <a:spcPts val="0"/>
              </a:spcBef>
              <a:spcAft>
                <a:spcPts val="0"/>
              </a:spcAft>
              <a:buSzPts val="1890"/>
              <a:buNone/>
              <a:defRPr sz="2100" b="0">
                <a:solidFill>
                  <a:schemeClr val="lt1"/>
                </a:solidFill>
              </a:defRPr>
            </a:lvl1pPr>
            <a:lvl2pPr marL="914400" lvl="1" indent="-228600" algn="l">
              <a:lnSpc>
                <a:spcPct val="90000"/>
              </a:lnSpc>
              <a:spcBef>
                <a:spcPts val="600"/>
              </a:spcBef>
              <a:spcAft>
                <a:spcPts val="0"/>
              </a:spcAft>
              <a:buSzPts val="1800"/>
              <a:buNone/>
              <a:defRPr sz="2000" b="1"/>
            </a:lvl2pPr>
            <a:lvl3pPr marL="1371600" lvl="2" indent="-228600" algn="l">
              <a:lnSpc>
                <a:spcPct val="90000"/>
              </a:lnSpc>
              <a:spcBef>
                <a:spcPts val="600"/>
              </a:spcBef>
              <a:spcAft>
                <a:spcPts val="0"/>
              </a:spcAft>
              <a:buSzPts val="1800"/>
              <a:buNone/>
              <a:defRPr sz="1800" b="1"/>
            </a:lvl3pPr>
            <a:lvl4pPr marL="1828800" lvl="3" indent="-228600" algn="l">
              <a:lnSpc>
                <a:spcPct val="90000"/>
              </a:lnSpc>
              <a:spcBef>
                <a:spcPts val="600"/>
              </a:spcBef>
              <a:spcAft>
                <a:spcPts val="0"/>
              </a:spcAft>
              <a:buSzPts val="1600"/>
              <a:buNone/>
              <a:defRPr sz="1600" b="1"/>
            </a:lvl4pPr>
            <a:lvl5pPr marL="2286000" lvl="4" indent="-228600" algn="l">
              <a:lnSpc>
                <a:spcPct val="90000"/>
              </a:lnSpc>
              <a:spcBef>
                <a:spcPts val="600"/>
              </a:spcBef>
              <a:spcAft>
                <a:spcPts val="0"/>
              </a:spcAft>
              <a:buSzPts val="1600"/>
              <a:buNone/>
              <a:defRPr sz="1600" b="1"/>
            </a:lvl5pPr>
            <a:lvl6pPr marL="2743200" lvl="5" indent="-228600" algn="l">
              <a:lnSpc>
                <a:spcPct val="90000"/>
              </a:lnSpc>
              <a:spcBef>
                <a:spcPts val="600"/>
              </a:spcBef>
              <a:spcAft>
                <a:spcPts val="0"/>
              </a:spcAft>
              <a:buSzPts val="1600"/>
              <a:buNone/>
              <a:defRPr sz="1600" b="1"/>
            </a:lvl6pPr>
            <a:lvl7pPr marL="3200400" lvl="6" indent="-228600" algn="l">
              <a:lnSpc>
                <a:spcPct val="90000"/>
              </a:lnSpc>
              <a:spcBef>
                <a:spcPts val="600"/>
              </a:spcBef>
              <a:spcAft>
                <a:spcPts val="0"/>
              </a:spcAft>
              <a:buSzPts val="1600"/>
              <a:buNone/>
              <a:defRPr sz="1600" b="1"/>
            </a:lvl7pPr>
            <a:lvl8pPr marL="3657600" lvl="7" indent="-228600" algn="l">
              <a:lnSpc>
                <a:spcPct val="90000"/>
              </a:lnSpc>
              <a:spcBef>
                <a:spcPts val="600"/>
              </a:spcBef>
              <a:spcAft>
                <a:spcPts val="0"/>
              </a:spcAft>
              <a:buSzPts val="1600"/>
              <a:buNone/>
              <a:defRPr sz="1600" b="1"/>
            </a:lvl8pPr>
            <a:lvl9pPr marL="4114800" lvl="8" indent="-228600" algn="l">
              <a:lnSpc>
                <a:spcPct val="90000"/>
              </a:lnSpc>
              <a:spcBef>
                <a:spcPts val="600"/>
              </a:spcBef>
              <a:spcAft>
                <a:spcPts val="0"/>
              </a:spcAft>
              <a:buSzPts val="1600"/>
              <a:buNone/>
              <a:defRPr sz="1600" b="1"/>
            </a:lvl9pPr>
          </a:lstStyle>
          <a:p>
            <a:endParaRPr/>
          </a:p>
        </p:txBody>
      </p:sp>
      <p:sp>
        <p:nvSpPr>
          <p:cNvPr id="49" name="Google Shape;49;p9"/>
          <p:cNvSpPr txBox="1">
            <a:spLocks noGrp="1"/>
          </p:cNvSpPr>
          <p:nvPr>
            <p:ph type="body" idx="4"/>
          </p:nvPr>
        </p:nvSpPr>
        <p:spPr>
          <a:xfrm>
            <a:off x="4724400" y="2038350"/>
            <a:ext cx="3733800" cy="2667000"/>
          </a:xfrm>
          <a:prstGeom prst="rect">
            <a:avLst/>
          </a:prstGeom>
          <a:noFill/>
          <a:ln>
            <a:noFill/>
          </a:ln>
        </p:spPr>
        <p:txBody>
          <a:bodyPr spcFirstLastPara="1" wrap="square" lIns="91425" tIns="45700" rIns="91425" bIns="45700" anchor="t" anchorCtr="0">
            <a:normAutofit/>
          </a:bodyPr>
          <a:lstStyle>
            <a:lvl1pPr marL="457200" lvl="0" indent="-331470" algn="l">
              <a:lnSpc>
                <a:spcPct val="90000"/>
              </a:lnSpc>
              <a:spcBef>
                <a:spcPts val="1200"/>
              </a:spcBef>
              <a:spcAft>
                <a:spcPts val="0"/>
              </a:spcAft>
              <a:buSzPts val="1620"/>
              <a:buChar char="•"/>
              <a:defRPr sz="1800"/>
            </a:lvl1pPr>
            <a:lvl2pPr marL="914400" lvl="1" indent="-314325" algn="l">
              <a:lnSpc>
                <a:spcPct val="90000"/>
              </a:lnSpc>
              <a:spcBef>
                <a:spcPts val="600"/>
              </a:spcBef>
              <a:spcAft>
                <a:spcPts val="0"/>
              </a:spcAft>
              <a:buSzPts val="1350"/>
              <a:buChar char="–"/>
              <a:defRPr sz="1500"/>
            </a:lvl2pPr>
            <a:lvl3pPr marL="1371600" lvl="2" indent="-317500" algn="l">
              <a:lnSpc>
                <a:spcPct val="90000"/>
              </a:lnSpc>
              <a:spcBef>
                <a:spcPts val="600"/>
              </a:spcBef>
              <a:spcAft>
                <a:spcPts val="0"/>
              </a:spcAft>
              <a:buSzPts val="1400"/>
              <a:buChar char="•"/>
              <a:defRPr sz="1400"/>
            </a:lvl3pPr>
            <a:lvl4pPr marL="1828800" lvl="3" indent="-304800" algn="l">
              <a:lnSpc>
                <a:spcPct val="90000"/>
              </a:lnSpc>
              <a:spcBef>
                <a:spcPts val="600"/>
              </a:spcBef>
              <a:spcAft>
                <a:spcPts val="0"/>
              </a:spcAft>
              <a:buSzPts val="1200"/>
              <a:buChar char="–"/>
              <a:defRPr sz="1200"/>
            </a:lvl4pPr>
            <a:lvl5pPr marL="2286000" lvl="4" indent="-298450" algn="l">
              <a:lnSpc>
                <a:spcPct val="90000"/>
              </a:lnSpc>
              <a:spcBef>
                <a:spcPts val="600"/>
              </a:spcBef>
              <a:spcAft>
                <a:spcPts val="0"/>
              </a:spcAft>
              <a:buSzPts val="1100"/>
              <a:buChar char="•"/>
              <a:defRPr sz="1100"/>
            </a:lvl5pPr>
            <a:lvl6pPr marL="2743200" lvl="5" indent="-298450" algn="l">
              <a:lnSpc>
                <a:spcPct val="90000"/>
              </a:lnSpc>
              <a:spcBef>
                <a:spcPts val="600"/>
              </a:spcBef>
              <a:spcAft>
                <a:spcPts val="0"/>
              </a:spcAft>
              <a:buSzPts val="1100"/>
              <a:buChar char="–"/>
              <a:defRPr sz="1100"/>
            </a:lvl6pPr>
            <a:lvl7pPr marL="3200400" lvl="6" indent="-298450" algn="l">
              <a:lnSpc>
                <a:spcPct val="90000"/>
              </a:lnSpc>
              <a:spcBef>
                <a:spcPts val="600"/>
              </a:spcBef>
              <a:spcAft>
                <a:spcPts val="0"/>
              </a:spcAft>
              <a:buSzPts val="1100"/>
              <a:buChar char="•"/>
              <a:defRPr sz="1100"/>
            </a:lvl7pPr>
            <a:lvl8pPr marL="3657600" lvl="7" indent="-298450" algn="l">
              <a:lnSpc>
                <a:spcPct val="90000"/>
              </a:lnSpc>
              <a:spcBef>
                <a:spcPts val="600"/>
              </a:spcBef>
              <a:spcAft>
                <a:spcPts val="0"/>
              </a:spcAft>
              <a:buSzPts val="1100"/>
              <a:buChar char="–"/>
              <a:defRPr sz="1100"/>
            </a:lvl8pPr>
            <a:lvl9pPr marL="4114800" lvl="8" indent="-298450" algn="l">
              <a:lnSpc>
                <a:spcPct val="90000"/>
              </a:lnSpc>
              <a:spcBef>
                <a:spcPts val="600"/>
              </a:spcBef>
              <a:spcAft>
                <a:spcPts val="0"/>
              </a:spcAft>
              <a:buSzPts val="1100"/>
              <a:buChar char="•"/>
              <a:defRPr sz="1100"/>
            </a:lvl9pPr>
          </a:lstStyle>
          <a:p>
            <a:endParaRPr/>
          </a:p>
        </p:txBody>
      </p:sp>
      <p:sp>
        <p:nvSpPr>
          <p:cNvPr id="50" name="Google Shape;50;p9"/>
          <p:cNvSpPr txBox="1">
            <a:spLocks noGrp="1"/>
          </p:cNvSpPr>
          <p:nvPr>
            <p:ph type="dt" idx="10"/>
          </p:nvPr>
        </p:nvSpPr>
        <p:spPr>
          <a:xfrm>
            <a:off x="6553200" y="4997196"/>
            <a:ext cx="1066800" cy="14630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9"/>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10"/>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0"/>
          <p:cNvSpPr txBox="1">
            <a:spLocks noGrp="1"/>
          </p:cNvSpPr>
          <p:nvPr>
            <p:ph type="dt" idx="10"/>
          </p:nvPr>
        </p:nvSpPr>
        <p:spPr>
          <a:xfrm>
            <a:off x="6553200" y="4997196"/>
            <a:ext cx="1066800" cy="14630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0"/>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0"/>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12"/>
          <p:cNvSpPr/>
          <p:nvPr/>
        </p:nvSpPr>
        <p:spPr>
          <a:xfrm>
            <a:off x="0" y="-836"/>
            <a:ext cx="5715000" cy="514433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mbria"/>
              <a:ea typeface="Cambria"/>
              <a:cs typeface="Cambria"/>
              <a:sym typeface="Cambria"/>
            </a:endParaRPr>
          </a:p>
        </p:txBody>
      </p:sp>
      <p:sp>
        <p:nvSpPr>
          <p:cNvPr id="61" name="Google Shape;61;p12"/>
          <p:cNvSpPr txBox="1">
            <a:spLocks noGrp="1"/>
          </p:cNvSpPr>
          <p:nvPr>
            <p:ph type="title"/>
          </p:nvPr>
        </p:nvSpPr>
        <p:spPr>
          <a:xfrm>
            <a:off x="5867400" y="361950"/>
            <a:ext cx="2971800" cy="1066800"/>
          </a:xfrm>
          <a:prstGeom prst="rect">
            <a:avLst/>
          </a:prstGeom>
          <a:noFill/>
          <a:ln>
            <a:noFill/>
          </a:ln>
        </p:spPr>
        <p:txBody>
          <a:bodyPr spcFirstLastPara="1" wrap="square" lIns="91425" tIns="45700" rIns="91425" bIns="45700" anchor="b" anchorCtr="0">
            <a:noAutofit/>
          </a:bodyPr>
          <a:lstStyle>
            <a:lvl1pPr lvl="0" algn="l">
              <a:lnSpc>
                <a:spcPct val="80000"/>
              </a:lnSpc>
              <a:spcBef>
                <a:spcPts val="0"/>
              </a:spcBef>
              <a:spcAft>
                <a:spcPts val="0"/>
              </a:spcAft>
              <a:buClr>
                <a:schemeClr val="lt1"/>
              </a:buClr>
              <a:buSzPts val="2400"/>
              <a:buFont typeface="Cambria"/>
              <a:buNone/>
              <a:defRPr sz="24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2"/>
          <p:cNvSpPr txBox="1">
            <a:spLocks noGrp="1"/>
          </p:cNvSpPr>
          <p:nvPr>
            <p:ph type="body" idx="1"/>
          </p:nvPr>
        </p:nvSpPr>
        <p:spPr>
          <a:xfrm>
            <a:off x="381000" y="361950"/>
            <a:ext cx="4953000" cy="4381501"/>
          </a:xfrm>
          <a:prstGeom prst="rect">
            <a:avLst/>
          </a:prstGeom>
          <a:noFill/>
          <a:ln>
            <a:noFill/>
          </a:ln>
        </p:spPr>
        <p:txBody>
          <a:bodyPr spcFirstLastPara="1" wrap="square" lIns="91425" tIns="45700" rIns="91425" bIns="45700" anchor="t" anchorCtr="0">
            <a:normAutofit/>
          </a:bodyPr>
          <a:lstStyle>
            <a:lvl1pPr marL="457200" lvl="0" indent="-348615" algn="l">
              <a:lnSpc>
                <a:spcPct val="90000"/>
              </a:lnSpc>
              <a:spcBef>
                <a:spcPts val="1200"/>
              </a:spcBef>
              <a:spcAft>
                <a:spcPts val="0"/>
              </a:spcAft>
              <a:buSzPts val="1890"/>
              <a:buChar char="•"/>
              <a:defRPr sz="2100"/>
            </a:lvl1pPr>
            <a:lvl2pPr marL="914400" lvl="1" indent="-331469" algn="l">
              <a:lnSpc>
                <a:spcPct val="90000"/>
              </a:lnSpc>
              <a:spcBef>
                <a:spcPts val="600"/>
              </a:spcBef>
              <a:spcAft>
                <a:spcPts val="0"/>
              </a:spcAft>
              <a:buSzPts val="1620"/>
              <a:buChar char="–"/>
              <a:defRPr sz="1800"/>
            </a:lvl2pPr>
            <a:lvl3pPr marL="1371600" lvl="2" indent="-323850" algn="l">
              <a:lnSpc>
                <a:spcPct val="90000"/>
              </a:lnSpc>
              <a:spcBef>
                <a:spcPts val="600"/>
              </a:spcBef>
              <a:spcAft>
                <a:spcPts val="0"/>
              </a:spcAft>
              <a:buSzPts val="1500"/>
              <a:buChar char="•"/>
              <a:defRPr sz="1500"/>
            </a:lvl3pPr>
            <a:lvl4pPr marL="1828800" lvl="3" indent="-317500" algn="l">
              <a:lnSpc>
                <a:spcPct val="90000"/>
              </a:lnSpc>
              <a:spcBef>
                <a:spcPts val="600"/>
              </a:spcBef>
              <a:spcAft>
                <a:spcPts val="0"/>
              </a:spcAft>
              <a:buSzPts val="1400"/>
              <a:buChar char="–"/>
              <a:defRPr sz="1400"/>
            </a:lvl4pPr>
            <a:lvl5pPr marL="2286000" lvl="4" indent="-304800" algn="l">
              <a:lnSpc>
                <a:spcPct val="90000"/>
              </a:lnSpc>
              <a:spcBef>
                <a:spcPts val="600"/>
              </a:spcBef>
              <a:spcAft>
                <a:spcPts val="0"/>
              </a:spcAft>
              <a:buSzPts val="1200"/>
              <a:buChar char="•"/>
              <a:defRPr sz="1200"/>
            </a:lvl5pPr>
            <a:lvl6pPr marL="2743200" lvl="5" indent="-304800" algn="l">
              <a:lnSpc>
                <a:spcPct val="90000"/>
              </a:lnSpc>
              <a:spcBef>
                <a:spcPts val="600"/>
              </a:spcBef>
              <a:spcAft>
                <a:spcPts val="0"/>
              </a:spcAft>
              <a:buSzPts val="1200"/>
              <a:buChar char="–"/>
              <a:defRPr sz="1200"/>
            </a:lvl6pPr>
            <a:lvl7pPr marL="3200400" lvl="6" indent="-304800" algn="l">
              <a:lnSpc>
                <a:spcPct val="90000"/>
              </a:lnSpc>
              <a:spcBef>
                <a:spcPts val="600"/>
              </a:spcBef>
              <a:spcAft>
                <a:spcPts val="0"/>
              </a:spcAft>
              <a:buSzPts val="1200"/>
              <a:buChar char="•"/>
              <a:defRPr sz="1200"/>
            </a:lvl7pPr>
            <a:lvl8pPr marL="3657600" lvl="7" indent="-304800" algn="l">
              <a:lnSpc>
                <a:spcPct val="90000"/>
              </a:lnSpc>
              <a:spcBef>
                <a:spcPts val="600"/>
              </a:spcBef>
              <a:spcAft>
                <a:spcPts val="0"/>
              </a:spcAft>
              <a:buSzPts val="1200"/>
              <a:buChar char="–"/>
              <a:defRPr sz="1200"/>
            </a:lvl8pPr>
            <a:lvl9pPr marL="4114800" lvl="8" indent="-304800" algn="l">
              <a:lnSpc>
                <a:spcPct val="90000"/>
              </a:lnSpc>
              <a:spcBef>
                <a:spcPts val="600"/>
              </a:spcBef>
              <a:spcAft>
                <a:spcPts val="0"/>
              </a:spcAft>
              <a:buSzPts val="1200"/>
              <a:buChar char="•"/>
              <a:defRPr sz="1200"/>
            </a:lvl9pPr>
          </a:lstStyle>
          <a:p>
            <a:endParaRPr/>
          </a:p>
        </p:txBody>
      </p:sp>
      <p:sp>
        <p:nvSpPr>
          <p:cNvPr id="63" name="Google Shape;63;p12"/>
          <p:cNvSpPr txBox="1">
            <a:spLocks noGrp="1"/>
          </p:cNvSpPr>
          <p:nvPr>
            <p:ph type="body" idx="2"/>
          </p:nvPr>
        </p:nvSpPr>
        <p:spPr>
          <a:xfrm>
            <a:off x="5867400" y="1581150"/>
            <a:ext cx="2971800" cy="3200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350"/>
              <a:buNone/>
              <a:defRPr sz="1500">
                <a:solidFill>
                  <a:schemeClr val="lt1"/>
                </a:solidFill>
              </a:defRPr>
            </a:lvl1pPr>
            <a:lvl2pPr marL="914400" lvl="1" indent="-228600" algn="l">
              <a:lnSpc>
                <a:spcPct val="90000"/>
              </a:lnSpc>
              <a:spcBef>
                <a:spcPts val="600"/>
              </a:spcBef>
              <a:spcAft>
                <a:spcPts val="0"/>
              </a:spcAft>
              <a:buSzPts val="1080"/>
              <a:buNone/>
              <a:defRPr sz="1200"/>
            </a:lvl2pPr>
            <a:lvl3pPr marL="1371600" lvl="2" indent="-228600" algn="l">
              <a:lnSpc>
                <a:spcPct val="90000"/>
              </a:lnSpc>
              <a:spcBef>
                <a:spcPts val="600"/>
              </a:spcBef>
              <a:spcAft>
                <a:spcPts val="0"/>
              </a:spcAft>
              <a:buSzPts val="1000"/>
              <a:buNone/>
              <a:defRPr sz="1000"/>
            </a:lvl3pPr>
            <a:lvl4pPr marL="1828800" lvl="3" indent="-228600" algn="l">
              <a:lnSpc>
                <a:spcPct val="90000"/>
              </a:lnSpc>
              <a:spcBef>
                <a:spcPts val="600"/>
              </a:spcBef>
              <a:spcAft>
                <a:spcPts val="0"/>
              </a:spcAft>
              <a:buSzPts val="900"/>
              <a:buNone/>
              <a:defRPr sz="900"/>
            </a:lvl4pPr>
            <a:lvl5pPr marL="2286000" lvl="4" indent="-228600" algn="l">
              <a:lnSpc>
                <a:spcPct val="90000"/>
              </a:lnSpc>
              <a:spcBef>
                <a:spcPts val="600"/>
              </a:spcBef>
              <a:spcAft>
                <a:spcPts val="0"/>
              </a:spcAft>
              <a:buSzPts val="900"/>
              <a:buNone/>
              <a:defRPr sz="900"/>
            </a:lvl5pPr>
            <a:lvl6pPr marL="2743200" lvl="5" indent="-228600" algn="l">
              <a:lnSpc>
                <a:spcPct val="90000"/>
              </a:lnSpc>
              <a:spcBef>
                <a:spcPts val="600"/>
              </a:spcBef>
              <a:spcAft>
                <a:spcPts val="0"/>
              </a:spcAft>
              <a:buSzPts val="900"/>
              <a:buNone/>
              <a:defRPr sz="900"/>
            </a:lvl6pPr>
            <a:lvl7pPr marL="3200400" lvl="6" indent="-228600" algn="l">
              <a:lnSpc>
                <a:spcPct val="90000"/>
              </a:lnSpc>
              <a:spcBef>
                <a:spcPts val="600"/>
              </a:spcBef>
              <a:spcAft>
                <a:spcPts val="0"/>
              </a:spcAft>
              <a:buSzPts val="900"/>
              <a:buNone/>
              <a:defRPr sz="900"/>
            </a:lvl7pPr>
            <a:lvl8pPr marL="3657600" lvl="7" indent="-228600" algn="l">
              <a:lnSpc>
                <a:spcPct val="90000"/>
              </a:lnSpc>
              <a:spcBef>
                <a:spcPts val="600"/>
              </a:spcBef>
              <a:spcAft>
                <a:spcPts val="0"/>
              </a:spcAft>
              <a:buSzPts val="900"/>
              <a:buNone/>
              <a:defRPr sz="900"/>
            </a:lvl8pPr>
            <a:lvl9pPr marL="4114800" lvl="8" indent="-228600" algn="l">
              <a:lnSpc>
                <a:spcPct val="90000"/>
              </a:lnSpc>
              <a:spcBef>
                <a:spcPts val="600"/>
              </a:spcBef>
              <a:spcAft>
                <a:spcPts val="0"/>
              </a:spcAft>
              <a:buSzPts val="900"/>
              <a:buNone/>
              <a:defRPr sz="9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4"/>
        <p:cNvGrpSpPr/>
        <p:nvPr/>
      </p:nvGrpSpPr>
      <p:grpSpPr>
        <a:xfrm>
          <a:off x="0" y="0"/>
          <a:ext cx="0" cy="0"/>
          <a:chOff x="0" y="0"/>
          <a:chExt cx="0" cy="0"/>
        </a:xfrm>
      </p:grpSpPr>
      <p:sp>
        <p:nvSpPr>
          <p:cNvPr id="65" name="Google Shape;65;p13"/>
          <p:cNvSpPr/>
          <p:nvPr/>
        </p:nvSpPr>
        <p:spPr>
          <a:xfrm>
            <a:off x="-1205" y="-836"/>
            <a:ext cx="9145184" cy="5147769"/>
          </a:xfrm>
          <a:custGeom>
            <a:avLst/>
            <a:gdLst/>
            <a:ahLst/>
            <a:cxnLst/>
            <a:rect l="l" t="t" r="r" b="b"/>
            <a:pathLst>
              <a:path w="9145184" h="5147769" extrusionOk="0">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rgbClr val="000000">
                  <a:alpha val="784"/>
                </a:srgbClr>
              </a:gs>
              <a:gs pos="100000">
                <a:srgbClr val="000000">
                  <a:alpha val="9803"/>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mbria"/>
              <a:ea typeface="Cambria"/>
              <a:cs typeface="Cambria"/>
              <a:sym typeface="Cambria"/>
            </a:endParaRPr>
          </a:p>
        </p:txBody>
      </p:sp>
      <p:sp>
        <p:nvSpPr>
          <p:cNvPr id="66" name="Google Shape;66;p13"/>
          <p:cNvSpPr/>
          <p:nvPr/>
        </p:nvSpPr>
        <p:spPr>
          <a:xfrm>
            <a:off x="0" y="-836"/>
            <a:ext cx="4571386" cy="514433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mbria"/>
              <a:ea typeface="Cambria"/>
              <a:cs typeface="Cambria"/>
              <a:sym typeface="Cambria"/>
            </a:endParaRPr>
          </a:p>
        </p:txBody>
      </p:sp>
      <p:sp>
        <p:nvSpPr>
          <p:cNvPr id="67" name="Google Shape;67;p13"/>
          <p:cNvSpPr txBox="1">
            <a:spLocks noGrp="1"/>
          </p:cNvSpPr>
          <p:nvPr>
            <p:ph type="title"/>
          </p:nvPr>
        </p:nvSpPr>
        <p:spPr>
          <a:xfrm>
            <a:off x="4800600" y="1428750"/>
            <a:ext cx="3886200" cy="1295400"/>
          </a:xfrm>
          <a:prstGeom prst="rect">
            <a:avLst/>
          </a:prstGeom>
          <a:noFill/>
          <a:ln>
            <a:noFill/>
          </a:ln>
        </p:spPr>
        <p:txBody>
          <a:bodyPr spcFirstLastPara="1" wrap="square" lIns="91425" tIns="45700" rIns="91425" bIns="45700" anchor="b" anchorCtr="0">
            <a:normAutofit/>
          </a:bodyPr>
          <a:lstStyle>
            <a:lvl1pPr lvl="0" algn="l">
              <a:lnSpc>
                <a:spcPct val="80000"/>
              </a:lnSpc>
              <a:spcBef>
                <a:spcPts val="0"/>
              </a:spcBef>
              <a:spcAft>
                <a:spcPts val="0"/>
              </a:spcAft>
              <a:buClr>
                <a:schemeClr val="lt1"/>
              </a:buClr>
              <a:buSzPts val="2400"/>
              <a:buFont typeface="Cambria"/>
              <a:buNone/>
              <a:defRPr sz="24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3"/>
          <p:cNvSpPr>
            <a:spLocks noGrp="1"/>
          </p:cNvSpPr>
          <p:nvPr>
            <p:ph type="pic" idx="2"/>
          </p:nvPr>
        </p:nvSpPr>
        <p:spPr>
          <a:xfrm>
            <a:off x="381001" y="361951"/>
            <a:ext cx="3809386" cy="4397030"/>
          </a:xfrm>
          <a:prstGeom prst="rect">
            <a:avLst/>
          </a:prstGeom>
          <a:noFill/>
          <a:ln>
            <a:noFill/>
          </a:ln>
        </p:spPr>
      </p:sp>
      <p:sp>
        <p:nvSpPr>
          <p:cNvPr id="69" name="Google Shape;69;p13"/>
          <p:cNvSpPr txBox="1">
            <a:spLocks noGrp="1"/>
          </p:cNvSpPr>
          <p:nvPr>
            <p:ph type="body" idx="1"/>
          </p:nvPr>
        </p:nvSpPr>
        <p:spPr>
          <a:xfrm>
            <a:off x="4800600" y="2800350"/>
            <a:ext cx="3886200" cy="1295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350"/>
              <a:buNone/>
              <a:defRPr sz="1500">
                <a:solidFill>
                  <a:schemeClr val="lt1"/>
                </a:solidFill>
              </a:defRPr>
            </a:lvl1pPr>
            <a:lvl2pPr marL="914400" lvl="1" indent="-228600" algn="l">
              <a:lnSpc>
                <a:spcPct val="90000"/>
              </a:lnSpc>
              <a:spcBef>
                <a:spcPts val="600"/>
              </a:spcBef>
              <a:spcAft>
                <a:spcPts val="0"/>
              </a:spcAft>
              <a:buSzPts val="1080"/>
              <a:buNone/>
              <a:defRPr sz="1200"/>
            </a:lvl2pPr>
            <a:lvl3pPr marL="1371600" lvl="2" indent="-228600" algn="l">
              <a:lnSpc>
                <a:spcPct val="90000"/>
              </a:lnSpc>
              <a:spcBef>
                <a:spcPts val="600"/>
              </a:spcBef>
              <a:spcAft>
                <a:spcPts val="0"/>
              </a:spcAft>
              <a:buSzPts val="1000"/>
              <a:buNone/>
              <a:defRPr sz="1000"/>
            </a:lvl3pPr>
            <a:lvl4pPr marL="1828800" lvl="3" indent="-228600" algn="l">
              <a:lnSpc>
                <a:spcPct val="90000"/>
              </a:lnSpc>
              <a:spcBef>
                <a:spcPts val="600"/>
              </a:spcBef>
              <a:spcAft>
                <a:spcPts val="0"/>
              </a:spcAft>
              <a:buSzPts val="900"/>
              <a:buNone/>
              <a:defRPr sz="900"/>
            </a:lvl4pPr>
            <a:lvl5pPr marL="2286000" lvl="4" indent="-228600" algn="l">
              <a:lnSpc>
                <a:spcPct val="90000"/>
              </a:lnSpc>
              <a:spcBef>
                <a:spcPts val="600"/>
              </a:spcBef>
              <a:spcAft>
                <a:spcPts val="0"/>
              </a:spcAft>
              <a:buSzPts val="900"/>
              <a:buNone/>
              <a:defRPr sz="900"/>
            </a:lvl5pPr>
            <a:lvl6pPr marL="2743200" lvl="5" indent="-228600" algn="l">
              <a:lnSpc>
                <a:spcPct val="90000"/>
              </a:lnSpc>
              <a:spcBef>
                <a:spcPts val="600"/>
              </a:spcBef>
              <a:spcAft>
                <a:spcPts val="0"/>
              </a:spcAft>
              <a:buSzPts val="900"/>
              <a:buNone/>
              <a:defRPr sz="900"/>
            </a:lvl6pPr>
            <a:lvl7pPr marL="3200400" lvl="6" indent="-228600" algn="l">
              <a:lnSpc>
                <a:spcPct val="90000"/>
              </a:lnSpc>
              <a:spcBef>
                <a:spcPts val="600"/>
              </a:spcBef>
              <a:spcAft>
                <a:spcPts val="0"/>
              </a:spcAft>
              <a:buSzPts val="900"/>
              <a:buNone/>
              <a:defRPr sz="900"/>
            </a:lvl7pPr>
            <a:lvl8pPr marL="3657600" lvl="7" indent="-228600" algn="l">
              <a:lnSpc>
                <a:spcPct val="90000"/>
              </a:lnSpc>
              <a:spcBef>
                <a:spcPts val="600"/>
              </a:spcBef>
              <a:spcAft>
                <a:spcPts val="0"/>
              </a:spcAft>
              <a:buSzPts val="900"/>
              <a:buNone/>
              <a:defRPr sz="900"/>
            </a:lvl8pPr>
            <a:lvl9pPr marL="4114800" lvl="8" indent="-228600" algn="l">
              <a:lnSpc>
                <a:spcPct val="90000"/>
              </a:lnSpc>
              <a:spcBef>
                <a:spcPts val="600"/>
              </a:spcBef>
              <a:spcAft>
                <a:spcPts val="0"/>
              </a:spcAft>
              <a:buSzPts val="900"/>
              <a:buNone/>
              <a:defRPr sz="9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dk2"/>
            </a:gs>
            <a:gs pos="17000">
              <a:schemeClr val="dk2"/>
            </a:gs>
            <a:gs pos="71000">
              <a:srgbClr val="620000"/>
            </a:gs>
            <a:gs pos="100000">
              <a:srgbClr val="260000"/>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lvl1pPr marR="0" lvl="0" algn="l" rtl="0">
              <a:lnSpc>
                <a:spcPct val="80000"/>
              </a:lnSpc>
              <a:spcBef>
                <a:spcPts val="0"/>
              </a:spcBef>
              <a:spcAft>
                <a:spcPts val="0"/>
              </a:spcAft>
              <a:buClr>
                <a:schemeClr val="lt1"/>
              </a:buClr>
              <a:buSzPts val="2700"/>
              <a:buFont typeface="Cambria"/>
              <a:buNone/>
              <a:defRPr sz="2700" b="0" i="0" u="none" strike="noStrike" cap="none">
                <a:solidFill>
                  <a:schemeClr val="lt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
          <p:cNvSpPr txBox="1">
            <a:spLocks noGrp="1"/>
          </p:cNvSpPr>
          <p:nvPr>
            <p:ph type="body" idx="1"/>
          </p:nvPr>
        </p:nvSpPr>
        <p:spPr>
          <a:xfrm>
            <a:off x="685800" y="1352551"/>
            <a:ext cx="7772400" cy="3352800"/>
          </a:xfrm>
          <a:prstGeom prst="rect">
            <a:avLst/>
          </a:prstGeom>
          <a:noFill/>
          <a:ln>
            <a:noFill/>
          </a:ln>
        </p:spPr>
        <p:txBody>
          <a:bodyPr spcFirstLastPara="1" wrap="square" lIns="91425" tIns="45700" rIns="91425" bIns="45700" anchor="t" anchorCtr="0">
            <a:normAutofit/>
          </a:bodyPr>
          <a:lstStyle>
            <a:lvl1pPr marL="457200" marR="0" lvl="0" indent="-348615" algn="l" rtl="0">
              <a:lnSpc>
                <a:spcPct val="90000"/>
              </a:lnSpc>
              <a:spcBef>
                <a:spcPts val="1200"/>
              </a:spcBef>
              <a:spcAft>
                <a:spcPts val="0"/>
              </a:spcAft>
              <a:buClr>
                <a:schemeClr val="lt2"/>
              </a:buClr>
              <a:buSzPts val="1890"/>
              <a:buFont typeface="Arial"/>
              <a:buChar char="•"/>
              <a:defRPr sz="2100" b="0" i="0" u="none" strike="noStrike" cap="none">
                <a:solidFill>
                  <a:schemeClr val="lt1"/>
                </a:solidFill>
                <a:latin typeface="Cambria"/>
                <a:ea typeface="Cambria"/>
                <a:cs typeface="Cambria"/>
                <a:sym typeface="Cambria"/>
              </a:defRPr>
            </a:lvl1pPr>
            <a:lvl2pPr marL="914400" marR="0" lvl="1" indent="-331469" algn="l" rtl="0">
              <a:lnSpc>
                <a:spcPct val="90000"/>
              </a:lnSpc>
              <a:spcBef>
                <a:spcPts val="600"/>
              </a:spcBef>
              <a:spcAft>
                <a:spcPts val="0"/>
              </a:spcAft>
              <a:buClr>
                <a:schemeClr val="lt2"/>
              </a:buClr>
              <a:buSzPts val="1620"/>
              <a:buFont typeface="Cambria"/>
              <a:buChar char="–"/>
              <a:defRPr sz="1800" b="0" i="0" u="none" strike="noStrike" cap="none">
                <a:solidFill>
                  <a:schemeClr val="lt1"/>
                </a:solidFill>
                <a:latin typeface="Cambria"/>
                <a:ea typeface="Cambria"/>
                <a:cs typeface="Cambria"/>
                <a:sym typeface="Cambria"/>
              </a:defRPr>
            </a:lvl2pPr>
            <a:lvl3pPr marL="1371600" marR="0" lvl="2" indent="-323850" algn="l" rtl="0">
              <a:lnSpc>
                <a:spcPct val="90000"/>
              </a:lnSpc>
              <a:spcBef>
                <a:spcPts val="600"/>
              </a:spcBef>
              <a:spcAft>
                <a:spcPts val="0"/>
              </a:spcAft>
              <a:buClr>
                <a:schemeClr val="lt2"/>
              </a:buClr>
              <a:buSzPts val="1500"/>
              <a:buFont typeface="Arial"/>
              <a:buChar char="•"/>
              <a:defRPr sz="1500" b="0" i="0" u="none" strike="noStrike" cap="none">
                <a:solidFill>
                  <a:schemeClr val="lt1"/>
                </a:solidFill>
                <a:latin typeface="Cambria"/>
                <a:ea typeface="Cambria"/>
                <a:cs typeface="Cambria"/>
                <a:sym typeface="Cambria"/>
              </a:defRPr>
            </a:lvl3pPr>
            <a:lvl4pPr marL="1828800" marR="0" lvl="3" indent="-317500" algn="l" rtl="0">
              <a:lnSpc>
                <a:spcPct val="90000"/>
              </a:lnSpc>
              <a:spcBef>
                <a:spcPts val="600"/>
              </a:spcBef>
              <a:spcAft>
                <a:spcPts val="0"/>
              </a:spcAft>
              <a:buClr>
                <a:schemeClr val="lt2"/>
              </a:buClr>
              <a:buSzPts val="1400"/>
              <a:buFont typeface="Cambria"/>
              <a:buChar char="–"/>
              <a:defRPr sz="1400" b="0" i="0" u="none" strike="noStrike" cap="none">
                <a:solidFill>
                  <a:schemeClr val="lt1"/>
                </a:solidFill>
                <a:latin typeface="Cambria"/>
                <a:ea typeface="Cambria"/>
                <a:cs typeface="Cambria"/>
                <a:sym typeface="Cambria"/>
              </a:defRPr>
            </a:lvl4pPr>
            <a:lvl5pPr marL="2286000" marR="0" lvl="4" indent="-304800" algn="l" rtl="0">
              <a:lnSpc>
                <a:spcPct val="90000"/>
              </a:lnSpc>
              <a:spcBef>
                <a:spcPts val="600"/>
              </a:spcBef>
              <a:spcAft>
                <a:spcPts val="0"/>
              </a:spcAft>
              <a:buClr>
                <a:schemeClr val="lt2"/>
              </a:buClr>
              <a:buSzPts val="1200"/>
              <a:buFont typeface="Arial"/>
              <a:buChar char="•"/>
              <a:defRPr sz="1200" b="0" i="0" u="none" strike="noStrike" cap="none">
                <a:solidFill>
                  <a:schemeClr val="lt1"/>
                </a:solidFill>
                <a:latin typeface="Cambria"/>
                <a:ea typeface="Cambria"/>
                <a:cs typeface="Cambria"/>
                <a:sym typeface="Cambria"/>
              </a:defRPr>
            </a:lvl5pPr>
            <a:lvl6pPr marL="2743200" marR="0" lvl="5" indent="-304800" algn="l" rtl="0">
              <a:lnSpc>
                <a:spcPct val="90000"/>
              </a:lnSpc>
              <a:spcBef>
                <a:spcPts val="600"/>
              </a:spcBef>
              <a:spcAft>
                <a:spcPts val="0"/>
              </a:spcAft>
              <a:buClr>
                <a:schemeClr val="lt2"/>
              </a:buClr>
              <a:buSzPts val="1200"/>
              <a:buFont typeface="Cambria"/>
              <a:buChar char="–"/>
              <a:defRPr sz="1200" b="0" i="0" u="none" strike="noStrike" cap="none">
                <a:solidFill>
                  <a:schemeClr val="lt1"/>
                </a:solidFill>
                <a:latin typeface="Cambria"/>
                <a:ea typeface="Cambria"/>
                <a:cs typeface="Cambria"/>
                <a:sym typeface="Cambria"/>
              </a:defRPr>
            </a:lvl6pPr>
            <a:lvl7pPr marL="3200400" marR="0" lvl="6" indent="-304800" algn="l" rtl="0">
              <a:lnSpc>
                <a:spcPct val="90000"/>
              </a:lnSpc>
              <a:spcBef>
                <a:spcPts val="600"/>
              </a:spcBef>
              <a:spcAft>
                <a:spcPts val="0"/>
              </a:spcAft>
              <a:buClr>
                <a:schemeClr val="lt2"/>
              </a:buClr>
              <a:buSzPts val="1200"/>
              <a:buFont typeface="Arial"/>
              <a:buChar char="•"/>
              <a:defRPr sz="1200" b="0" i="0" u="none" strike="noStrike" cap="none">
                <a:solidFill>
                  <a:schemeClr val="lt1"/>
                </a:solidFill>
                <a:latin typeface="Cambria"/>
                <a:ea typeface="Cambria"/>
                <a:cs typeface="Cambria"/>
                <a:sym typeface="Cambria"/>
              </a:defRPr>
            </a:lvl7pPr>
            <a:lvl8pPr marL="3657600" marR="0" lvl="7" indent="-304800" algn="l" rtl="0">
              <a:lnSpc>
                <a:spcPct val="90000"/>
              </a:lnSpc>
              <a:spcBef>
                <a:spcPts val="600"/>
              </a:spcBef>
              <a:spcAft>
                <a:spcPts val="0"/>
              </a:spcAft>
              <a:buClr>
                <a:schemeClr val="lt2"/>
              </a:buClr>
              <a:buSzPts val="1200"/>
              <a:buFont typeface="Cambria"/>
              <a:buChar char="–"/>
              <a:defRPr sz="1200" b="0" i="0" u="none" strike="noStrike" cap="none">
                <a:solidFill>
                  <a:schemeClr val="lt1"/>
                </a:solidFill>
                <a:latin typeface="Cambria"/>
                <a:ea typeface="Cambria"/>
                <a:cs typeface="Cambria"/>
                <a:sym typeface="Cambria"/>
              </a:defRPr>
            </a:lvl8pPr>
            <a:lvl9pPr marL="4114800" marR="0" lvl="8" indent="-304800" algn="l" rtl="0">
              <a:lnSpc>
                <a:spcPct val="90000"/>
              </a:lnSpc>
              <a:spcBef>
                <a:spcPts val="600"/>
              </a:spcBef>
              <a:spcAft>
                <a:spcPts val="0"/>
              </a:spcAft>
              <a:buClr>
                <a:schemeClr val="lt2"/>
              </a:buClr>
              <a:buSzPts val="1200"/>
              <a:buFont typeface="Arial"/>
              <a:buChar char="•"/>
              <a:defRPr sz="1200" b="0" i="0" u="none" strike="noStrike" cap="none">
                <a:solidFill>
                  <a:schemeClr val="lt1"/>
                </a:solidFill>
                <a:latin typeface="Cambria"/>
                <a:ea typeface="Cambria"/>
                <a:cs typeface="Cambria"/>
                <a:sym typeface="Cambria"/>
              </a:defRPr>
            </a:lvl9pPr>
          </a:lstStyle>
          <a:p>
            <a:endParaRPr/>
          </a:p>
        </p:txBody>
      </p:sp>
      <p:sp>
        <p:nvSpPr>
          <p:cNvPr id="12" name="Google Shape;12;p4"/>
          <p:cNvSpPr txBox="1">
            <a:spLocks noGrp="1"/>
          </p:cNvSpPr>
          <p:nvPr>
            <p:ph type="dt" idx="10"/>
          </p:nvPr>
        </p:nvSpPr>
        <p:spPr>
          <a:xfrm>
            <a:off x="6553200" y="4997196"/>
            <a:ext cx="1066800" cy="146304"/>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chemeClr val="lt1"/>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2pPr>
            <a:lvl3pPr marR="0" lvl="2"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3pPr>
            <a:lvl4pPr marR="0" lvl="3"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4pPr>
            <a:lvl5pPr marR="0" lvl="4"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5pPr>
            <a:lvl6pPr marR="0" lvl="5"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6pPr>
            <a:lvl7pPr marR="0" lvl="6"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7pPr>
            <a:lvl8pPr marR="0" lvl="7"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8pPr>
            <a:lvl9pPr marR="0" lvl="8"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9pPr>
          </a:lstStyle>
          <a:p>
            <a:endParaRPr/>
          </a:p>
        </p:txBody>
      </p:sp>
      <p:sp>
        <p:nvSpPr>
          <p:cNvPr id="13" name="Google Shape;13;p4"/>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lt1"/>
              </a:buClr>
              <a:buSzPts val="900"/>
              <a:buFont typeface="Cambria"/>
              <a:buNone/>
              <a:defRPr sz="900" b="0" i="0" u="none" strike="noStrike" cap="none">
                <a:solidFill>
                  <a:schemeClr val="lt1"/>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2pPr>
            <a:lvl3pPr marR="0" lvl="2"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3pPr>
            <a:lvl4pPr marR="0" lvl="3"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4pPr>
            <a:lvl5pPr marR="0" lvl="4"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5pPr>
            <a:lvl6pPr marR="0" lvl="5"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6pPr>
            <a:lvl7pPr marR="0" lvl="6"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7pPr>
            <a:lvl8pPr marR="0" lvl="7"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8pPr>
            <a:lvl9pPr marR="0" lvl="8" algn="l" rtl="0">
              <a:spcBef>
                <a:spcPts val="0"/>
              </a:spcBef>
              <a:spcAft>
                <a:spcPts val="0"/>
              </a:spcAft>
              <a:buSzPts val="1400"/>
              <a:buNone/>
              <a:defRPr sz="1800" b="0" i="0" u="none" strike="noStrike" cap="none">
                <a:solidFill>
                  <a:schemeClr val="lt1"/>
                </a:solidFill>
                <a:latin typeface="Cambria"/>
                <a:ea typeface="Cambria"/>
                <a:cs typeface="Cambria"/>
                <a:sym typeface="Cambria"/>
              </a:defRPr>
            </a:lvl9pPr>
          </a:lstStyle>
          <a:p>
            <a:endParaRPr/>
          </a:p>
        </p:txBody>
      </p:sp>
      <p:sp>
        <p:nvSpPr>
          <p:cNvPr id="14" name="Google Shape;14;p4"/>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lt1"/>
                </a:solidFill>
                <a:latin typeface="Cambria"/>
                <a:ea typeface="Cambria"/>
                <a:cs typeface="Cambria"/>
                <a:sym typeface="Cambria"/>
              </a:defRPr>
            </a:lvl1pPr>
            <a:lvl2pPr marL="0" marR="0" lvl="1" indent="0" algn="r" rtl="0">
              <a:spcBef>
                <a:spcPts val="0"/>
              </a:spcBef>
              <a:buNone/>
              <a:defRPr sz="900" b="0" i="0" u="none" strike="noStrike" cap="none">
                <a:solidFill>
                  <a:schemeClr val="lt1"/>
                </a:solidFill>
                <a:latin typeface="Cambria"/>
                <a:ea typeface="Cambria"/>
                <a:cs typeface="Cambria"/>
                <a:sym typeface="Cambria"/>
              </a:defRPr>
            </a:lvl2pPr>
            <a:lvl3pPr marL="0" marR="0" lvl="2" indent="0" algn="r" rtl="0">
              <a:spcBef>
                <a:spcPts val="0"/>
              </a:spcBef>
              <a:buNone/>
              <a:defRPr sz="900" b="0" i="0" u="none" strike="noStrike" cap="none">
                <a:solidFill>
                  <a:schemeClr val="lt1"/>
                </a:solidFill>
                <a:latin typeface="Cambria"/>
                <a:ea typeface="Cambria"/>
                <a:cs typeface="Cambria"/>
                <a:sym typeface="Cambria"/>
              </a:defRPr>
            </a:lvl3pPr>
            <a:lvl4pPr marL="0" marR="0" lvl="3" indent="0" algn="r" rtl="0">
              <a:spcBef>
                <a:spcPts val="0"/>
              </a:spcBef>
              <a:buNone/>
              <a:defRPr sz="900" b="0" i="0" u="none" strike="noStrike" cap="none">
                <a:solidFill>
                  <a:schemeClr val="lt1"/>
                </a:solidFill>
                <a:latin typeface="Cambria"/>
                <a:ea typeface="Cambria"/>
                <a:cs typeface="Cambria"/>
                <a:sym typeface="Cambria"/>
              </a:defRPr>
            </a:lvl4pPr>
            <a:lvl5pPr marL="0" marR="0" lvl="4" indent="0" algn="r" rtl="0">
              <a:spcBef>
                <a:spcPts val="0"/>
              </a:spcBef>
              <a:buNone/>
              <a:defRPr sz="900" b="0" i="0" u="none" strike="noStrike" cap="none">
                <a:solidFill>
                  <a:schemeClr val="lt1"/>
                </a:solidFill>
                <a:latin typeface="Cambria"/>
                <a:ea typeface="Cambria"/>
                <a:cs typeface="Cambria"/>
                <a:sym typeface="Cambria"/>
              </a:defRPr>
            </a:lvl5pPr>
            <a:lvl6pPr marL="0" marR="0" lvl="5" indent="0" algn="r" rtl="0">
              <a:spcBef>
                <a:spcPts val="0"/>
              </a:spcBef>
              <a:buNone/>
              <a:defRPr sz="900" b="0" i="0" u="none" strike="noStrike" cap="none">
                <a:solidFill>
                  <a:schemeClr val="lt1"/>
                </a:solidFill>
                <a:latin typeface="Cambria"/>
                <a:ea typeface="Cambria"/>
                <a:cs typeface="Cambria"/>
                <a:sym typeface="Cambria"/>
              </a:defRPr>
            </a:lvl6pPr>
            <a:lvl7pPr marL="0" marR="0" lvl="6" indent="0" algn="r" rtl="0">
              <a:spcBef>
                <a:spcPts val="0"/>
              </a:spcBef>
              <a:buNone/>
              <a:defRPr sz="900" b="0" i="0" u="none" strike="noStrike" cap="none">
                <a:solidFill>
                  <a:schemeClr val="lt1"/>
                </a:solidFill>
                <a:latin typeface="Cambria"/>
                <a:ea typeface="Cambria"/>
                <a:cs typeface="Cambria"/>
                <a:sym typeface="Cambria"/>
              </a:defRPr>
            </a:lvl7pPr>
            <a:lvl8pPr marL="0" marR="0" lvl="7" indent="0" algn="r" rtl="0">
              <a:spcBef>
                <a:spcPts val="0"/>
              </a:spcBef>
              <a:buNone/>
              <a:defRPr sz="900" b="0" i="0" u="none" strike="noStrike" cap="none">
                <a:solidFill>
                  <a:schemeClr val="lt1"/>
                </a:solidFill>
                <a:latin typeface="Cambria"/>
                <a:ea typeface="Cambria"/>
                <a:cs typeface="Cambria"/>
                <a:sym typeface="Cambria"/>
              </a:defRPr>
            </a:lvl8pPr>
            <a:lvl9pPr marL="0" marR="0" lvl="8" indent="0" algn="r" rtl="0">
              <a:spcBef>
                <a:spcPts val="0"/>
              </a:spcBef>
              <a:buNone/>
              <a:defRPr sz="900" b="0" i="0" u="none" strike="noStrike" cap="none">
                <a:solidFill>
                  <a:schemeClr val="lt1"/>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t>‹#›</a:t>
            </a:fld>
            <a:endParaRPr/>
          </a:p>
        </p:txBody>
      </p:sp>
      <p:grpSp>
        <p:nvGrpSpPr>
          <p:cNvPr id="15" name="Google Shape;15;p4"/>
          <p:cNvGrpSpPr/>
          <p:nvPr/>
        </p:nvGrpSpPr>
        <p:grpSpPr>
          <a:xfrm>
            <a:off x="23" y="21342"/>
            <a:ext cx="9143977" cy="295715"/>
            <a:chOff x="23" y="21342"/>
            <a:chExt cx="9143977" cy="295715"/>
          </a:xfrm>
        </p:grpSpPr>
        <p:sp>
          <p:nvSpPr>
            <p:cNvPr id="16" name="Google Shape;16;p4"/>
            <p:cNvSpPr/>
            <p:nvPr/>
          </p:nvSpPr>
          <p:spPr>
            <a:xfrm>
              <a:off x="23" y="36417"/>
              <a:ext cx="9143977" cy="274320"/>
            </a:xfrm>
            <a:prstGeom prst="rect">
              <a:avLst/>
            </a:prstGeom>
            <a:gradFill>
              <a:gsLst>
                <a:gs pos="0">
                  <a:schemeClr val="dk2"/>
                </a:gs>
                <a:gs pos="100000">
                  <a:schemeClr val="dk1"/>
                </a:gs>
              </a:gsLst>
              <a:path path="circle">
                <a:fillToRect l="50000" t="50000" r="50000" b="50000"/>
              </a:path>
              <a:tileRect/>
            </a:gradFill>
            <a:ln>
              <a:noFill/>
            </a:ln>
          </p:spPr>
          <p:txBody>
            <a:bodyPr spcFirstLastPara="1" wrap="square" lIns="91425" tIns="0" rIns="91425" bIns="45700" anchor="ctr" anchorCtr="0">
              <a:noAutofit/>
            </a:bodyPr>
            <a:lstStyle/>
            <a:p>
              <a:pPr marL="0" marR="0" lvl="0" indent="0" algn="l" rtl="0">
                <a:spcBef>
                  <a:spcPts val="0"/>
                </a:spcBef>
                <a:spcAft>
                  <a:spcPts val="0"/>
                </a:spcAft>
                <a:buNone/>
              </a:pPr>
              <a:r>
                <a:rPr lang="en-US" sz="1800" b="0" i="0" u="none" strike="noStrike" cap="none">
                  <a:solidFill>
                    <a:schemeClr val="lt1"/>
                  </a:solidFill>
                  <a:latin typeface="Cambria"/>
                  <a:ea typeface="Cambria"/>
                  <a:cs typeface="Cambria"/>
                  <a:sym typeface="Cambria"/>
                </a:rPr>
                <a:t>CS 3043 Social Implications Of Computing</a:t>
              </a:r>
              <a:endParaRPr/>
            </a:p>
          </p:txBody>
        </p:sp>
        <p:pic>
          <p:nvPicPr>
            <p:cNvPr id="17" name="Google Shape;17;p4" descr="WPI_Inst_Prim_FulClr_Rev.png"/>
            <p:cNvPicPr preferRelativeResize="0"/>
            <p:nvPr/>
          </p:nvPicPr>
          <p:blipFill rotWithShape="1">
            <a:blip r:embed="rId14">
              <a:alphaModFix/>
            </a:blip>
            <a:srcRect/>
            <a:stretch/>
          </p:blipFill>
          <p:spPr>
            <a:xfrm>
              <a:off x="8123338" y="21342"/>
              <a:ext cx="914400" cy="295715"/>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hhs.gov/hipaa/for-professionals/special-topics/genetic-information/index.html#:~:text=The%20Genetic%20Information%20Nondiscrimination%20Act,health%20coverage%20and%20in%20employment" TargetMode="External"/><Relationship Id="rId7" Type="http://schemas.openxmlformats.org/officeDocument/2006/relationships/hyperlink" Target="https://www.news-medical.net/news/20190306/Genetic-manipulation-can-double-life-expectancy-and-increase-health-of-offspring.aspx"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poliquin.xyz/files/poliquin_jmp.pdf" TargetMode="External"/><Relationship Id="rId5" Type="http://schemas.openxmlformats.org/officeDocument/2006/relationships/hyperlink" Target="https://www.ftc.gov/news-events/data-visualizations/data-spotlight/2022/01/social-media-gold-mine-scammers-2021" TargetMode="External"/><Relationship Id="rId4" Type="http://schemas.openxmlformats.org/officeDocument/2006/relationships/hyperlink" Target="https://www.forbes.com/sites/forbesbusinesscouncil/2022/09/26/how-social-media-can-reveal-the-best-and-worst-of-your-employment-candidates/?sh=b39db684692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
          <p:cNvSpPr txBox="1">
            <a:spLocks noGrp="1"/>
          </p:cNvSpPr>
          <p:nvPr>
            <p:ph type="title"/>
          </p:nvPr>
        </p:nvSpPr>
        <p:spPr>
          <a:xfrm>
            <a:off x="914400" y="1143000"/>
            <a:ext cx="7315200" cy="1494448"/>
          </a:xfrm>
          <a:prstGeom prst="rect">
            <a:avLst/>
          </a:prstGeom>
          <a:noFill/>
          <a:ln>
            <a:noFill/>
          </a:ln>
        </p:spPr>
        <p:txBody>
          <a:bodyPr spcFirstLastPara="1" wrap="square" lIns="91425" tIns="45700" rIns="91425" bIns="45700" anchor="b" anchorCtr="0">
            <a:noAutofit/>
          </a:bodyPr>
          <a:lstStyle/>
          <a:p>
            <a:pPr marL="0" lvl="0" indent="0" algn="ctr" rtl="0">
              <a:lnSpc>
                <a:spcPct val="80000"/>
              </a:lnSpc>
              <a:spcBef>
                <a:spcPts val="0"/>
              </a:spcBef>
              <a:spcAft>
                <a:spcPts val="0"/>
              </a:spcAft>
              <a:buClr>
                <a:schemeClr val="lt1"/>
              </a:buClr>
              <a:buSzPts val="3300"/>
              <a:buFont typeface="Cambria"/>
              <a:buNone/>
            </a:pPr>
            <a:r>
              <a:rPr lang="en-US" i="1"/>
              <a:t>In Time</a:t>
            </a:r>
            <a:r>
              <a:rPr lang="en-US"/>
              <a:t> (2011)</a:t>
            </a:r>
            <a:endParaRPr/>
          </a:p>
        </p:txBody>
      </p:sp>
      <p:sp>
        <p:nvSpPr>
          <p:cNvPr id="92" name="Google Shape;92;p1"/>
          <p:cNvSpPr txBox="1">
            <a:spLocks noGrp="1"/>
          </p:cNvSpPr>
          <p:nvPr>
            <p:ph type="body" idx="1"/>
          </p:nvPr>
        </p:nvSpPr>
        <p:spPr>
          <a:xfrm>
            <a:off x="914400" y="2724150"/>
            <a:ext cx="7315200" cy="7620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1890"/>
              <a:buNone/>
            </a:pPr>
            <a:r>
              <a:rPr lang="en-US"/>
              <a:t>Lily Bromberger, Raman Kaushik, Akshay Shinde, Ryan Suarez</a:t>
            </a:r>
            <a:endParaRPr/>
          </a:p>
        </p:txBody>
      </p:sp>
      <p:sp>
        <p:nvSpPr>
          <p:cNvPr id="93" name="Google Shape;93;p1"/>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2023 Keith A. Pray</a:t>
            </a:r>
            <a:endParaRPr/>
          </a:p>
        </p:txBody>
      </p:sp>
      <p:sp>
        <p:nvSpPr>
          <p:cNvPr id="94" name="Google Shape;94;p1"/>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238f47df7c1_0_26"/>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a:t>Ethicality of a Universal Currency</a:t>
            </a:r>
            <a:endParaRPr/>
          </a:p>
        </p:txBody>
      </p:sp>
      <p:sp>
        <p:nvSpPr>
          <p:cNvPr id="191" name="Google Shape;191;g238f47df7c1_0_26"/>
          <p:cNvSpPr txBox="1">
            <a:spLocks noGrp="1"/>
          </p:cNvSpPr>
          <p:nvPr>
            <p:ph type="body" idx="1"/>
          </p:nvPr>
        </p:nvSpPr>
        <p:spPr>
          <a:xfrm>
            <a:off x="685800" y="1352551"/>
            <a:ext cx="3733800" cy="3352800"/>
          </a:xfrm>
          <a:prstGeom prst="rect">
            <a:avLst/>
          </a:prstGeom>
          <a:noFill/>
          <a:ln>
            <a:noFill/>
          </a:ln>
        </p:spPr>
        <p:txBody>
          <a:bodyPr spcFirstLastPara="1" wrap="square" lIns="91425" tIns="45700" rIns="91425" bIns="45700" anchor="t" anchorCtr="0">
            <a:normAutofit/>
          </a:bodyPr>
          <a:lstStyle/>
          <a:p>
            <a:pPr marL="205766" lvl="0" indent="-205766" algn="l" rtl="0">
              <a:lnSpc>
                <a:spcPct val="90000"/>
              </a:lnSpc>
              <a:spcBef>
                <a:spcPts val="1200"/>
              </a:spcBef>
              <a:spcAft>
                <a:spcPts val="0"/>
              </a:spcAft>
              <a:buSzPts val="1620"/>
              <a:buChar char="•"/>
            </a:pPr>
            <a:r>
              <a:rPr lang="en-US"/>
              <a:t>A universal currency should level the playing field.</a:t>
            </a:r>
            <a:endParaRPr/>
          </a:p>
          <a:p>
            <a:pPr marL="205766" lvl="0" indent="-205766" algn="l" rtl="0">
              <a:lnSpc>
                <a:spcPct val="90000"/>
              </a:lnSpc>
              <a:spcBef>
                <a:spcPts val="1200"/>
              </a:spcBef>
              <a:spcAft>
                <a:spcPts val="0"/>
              </a:spcAft>
              <a:buSzPts val="1620"/>
              <a:buChar char="•"/>
            </a:pPr>
            <a:r>
              <a:rPr lang="en-US"/>
              <a:t>In contrast it led to a means to control</a:t>
            </a:r>
            <a:endParaRPr/>
          </a:p>
          <a:p>
            <a:pPr marL="205766" lvl="0" indent="-205766" algn="l" rtl="0">
              <a:lnSpc>
                <a:spcPct val="90000"/>
              </a:lnSpc>
              <a:spcBef>
                <a:spcPts val="1200"/>
              </a:spcBef>
              <a:spcAft>
                <a:spcPts val="0"/>
              </a:spcAft>
              <a:buSzPts val="1620"/>
              <a:buChar char="•"/>
            </a:pPr>
            <a:r>
              <a:rPr lang="en-US"/>
              <a:t>Kantianism → Not Ethical</a:t>
            </a:r>
            <a:endParaRPr/>
          </a:p>
          <a:p>
            <a:pPr marL="205766" lvl="0" indent="-205766" algn="l" rtl="0">
              <a:lnSpc>
                <a:spcPct val="90000"/>
              </a:lnSpc>
              <a:spcBef>
                <a:spcPts val="1200"/>
              </a:spcBef>
              <a:spcAft>
                <a:spcPts val="0"/>
              </a:spcAft>
              <a:buSzPts val="1620"/>
              <a:buChar char="•"/>
            </a:pPr>
            <a:r>
              <a:rPr lang="en-US"/>
              <a:t>Act Utilitarian → Not Ethical</a:t>
            </a:r>
            <a:endParaRPr/>
          </a:p>
        </p:txBody>
      </p:sp>
      <p:sp>
        <p:nvSpPr>
          <p:cNvPr id="192" name="Google Shape;192;g238f47df7c1_0_26"/>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2022 Keith A. Pray</a:t>
            </a:r>
            <a:endParaRPr/>
          </a:p>
        </p:txBody>
      </p:sp>
      <p:sp>
        <p:nvSpPr>
          <p:cNvPr id="193" name="Google Shape;193;g238f47df7c1_0_26"/>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
        <p:nvSpPr>
          <p:cNvPr id="194" name="Google Shape;194;g238f47df7c1_0_26"/>
          <p:cNvSpPr txBox="1"/>
          <p:nvPr/>
        </p:nvSpPr>
        <p:spPr>
          <a:xfrm>
            <a:off x="6847114" y="372337"/>
            <a:ext cx="21798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Raman Kaushik</a:t>
            </a:r>
            <a:endParaRPr/>
          </a:p>
        </p:txBody>
      </p:sp>
      <p:pic>
        <p:nvPicPr>
          <p:cNvPr id="195" name="Google Shape;195;g238f47df7c1_0_26"/>
          <p:cNvPicPr preferRelativeResize="0"/>
          <p:nvPr/>
        </p:nvPicPr>
        <p:blipFill>
          <a:blip r:embed="rId3">
            <a:alphaModFix/>
          </a:blip>
          <a:stretch>
            <a:fillRect/>
          </a:stretch>
        </p:blipFill>
        <p:spPr>
          <a:xfrm>
            <a:off x="5045425" y="1397925"/>
            <a:ext cx="3331425" cy="2876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23ab3111089_0_25"/>
          <p:cNvSpPr txBox="1">
            <a:spLocks noGrp="1"/>
          </p:cNvSpPr>
          <p:nvPr>
            <p:ph type="title"/>
          </p:nvPr>
        </p:nvSpPr>
        <p:spPr>
          <a:xfrm>
            <a:off x="685800" y="361950"/>
            <a:ext cx="7772400" cy="914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Key Takeaways</a:t>
            </a:r>
            <a:endParaRPr/>
          </a:p>
        </p:txBody>
      </p:sp>
      <p:sp>
        <p:nvSpPr>
          <p:cNvPr id="202" name="Google Shape;202;g23ab3111089_0_25"/>
          <p:cNvSpPr txBox="1">
            <a:spLocks noGrp="1"/>
          </p:cNvSpPr>
          <p:nvPr>
            <p:ph type="body" idx="1"/>
          </p:nvPr>
        </p:nvSpPr>
        <p:spPr>
          <a:xfrm>
            <a:off x="5081150" y="1379276"/>
            <a:ext cx="3733800" cy="3352800"/>
          </a:xfrm>
          <a:prstGeom prst="rect">
            <a:avLst/>
          </a:prstGeom>
        </p:spPr>
        <p:txBody>
          <a:bodyPr spcFirstLastPara="1" wrap="square" lIns="91425" tIns="45700" rIns="91425" bIns="45700" anchor="t" anchorCtr="0">
            <a:normAutofit/>
          </a:bodyPr>
          <a:lstStyle/>
          <a:p>
            <a:pPr marL="0" lvl="0" indent="0" algn="l" rtl="0">
              <a:spcBef>
                <a:spcPts val="1200"/>
              </a:spcBef>
              <a:spcAft>
                <a:spcPts val="0"/>
              </a:spcAft>
              <a:buNone/>
            </a:pPr>
            <a:r>
              <a:rPr lang="en-US" u="sng"/>
              <a:t>Conclusion 1 </a:t>
            </a:r>
            <a:endParaRPr u="sng"/>
          </a:p>
          <a:p>
            <a:pPr marL="457200" lvl="0" indent="0" algn="l" rtl="0">
              <a:spcBef>
                <a:spcPts val="1200"/>
              </a:spcBef>
              <a:spcAft>
                <a:spcPts val="0"/>
              </a:spcAft>
              <a:buNone/>
            </a:pPr>
            <a:r>
              <a:rPr lang="en-US" b="1"/>
              <a:t>Lack of information privacy leads to the harm of individuals</a:t>
            </a:r>
            <a:endParaRPr b="1"/>
          </a:p>
          <a:p>
            <a:pPr marL="0" lvl="0" indent="0" algn="l" rtl="0">
              <a:spcBef>
                <a:spcPts val="1200"/>
              </a:spcBef>
              <a:spcAft>
                <a:spcPts val="0"/>
              </a:spcAft>
              <a:buNone/>
            </a:pPr>
            <a:r>
              <a:rPr lang="en-US" u="sng"/>
              <a:t>Conclusion 2</a:t>
            </a:r>
            <a:endParaRPr u="sng"/>
          </a:p>
          <a:p>
            <a:pPr marL="457200" lvl="0" indent="0" algn="l" rtl="0">
              <a:spcBef>
                <a:spcPts val="1200"/>
              </a:spcBef>
              <a:spcAft>
                <a:spcPts val="0"/>
              </a:spcAft>
              <a:buNone/>
            </a:pPr>
            <a:r>
              <a:rPr lang="en-US" b="1"/>
              <a:t>Technological advancements have widened the disparity between elites and everyday people.</a:t>
            </a:r>
            <a:endParaRPr b="1"/>
          </a:p>
        </p:txBody>
      </p:sp>
      <p:sp>
        <p:nvSpPr>
          <p:cNvPr id="203" name="Google Shape;203;g23ab3111089_0_25"/>
          <p:cNvSpPr txBox="1">
            <a:spLocks noGrp="1"/>
          </p:cNvSpPr>
          <p:nvPr>
            <p:ph type="body" idx="2"/>
          </p:nvPr>
        </p:nvSpPr>
        <p:spPr>
          <a:xfrm>
            <a:off x="542800" y="1379276"/>
            <a:ext cx="3733800" cy="3352800"/>
          </a:xfrm>
          <a:prstGeom prst="rect">
            <a:avLst/>
          </a:prstGeom>
        </p:spPr>
        <p:txBody>
          <a:bodyPr spcFirstLastPara="1" wrap="square" lIns="91425" tIns="45700" rIns="91425" bIns="45700" anchor="t" anchorCtr="0">
            <a:normAutofit fontScale="92500" lnSpcReduction="10000"/>
          </a:bodyPr>
          <a:lstStyle/>
          <a:p>
            <a:pPr marL="0" lvl="0" indent="0" algn="l" rtl="0">
              <a:spcBef>
                <a:spcPts val="1200"/>
              </a:spcBef>
              <a:spcAft>
                <a:spcPts val="0"/>
              </a:spcAft>
              <a:buNone/>
            </a:pPr>
            <a:r>
              <a:rPr lang="en-US" u="sng"/>
              <a:t>Summary and Intent</a:t>
            </a:r>
            <a:endParaRPr u="sng"/>
          </a:p>
          <a:p>
            <a:pPr marL="457200" lvl="0" indent="0" algn="l" rtl="0">
              <a:spcBef>
                <a:spcPts val="1200"/>
              </a:spcBef>
              <a:spcAft>
                <a:spcPts val="0"/>
              </a:spcAft>
              <a:buNone/>
            </a:pPr>
            <a:r>
              <a:rPr lang="en-US" b="1"/>
              <a:t>The Currency is Time </a:t>
            </a:r>
            <a:endParaRPr b="1"/>
          </a:p>
          <a:p>
            <a:pPr marL="457200" lvl="0" indent="0" algn="l" rtl="0">
              <a:spcBef>
                <a:spcPts val="1200"/>
              </a:spcBef>
              <a:spcAft>
                <a:spcPts val="0"/>
              </a:spcAft>
              <a:buNone/>
            </a:pPr>
            <a:r>
              <a:rPr lang="en-US" b="1"/>
              <a:t>There are various time zone to separate people by classism</a:t>
            </a:r>
            <a:endParaRPr b="1"/>
          </a:p>
          <a:p>
            <a:pPr marL="457200" lvl="0" indent="0" algn="l" rtl="0">
              <a:spcBef>
                <a:spcPts val="1200"/>
              </a:spcBef>
              <a:spcAft>
                <a:spcPts val="0"/>
              </a:spcAft>
              <a:buNone/>
            </a:pPr>
            <a:r>
              <a:rPr lang="en-US" b="1"/>
              <a:t>Movie depicts the issues with lack of privacy</a:t>
            </a:r>
            <a:endParaRPr b="1"/>
          </a:p>
          <a:p>
            <a:pPr marL="0" lvl="0" indent="0" algn="l" rtl="0">
              <a:spcBef>
                <a:spcPts val="1200"/>
              </a:spcBef>
              <a:spcAft>
                <a:spcPts val="0"/>
              </a:spcAft>
              <a:buNone/>
            </a:pPr>
            <a:endParaRPr/>
          </a:p>
          <a:p>
            <a:pPr marL="0" lvl="0" indent="0" algn="l" rtl="0">
              <a:spcBef>
                <a:spcPts val="1200"/>
              </a:spcBef>
              <a:spcAft>
                <a:spcPts val="0"/>
              </a:spcAft>
              <a:buNone/>
            </a:pPr>
            <a:r>
              <a:rPr lang="en-US" u="sng"/>
              <a:t>Ethicality of Universal Currency</a:t>
            </a:r>
            <a:endParaRPr u="sng"/>
          </a:p>
          <a:p>
            <a:pPr marL="457200" lvl="0" indent="0" algn="l" rtl="0">
              <a:spcBef>
                <a:spcPts val="1200"/>
              </a:spcBef>
              <a:spcAft>
                <a:spcPts val="0"/>
              </a:spcAft>
              <a:buNone/>
            </a:pPr>
            <a:r>
              <a:rPr lang="en-US" b="1"/>
              <a:t>Kantianism → Not Ethical</a:t>
            </a:r>
            <a:endParaRPr b="1"/>
          </a:p>
          <a:p>
            <a:pPr marL="457200" lvl="0" indent="0" algn="l" rtl="0">
              <a:spcBef>
                <a:spcPts val="1200"/>
              </a:spcBef>
              <a:spcAft>
                <a:spcPts val="0"/>
              </a:spcAft>
              <a:buNone/>
            </a:pPr>
            <a:r>
              <a:rPr lang="en-US" b="1"/>
              <a:t>Act Utilitarianism → Not Ethical</a:t>
            </a:r>
            <a:endParaRPr b="1"/>
          </a:p>
        </p:txBody>
      </p:sp>
      <p:sp>
        <p:nvSpPr>
          <p:cNvPr id="204" name="Google Shape;204;g23ab3111089_0_25"/>
          <p:cNvSpPr txBox="1">
            <a:spLocks noGrp="1"/>
          </p:cNvSpPr>
          <p:nvPr>
            <p:ph type="sldNum" idx="12"/>
          </p:nvPr>
        </p:nvSpPr>
        <p:spPr>
          <a:xfrm>
            <a:off x="8519160" y="4997196"/>
            <a:ext cx="624900" cy="1464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
        <p:nvSpPr>
          <p:cNvPr id="205" name="Google Shape;205;g23ab3111089_0_25"/>
          <p:cNvSpPr txBox="1"/>
          <p:nvPr/>
        </p:nvSpPr>
        <p:spPr>
          <a:xfrm>
            <a:off x="6847114" y="372337"/>
            <a:ext cx="21798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Raman Kaushik</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a:t>REFERENCES</a:t>
            </a:r>
            <a:endParaRPr/>
          </a:p>
        </p:txBody>
      </p:sp>
      <p:sp>
        <p:nvSpPr>
          <p:cNvPr id="218" name="Google Shape;218;p3"/>
          <p:cNvSpPr txBox="1">
            <a:spLocks noGrp="1"/>
          </p:cNvSpPr>
          <p:nvPr>
            <p:ph type="body" idx="1"/>
          </p:nvPr>
        </p:nvSpPr>
        <p:spPr>
          <a:xfrm>
            <a:off x="685800" y="1009001"/>
            <a:ext cx="7772400" cy="3352800"/>
          </a:xfrm>
          <a:prstGeom prst="rect">
            <a:avLst/>
          </a:prstGeom>
          <a:noFill/>
          <a:ln>
            <a:noFill/>
          </a:ln>
        </p:spPr>
        <p:txBody>
          <a:bodyPr spcFirstLastPara="1" wrap="square" lIns="91425" tIns="45700" rIns="91425" bIns="45700" anchor="t" anchorCtr="0">
            <a:noAutofit/>
          </a:bodyPr>
          <a:lstStyle/>
          <a:p>
            <a:pPr marL="0" lvl="0" indent="0" algn="l" rtl="0">
              <a:spcBef>
                <a:spcPts val="1200"/>
              </a:spcBef>
              <a:spcAft>
                <a:spcPts val="0"/>
              </a:spcAft>
              <a:buClr>
                <a:srgbClr val="000000"/>
              </a:buClr>
              <a:buSzPts val="1890"/>
              <a:buFont typeface="Arial"/>
              <a:buNone/>
            </a:pPr>
            <a:r>
              <a:rPr lang="en-US" sz="1200">
                <a:solidFill>
                  <a:srgbClr val="EDF2FA"/>
                </a:solidFill>
              </a:rPr>
              <a:t>[1] </a:t>
            </a:r>
            <a:r>
              <a:rPr lang="en-US" sz="1200">
                <a:solidFill>
                  <a:srgbClr val="EDF2FA"/>
                </a:solidFill>
                <a:latin typeface="Arial"/>
                <a:ea typeface="Arial"/>
                <a:cs typeface="Arial"/>
                <a:sym typeface="Arial"/>
              </a:rPr>
              <a:t>“Genetic Information | HHS.Gov.” </a:t>
            </a:r>
            <a:r>
              <a:rPr lang="en-US" sz="1200" i="1">
                <a:solidFill>
                  <a:srgbClr val="EDF2FA"/>
                </a:solidFill>
                <a:latin typeface="Arial"/>
                <a:ea typeface="Arial"/>
                <a:cs typeface="Arial"/>
                <a:sym typeface="Arial"/>
              </a:rPr>
              <a:t>HHS.Gov</a:t>
            </a:r>
            <a:r>
              <a:rPr lang="en-US" sz="1200">
                <a:solidFill>
                  <a:srgbClr val="EDF2FA"/>
                </a:solidFill>
                <a:latin typeface="Arial"/>
                <a:ea typeface="Arial"/>
                <a:cs typeface="Arial"/>
                <a:sym typeface="Arial"/>
              </a:rPr>
              <a:t>, U.S. Department of Health &amp; Human Services, 7 May 2008, </a:t>
            </a:r>
            <a:r>
              <a:rPr lang="en-US" sz="1200" u="sng">
                <a:solidFill>
                  <a:schemeClr val="hlink"/>
                </a:solidFill>
                <a:latin typeface="Arial"/>
                <a:ea typeface="Arial"/>
                <a:cs typeface="Arial"/>
                <a:sym typeface="Arial"/>
                <a:hlinkClick r:id="rId3"/>
              </a:rPr>
              <a:t>https://www.hhs.gov/hipaa/for-professionals/special-topics/genetic-information/index.html#:~:text=The%20Genetic%20Information%20Nondiscrimination%20Act,health%20coverage%20and%20in%20employment</a:t>
            </a:r>
            <a:r>
              <a:rPr lang="en-US" sz="1200">
                <a:solidFill>
                  <a:srgbClr val="EDF2FA"/>
                </a:solidFill>
                <a:latin typeface="Arial"/>
                <a:ea typeface="Arial"/>
                <a:cs typeface="Arial"/>
                <a:sym typeface="Arial"/>
              </a:rPr>
              <a:t>.</a:t>
            </a:r>
            <a:endParaRPr sz="1200">
              <a:solidFill>
                <a:srgbClr val="EDF2FA"/>
              </a:solidFill>
            </a:endParaRPr>
          </a:p>
          <a:p>
            <a:pPr marL="0" lvl="0" indent="0" algn="l" rtl="0">
              <a:lnSpc>
                <a:spcPct val="100000"/>
              </a:lnSpc>
              <a:spcBef>
                <a:spcPts val="0"/>
              </a:spcBef>
              <a:spcAft>
                <a:spcPts val="0"/>
              </a:spcAft>
              <a:buNone/>
            </a:pPr>
            <a:endParaRPr sz="1200">
              <a:solidFill>
                <a:srgbClr val="EDF2FA"/>
              </a:solidFill>
              <a:latin typeface="Calibri"/>
              <a:ea typeface="Calibri"/>
              <a:cs typeface="Calibri"/>
              <a:sym typeface="Calibri"/>
            </a:endParaRPr>
          </a:p>
          <a:p>
            <a:pPr marL="0" lvl="0" indent="0" algn="l" rtl="0">
              <a:lnSpc>
                <a:spcPct val="100000"/>
              </a:lnSpc>
              <a:spcBef>
                <a:spcPts val="0"/>
              </a:spcBef>
              <a:spcAft>
                <a:spcPts val="0"/>
              </a:spcAft>
              <a:buNone/>
            </a:pPr>
            <a:r>
              <a:rPr lang="en-US" sz="1200">
                <a:solidFill>
                  <a:srgbClr val="EDF2FA"/>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[2] - Harry Kazakian - “How Social Media Can Reveal The Best (and Worst) Of Your Employment Candidates”, (Forbes, September 26th, 2022), </a:t>
            </a:r>
            <a:r>
              <a:rPr lang="en-US" sz="1200" u="sng">
                <a:solidFill>
                  <a:srgbClr val="EDF2FA"/>
                </a:solidFill>
                <a:latin typeface="Calibri"/>
                <a:ea typeface="Calibri"/>
                <a:cs typeface="Calibri"/>
                <a:sym typeface="Calibri"/>
                <a:hlinkClick r:id="rId4">
                  <a:extLst>
                    <a:ext uri="{A12FA001-AC4F-418D-AE19-62706E023703}">
                      <ahyp:hlinkClr xmlns:ahyp="http://schemas.microsoft.com/office/drawing/2018/hyperlinkcolor" val="tx"/>
                    </a:ext>
                  </a:extLst>
                </a:hlinkClick>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URL</a:t>
            </a:r>
            <a:r>
              <a:rPr lang="en-US" sz="1200">
                <a:solidFill>
                  <a:srgbClr val="EDF2FA"/>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 Accessed April 24th, 202</a:t>
            </a:r>
            <a:r>
              <a:rPr lang="en-US" sz="1200">
                <a:solidFill>
                  <a:srgbClr val="EDF2FA"/>
                </a:solidFill>
                <a:latin typeface="Calibri"/>
                <a:ea typeface="Calibri"/>
                <a:cs typeface="Calibri"/>
                <a:sym typeface="Calibri"/>
              </a:rPr>
              <a:t>3</a:t>
            </a:r>
            <a:endParaRPr sz="1200">
              <a:solidFill>
                <a:srgbClr val="EDF2FA"/>
              </a:solidFill>
            </a:endParaRPr>
          </a:p>
          <a:p>
            <a:pPr marL="0" lvl="0" indent="0" algn="l" rtl="0">
              <a:lnSpc>
                <a:spcPct val="90000"/>
              </a:lnSpc>
              <a:spcBef>
                <a:spcPts val="1200"/>
              </a:spcBef>
              <a:spcAft>
                <a:spcPts val="0"/>
              </a:spcAft>
              <a:buSzPts val="1890"/>
              <a:buNone/>
            </a:pPr>
            <a:r>
              <a:rPr lang="en-US" sz="1200">
                <a:solidFill>
                  <a:srgbClr val="EDF2FA"/>
                </a:solidFill>
              </a:rPr>
              <a:t>[3] Emma Fletcher, “Social media a gold mine for scammers in 2021”, (FTC, January 25th, 2022), </a:t>
            </a:r>
            <a:r>
              <a:rPr lang="en-US" sz="1200" u="sng">
                <a:solidFill>
                  <a:srgbClr val="EDF2FA"/>
                </a:solidFill>
                <a:hlinkClick r:id="rId5">
                  <a:extLst>
                    <a:ext uri="{A12FA001-AC4F-418D-AE19-62706E023703}">
                      <ahyp:hlinkClr xmlns:ahyp="http://schemas.microsoft.com/office/drawing/2018/hyperlinkcolor" val="tx"/>
                    </a:ext>
                  </a:extLst>
                </a:hlinkClick>
              </a:rPr>
              <a:t>URL </a:t>
            </a:r>
            <a:r>
              <a:rPr lang="en-US" sz="1200">
                <a:solidFill>
                  <a:srgbClr val="EDF2FA"/>
                </a:solidFill>
              </a:rPr>
              <a:t>, accessed April 24th, 2023</a:t>
            </a:r>
            <a:endParaRPr sz="1200">
              <a:solidFill>
                <a:srgbClr val="EDF2FA"/>
              </a:solidFill>
            </a:endParaRPr>
          </a:p>
          <a:p>
            <a:pPr marL="0" lvl="0" indent="0" algn="l" rtl="0">
              <a:lnSpc>
                <a:spcPct val="90000"/>
              </a:lnSpc>
              <a:spcBef>
                <a:spcPts val="1200"/>
              </a:spcBef>
              <a:spcAft>
                <a:spcPts val="0"/>
              </a:spcAft>
              <a:buSzPts val="1890"/>
              <a:buNone/>
            </a:pPr>
            <a:r>
              <a:rPr lang="en-US" sz="1200">
                <a:solidFill>
                  <a:srgbClr val="EDF2FA"/>
                </a:solidFill>
              </a:rPr>
              <a:t>[4] </a:t>
            </a:r>
            <a:r>
              <a:rPr lang="en-US" sz="1200">
                <a:solidFill>
                  <a:srgbClr val="EDF2FA"/>
                </a:solidFill>
                <a:latin typeface="Arial"/>
                <a:ea typeface="Arial"/>
                <a:cs typeface="Arial"/>
                <a:sym typeface="Arial"/>
              </a:rPr>
              <a:t>Poliquin, C. W. (2021). The Wage and Inequality Impacts of Broadband Internet. </a:t>
            </a:r>
            <a:r>
              <a:rPr lang="en-US" sz="1200" i="1">
                <a:solidFill>
                  <a:srgbClr val="EDF2FA"/>
                </a:solidFill>
                <a:latin typeface="Arial"/>
                <a:ea typeface="Arial"/>
                <a:cs typeface="Arial"/>
                <a:sym typeface="Arial"/>
              </a:rPr>
              <a:t>University of California, Los Angeles</a:t>
            </a:r>
            <a:r>
              <a:rPr lang="en-US" sz="1200">
                <a:solidFill>
                  <a:srgbClr val="EDF2FA"/>
                </a:solidFill>
                <a:latin typeface="Arial"/>
                <a:ea typeface="Arial"/>
                <a:cs typeface="Arial"/>
                <a:sym typeface="Arial"/>
              </a:rPr>
              <a:t>.</a:t>
            </a:r>
            <a:r>
              <a:rPr lang="en-US" sz="1200">
                <a:solidFill>
                  <a:srgbClr val="EDF2FA"/>
                </a:solidFill>
                <a:uFill>
                  <a:noFill/>
                </a:uFill>
                <a:latin typeface="Arial"/>
                <a:ea typeface="Arial"/>
                <a:cs typeface="Arial"/>
                <a:sym typeface="Arial"/>
                <a:hlinkClick r:id="rId6">
                  <a:extLst>
                    <a:ext uri="{A12FA001-AC4F-418D-AE19-62706E023703}">
                      <ahyp:hlinkClr xmlns:ahyp="http://schemas.microsoft.com/office/drawing/2018/hyperlinkcolor" val="tx"/>
                    </a:ext>
                  </a:extLst>
                </a:hlinkClick>
              </a:rPr>
              <a:t> </a:t>
            </a:r>
            <a:r>
              <a:rPr lang="en-US" sz="1200" u="sng">
                <a:solidFill>
                  <a:srgbClr val="EDF2FA"/>
                </a:solidFill>
                <a:latin typeface="Arial"/>
                <a:ea typeface="Arial"/>
                <a:cs typeface="Arial"/>
                <a:sym typeface="Arial"/>
                <a:hlinkClick r:id="rId6">
                  <a:extLst>
                    <a:ext uri="{A12FA001-AC4F-418D-AE19-62706E023703}">
                      <ahyp:hlinkClr xmlns:ahyp="http://schemas.microsoft.com/office/drawing/2018/hyperlinkcolor" val="tx"/>
                    </a:ext>
                  </a:extLst>
                </a:hlinkClick>
              </a:rPr>
              <a:t>https://poliquin.xyz/files/poliquin_jmp.pdf</a:t>
            </a:r>
            <a:endParaRPr sz="1200">
              <a:solidFill>
                <a:srgbClr val="EDF2FA"/>
              </a:solidFill>
            </a:endParaRPr>
          </a:p>
          <a:p>
            <a:pPr marL="0" lvl="0" indent="0" algn="l" rtl="0">
              <a:lnSpc>
                <a:spcPct val="90000"/>
              </a:lnSpc>
              <a:spcBef>
                <a:spcPts val="1200"/>
              </a:spcBef>
              <a:spcAft>
                <a:spcPts val="0"/>
              </a:spcAft>
              <a:buSzPts val="1890"/>
              <a:buNone/>
            </a:pPr>
            <a:r>
              <a:rPr lang="en-US" sz="1200">
                <a:solidFill>
                  <a:srgbClr val="EDF2FA"/>
                </a:solidFill>
              </a:rPr>
              <a:t>[5] M. Angela Sasse. “Privacy and Security: Not Seeing the Crime for the Cameras?” Communications of the ACM, pp. 22–25, February 2010.</a:t>
            </a:r>
            <a:endParaRPr sz="1200">
              <a:solidFill>
                <a:srgbClr val="EDF2FA"/>
              </a:solidFill>
            </a:endParaRPr>
          </a:p>
          <a:p>
            <a:pPr marL="0" lvl="0" indent="0" algn="l" rtl="0">
              <a:lnSpc>
                <a:spcPct val="90000"/>
              </a:lnSpc>
              <a:spcBef>
                <a:spcPts val="1200"/>
              </a:spcBef>
              <a:spcAft>
                <a:spcPts val="0"/>
              </a:spcAft>
              <a:buSzPts val="1890"/>
              <a:buNone/>
            </a:pPr>
            <a:r>
              <a:rPr lang="en-US" sz="1200">
                <a:solidFill>
                  <a:srgbClr val="EDF2FA"/>
                </a:solidFill>
              </a:rPr>
              <a:t>[6] Lois Zoppi, “</a:t>
            </a:r>
            <a:r>
              <a:rPr lang="en-US" sz="1200"/>
              <a:t>Genetic manipulation can double life expectancy and increase health of offspring”, (Medical Life Sciences News, 2019),  </a:t>
            </a:r>
            <a:r>
              <a:rPr lang="en-US" sz="1200" u="sng">
                <a:solidFill>
                  <a:schemeClr val="hlink"/>
                </a:solidFill>
                <a:latin typeface="Ubuntu"/>
                <a:ea typeface="Ubuntu"/>
                <a:cs typeface="Ubuntu"/>
                <a:sym typeface="Ubuntu"/>
                <a:hlinkClick r:id="rId7"/>
              </a:rPr>
              <a:t>https://www.news-medical.net/news/20190306/Genetic-manipulation-can-double-life-expectancy-and-increase-health-of-offspring.aspx</a:t>
            </a:r>
            <a:r>
              <a:rPr lang="en-US" sz="1200">
                <a:solidFill>
                  <a:srgbClr val="F9F9F9"/>
                </a:solidFill>
                <a:latin typeface="Ubuntu"/>
                <a:ea typeface="Ubuntu"/>
                <a:cs typeface="Ubuntu"/>
                <a:sym typeface="Ubuntu"/>
              </a:rPr>
              <a:t> </a:t>
            </a:r>
            <a:endParaRPr sz="1200">
              <a:solidFill>
                <a:srgbClr val="F9F9F9"/>
              </a:solidFill>
              <a:latin typeface="Ubuntu"/>
              <a:ea typeface="Ubuntu"/>
              <a:cs typeface="Ubuntu"/>
              <a:sym typeface="Ubuntu"/>
            </a:endParaRPr>
          </a:p>
          <a:p>
            <a:pPr marL="0" lvl="0" indent="0" algn="l" rtl="0">
              <a:lnSpc>
                <a:spcPct val="115000"/>
              </a:lnSpc>
              <a:spcBef>
                <a:spcPts val="1200"/>
              </a:spcBef>
              <a:spcAft>
                <a:spcPts val="0"/>
              </a:spcAft>
              <a:buClr>
                <a:schemeClr val="dk1"/>
              </a:buClr>
              <a:buSzPts val="1100"/>
              <a:buFont typeface="Arial"/>
              <a:buNone/>
            </a:pPr>
            <a:r>
              <a:rPr lang="en-US" sz="1200">
                <a:latin typeface="Arial"/>
                <a:ea typeface="Arial"/>
                <a:cs typeface="Arial"/>
                <a:sym typeface="Arial"/>
              </a:rPr>
              <a:t>[7] Quinn, M. J. (2020). 10.6. In </a:t>
            </a:r>
            <a:r>
              <a:rPr lang="en-US" sz="1200" i="1">
                <a:latin typeface="Arial"/>
                <a:ea typeface="Arial"/>
                <a:cs typeface="Arial"/>
                <a:sym typeface="Arial"/>
              </a:rPr>
              <a:t>Ethics for the information age</a:t>
            </a:r>
            <a:r>
              <a:rPr lang="en-US" sz="1200">
                <a:latin typeface="Arial"/>
                <a:ea typeface="Arial"/>
                <a:cs typeface="Arial"/>
                <a:sym typeface="Arial"/>
              </a:rPr>
              <a:t> (pp. 797–798). essay, Pearson. </a:t>
            </a:r>
            <a:endParaRPr sz="1200">
              <a:latin typeface="Arial"/>
              <a:ea typeface="Arial"/>
              <a:cs typeface="Arial"/>
              <a:sym typeface="Arial"/>
            </a:endParaRPr>
          </a:p>
          <a:p>
            <a:pPr marL="0" lvl="0" indent="0" algn="l" rtl="0">
              <a:lnSpc>
                <a:spcPct val="90000"/>
              </a:lnSpc>
              <a:spcBef>
                <a:spcPts val="1200"/>
              </a:spcBef>
              <a:spcAft>
                <a:spcPts val="0"/>
              </a:spcAft>
              <a:buSzPts val="1890"/>
              <a:buNone/>
            </a:pPr>
            <a:endParaRPr sz="1200">
              <a:solidFill>
                <a:srgbClr val="F9F9F9"/>
              </a:solidFill>
              <a:latin typeface="Ubuntu"/>
              <a:ea typeface="Ubuntu"/>
              <a:cs typeface="Ubuntu"/>
              <a:sym typeface="Ubuntu"/>
            </a:endParaRPr>
          </a:p>
          <a:p>
            <a:pPr marL="0" lvl="0" indent="0" algn="l" rtl="0">
              <a:lnSpc>
                <a:spcPct val="90000"/>
              </a:lnSpc>
              <a:spcBef>
                <a:spcPts val="1200"/>
              </a:spcBef>
              <a:spcAft>
                <a:spcPts val="0"/>
              </a:spcAft>
              <a:buSzPts val="1890"/>
              <a:buNone/>
            </a:pPr>
            <a:endParaRPr sz="1200">
              <a:solidFill>
                <a:srgbClr val="F9F9F9"/>
              </a:solidFill>
              <a:latin typeface="Ubuntu"/>
              <a:ea typeface="Ubuntu"/>
              <a:cs typeface="Ubuntu"/>
              <a:sym typeface="Ubuntu"/>
            </a:endParaRPr>
          </a:p>
          <a:p>
            <a:pPr marL="0" lvl="0" indent="0" algn="l" rtl="0">
              <a:lnSpc>
                <a:spcPct val="90000"/>
              </a:lnSpc>
              <a:spcBef>
                <a:spcPts val="1200"/>
              </a:spcBef>
              <a:spcAft>
                <a:spcPts val="0"/>
              </a:spcAft>
              <a:buSzPts val="1890"/>
              <a:buNone/>
            </a:pPr>
            <a:endParaRPr sz="1200">
              <a:solidFill>
                <a:srgbClr val="EDF2FA"/>
              </a:solidFill>
            </a:endParaRPr>
          </a:p>
        </p:txBody>
      </p:sp>
      <p:sp>
        <p:nvSpPr>
          <p:cNvPr id="219" name="Google Shape;219;p3"/>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2022 Keith A. Pray</a:t>
            </a:r>
            <a:endParaRPr/>
          </a:p>
        </p:txBody>
      </p:sp>
      <p:sp>
        <p:nvSpPr>
          <p:cNvPr id="220" name="Google Shape;220;p3"/>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sp>
        <p:nvSpPr>
          <p:cNvPr id="221" name="Google Shape;221;p3"/>
          <p:cNvSpPr txBox="1"/>
          <p:nvPr/>
        </p:nvSpPr>
        <p:spPr>
          <a:xfrm>
            <a:off x="6847114" y="372337"/>
            <a:ext cx="2179682"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a:t>Plot</a:t>
            </a:r>
            <a:endParaRPr/>
          </a:p>
        </p:txBody>
      </p:sp>
      <p:sp>
        <p:nvSpPr>
          <p:cNvPr id="101" name="Google Shape;101;p2"/>
          <p:cNvSpPr txBox="1">
            <a:spLocks noGrp="1"/>
          </p:cNvSpPr>
          <p:nvPr>
            <p:ph type="body" idx="1"/>
          </p:nvPr>
        </p:nvSpPr>
        <p:spPr>
          <a:xfrm>
            <a:off x="685800" y="1352550"/>
            <a:ext cx="2901600" cy="3352800"/>
          </a:xfrm>
          <a:prstGeom prst="rect">
            <a:avLst/>
          </a:prstGeom>
          <a:noFill/>
          <a:ln>
            <a:noFill/>
          </a:ln>
        </p:spPr>
        <p:txBody>
          <a:bodyPr spcFirstLastPara="1" wrap="square" lIns="91425" tIns="45700" rIns="91425" bIns="45700" anchor="t" anchorCtr="0">
            <a:normAutofit lnSpcReduction="10000"/>
          </a:bodyPr>
          <a:lstStyle/>
          <a:p>
            <a:pPr marL="205766" lvl="0" indent="-205766" algn="l" rtl="0">
              <a:lnSpc>
                <a:spcPct val="90000"/>
              </a:lnSpc>
              <a:spcBef>
                <a:spcPts val="1200"/>
              </a:spcBef>
              <a:spcAft>
                <a:spcPts val="0"/>
              </a:spcAft>
              <a:buSzPts val="1620"/>
              <a:buChar char="•"/>
            </a:pPr>
            <a:r>
              <a:rPr lang="en-US"/>
              <a:t>Year 2169</a:t>
            </a:r>
            <a:endParaRPr/>
          </a:p>
          <a:p>
            <a:pPr marL="205766" lvl="0" indent="-205766" algn="l" rtl="0">
              <a:lnSpc>
                <a:spcPct val="90000"/>
              </a:lnSpc>
              <a:spcBef>
                <a:spcPts val="1200"/>
              </a:spcBef>
              <a:spcAft>
                <a:spcPts val="0"/>
              </a:spcAft>
              <a:buSzPts val="1620"/>
              <a:buChar char="•"/>
            </a:pPr>
            <a:r>
              <a:rPr lang="en-US"/>
              <a:t>Humans are genetically Engineered.</a:t>
            </a:r>
            <a:endParaRPr/>
          </a:p>
          <a:p>
            <a:pPr marL="205766" lvl="0" indent="-205766" algn="l" rtl="0">
              <a:lnSpc>
                <a:spcPct val="90000"/>
              </a:lnSpc>
              <a:spcBef>
                <a:spcPts val="1200"/>
              </a:spcBef>
              <a:spcAft>
                <a:spcPts val="0"/>
              </a:spcAft>
              <a:buSzPts val="1620"/>
              <a:buChar char="•"/>
            </a:pPr>
            <a:r>
              <a:rPr lang="en-US"/>
              <a:t>Time is currency</a:t>
            </a:r>
            <a:endParaRPr/>
          </a:p>
          <a:p>
            <a:pPr marL="205766" lvl="0" indent="-205766" algn="l" rtl="0">
              <a:lnSpc>
                <a:spcPct val="90000"/>
              </a:lnSpc>
              <a:spcBef>
                <a:spcPts val="1200"/>
              </a:spcBef>
              <a:spcAft>
                <a:spcPts val="0"/>
              </a:spcAft>
              <a:buSzPts val="1620"/>
              <a:buChar char="•"/>
            </a:pPr>
            <a:r>
              <a:rPr lang="en-US"/>
              <a:t>Time Zones separate people in different classes.</a:t>
            </a:r>
            <a:endParaRPr/>
          </a:p>
          <a:p>
            <a:pPr marL="205766" lvl="0" indent="-205766" algn="l" rtl="0">
              <a:lnSpc>
                <a:spcPct val="90000"/>
              </a:lnSpc>
              <a:spcBef>
                <a:spcPts val="1200"/>
              </a:spcBef>
              <a:spcAft>
                <a:spcPts val="0"/>
              </a:spcAft>
              <a:buSzPts val="1620"/>
              <a:buChar char="•"/>
            </a:pPr>
            <a:r>
              <a:rPr lang="en-US"/>
              <a:t>The poor die young, the rich live forever</a:t>
            </a:r>
            <a:endParaRPr/>
          </a:p>
          <a:p>
            <a:pPr marL="205767" lvl="0" indent="-205767" algn="l" rtl="0">
              <a:lnSpc>
                <a:spcPct val="90000"/>
              </a:lnSpc>
              <a:spcBef>
                <a:spcPts val="1200"/>
              </a:spcBef>
              <a:spcAft>
                <a:spcPts val="0"/>
              </a:spcAft>
              <a:buSzPts val="1620"/>
              <a:buChar char="•"/>
            </a:pPr>
            <a:r>
              <a:rPr lang="en-US"/>
              <a:t>main characters fight against inequality</a:t>
            </a:r>
            <a:endParaRPr/>
          </a:p>
        </p:txBody>
      </p:sp>
      <p:sp>
        <p:nvSpPr>
          <p:cNvPr id="102" name="Google Shape;102;p2"/>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2022 Keith A. Pray</a:t>
            </a:r>
            <a:endParaRPr/>
          </a:p>
        </p:txBody>
      </p:sp>
      <p:sp>
        <p:nvSpPr>
          <p:cNvPr id="103" name="Google Shape;103;p2"/>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
        <p:nvSpPr>
          <p:cNvPr id="104" name="Google Shape;104;p2"/>
          <p:cNvSpPr txBox="1"/>
          <p:nvPr/>
        </p:nvSpPr>
        <p:spPr>
          <a:xfrm>
            <a:off x="6847114" y="372337"/>
            <a:ext cx="2179682"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Lily Bromberger</a:t>
            </a:r>
            <a:endParaRPr/>
          </a:p>
        </p:txBody>
      </p:sp>
      <p:pic>
        <p:nvPicPr>
          <p:cNvPr id="105" name="Google Shape;105;p2"/>
          <p:cNvPicPr preferRelativeResize="0"/>
          <p:nvPr/>
        </p:nvPicPr>
        <p:blipFill>
          <a:blip r:embed="rId3">
            <a:alphaModFix/>
          </a:blip>
          <a:stretch>
            <a:fillRect/>
          </a:stretch>
        </p:blipFill>
        <p:spPr>
          <a:xfrm>
            <a:off x="3587475" y="1897903"/>
            <a:ext cx="5329526" cy="2262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238f47df7c1_0_0"/>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a:t>Intent</a:t>
            </a:r>
            <a:endParaRPr/>
          </a:p>
        </p:txBody>
      </p:sp>
      <p:sp>
        <p:nvSpPr>
          <p:cNvPr id="112" name="Google Shape;112;g238f47df7c1_0_0"/>
          <p:cNvSpPr txBox="1">
            <a:spLocks noGrp="1"/>
          </p:cNvSpPr>
          <p:nvPr>
            <p:ph type="body" idx="1"/>
          </p:nvPr>
        </p:nvSpPr>
        <p:spPr>
          <a:xfrm>
            <a:off x="685800" y="1352551"/>
            <a:ext cx="3733800" cy="3352800"/>
          </a:xfrm>
          <a:prstGeom prst="rect">
            <a:avLst/>
          </a:prstGeom>
          <a:noFill/>
          <a:ln>
            <a:noFill/>
          </a:ln>
        </p:spPr>
        <p:txBody>
          <a:bodyPr spcFirstLastPara="1" wrap="square" lIns="91425" tIns="45700" rIns="91425" bIns="45700" anchor="t" anchorCtr="0">
            <a:normAutofit/>
          </a:bodyPr>
          <a:lstStyle/>
          <a:p>
            <a:pPr marL="205766" lvl="0" indent="-205766" algn="l" rtl="0">
              <a:lnSpc>
                <a:spcPct val="90000"/>
              </a:lnSpc>
              <a:spcBef>
                <a:spcPts val="1200"/>
              </a:spcBef>
              <a:spcAft>
                <a:spcPts val="0"/>
              </a:spcAft>
              <a:buSzPts val="1620"/>
              <a:buChar char="•"/>
            </a:pPr>
            <a:r>
              <a:rPr lang="en-US"/>
              <a:t>Show the negative effects of having little information privacy</a:t>
            </a:r>
            <a:endParaRPr/>
          </a:p>
          <a:p>
            <a:pPr marL="205766" lvl="0" indent="-205766" algn="l" rtl="0">
              <a:lnSpc>
                <a:spcPct val="90000"/>
              </a:lnSpc>
              <a:spcBef>
                <a:spcPts val="1200"/>
              </a:spcBef>
              <a:spcAft>
                <a:spcPts val="0"/>
              </a:spcAft>
              <a:buSzPts val="1620"/>
              <a:buChar char="•"/>
            </a:pPr>
            <a:r>
              <a:rPr lang="en-US"/>
              <a:t>Display effects of inequality</a:t>
            </a:r>
            <a:endParaRPr/>
          </a:p>
          <a:p>
            <a:pPr marL="411534" lvl="1" indent="-205766" algn="l" rtl="0">
              <a:lnSpc>
                <a:spcPct val="90000"/>
              </a:lnSpc>
              <a:spcBef>
                <a:spcPts val="1200"/>
              </a:spcBef>
              <a:spcAft>
                <a:spcPts val="0"/>
              </a:spcAft>
              <a:buSzPts val="1350"/>
              <a:buChar char="–"/>
            </a:pPr>
            <a:r>
              <a:rPr lang="en-US"/>
              <a:t>Criticize people who allow injustice to occur</a:t>
            </a:r>
            <a:endParaRPr/>
          </a:p>
          <a:p>
            <a:pPr marL="411534" lvl="1" indent="-205766" algn="l" rtl="0">
              <a:lnSpc>
                <a:spcPct val="90000"/>
              </a:lnSpc>
              <a:spcBef>
                <a:spcPts val="1200"/>
              </a:spcBef>
              <a:spcAft>
                <a:spcPts val="0"/>
              </a:spcAft>
              <a:buSzPts val="1350"/>
              <a:buChar char="–"/>
            </a:pPr>
            <a:r>
              <a:rPr lang="en-US"/>
              <a:t>Urge people to look into purpose/purity of government policy</a:t>
            </a:r>
            <a:endParaRPr/>
          </a:p>
          <a:p>
            <a:pPr marL="411534" lvl="1" indent="-205766" algn="l" rtl="0">
              <a:lnSpc>
                <a:spcPct val="90000"/>
              </a:lnSpc>
              <a:spcBef>
                <a:spcPts val="1200"/>
              </a:spcBef>
              <a:spcAft>
                <a:spcPts val="0"/>
              </a:spcAft>
              <a:buSzPts val="1350"/>
              <a:buChar char="–"/>
            </a:pPr>
            <a:r>
              <a:rPr lang="en-US"/>
              <a:t>Draw attention to Companies and Rich individuals benefiting from harm of the masses</a:t>
            </a:r>
            <a:endParaRPr/>
          </a:p>
        </p:txBody>
      </p:sp>
      <p:sp>
        <p:nvSpPr>
          <p:cNvPr id="113" name="Google Shape;113;g238f47df7c1_0_0"/>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2022 Keith A. Pray</a:t>
            </a:r>
            <a:endParaRPr/>
          </a:p>
        </p:txBody>
      </p:sp>
      <p:sp>
        <p:nvSpPr>
          <p:cNvPr id="114" name="Google Shape;114;g238f47df7c1_0_0"/>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
        <p:nvSpPr>
          <p:cNvPr id="115" name="Google Shape;115;g238f47df7c1_0_0"/>
          <p:cNvSpPr txBox="1"/>
          <p:nvPr/>
        </p:nvSpPr>
        <p:spPr>
          <a:xfrm>
            <a:off x="6847114" y="372337"/>
            <a:ext cx="21798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Lily Bromberger</a:t>
            </a:r>
            <a:endParaRPr/>
          </a:p>
        </p:txBody>
      </p:sp>
      <p:pic>
        <p:nvPicPr>
          <p:cNvPr id="116" name="Google Shape;116;g238f47df7c1_0_0"/>
          <p:cNvPicPr preferRelativeResize="0"/>
          <p:nvPr/>
        </p:nvPicPr>
        <p:blipFill rotWithShape="1">
          <a:blip r:embed="rId3">
            <a:alphaModFix/>
          </a:blip>
          <a:srcRect t="1854"/>
          <a:stretch/>
        </p:blipFill>
        <p:spPr>
          <a:xfrm>
            <a:off x="4572000" y="1276350"/>
            <a:ext cx="4245525" cy="33527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23778bdcaf8_1_80"/>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a:t>Computing Technologies</a:t>
            </a:r>
            <a:endParaRPr/>
          </a:p>
        </p:txBody>
      </p:sp>
      <p:sp>
        <p:nvSpPr>
          <p:cNvPr id="123" name="Google Shape;123;g23778bdcaf8_1_80"/>
          <p:cNvSpPr txBox="1">
            <a:spLocks noGrp="1"/>
          </p:cNvSpPr>
          <p:nvPr>
            <p:ph type="body" idx="1"/>
          </p:nvPr>
        </p:nvSpPr>
        <p:spPr>
          <a:xfrm>
            <a:off x="685800" y="1352551"/>
            <a:ext cx="3733800" cy="3352800"/>
          </a:xfrm>
          <a:prstGeom prst="rect">
            <a:avLst/>
          </a:prstGeom>
          <a:noFill/>
          <a:ln>
            <a:noFill/>
          </a:ln>
        </p:spPr>
        <p:txBody>
          <a:bodyPr spcFirstLastPara="1" wrap="square" lIns="91425" tIns="45700" rIns="91425" bIns="45700" anchor="t" anchorCtr="0">
            <a:normAutofit/>
          </a:bodyPr>
          <a:lstStyle/>
          <a:p>
            <a:pPr marL="205766" lvl="0" indent="-205766" algn="l" rtl="0">
              <a:lnSpc>
                <a:spcPct val="90000"/>
              </a:lnSpc>
              <a:spcBef>
                <a:spcPts val="0"/>
              </a:spcBef>
              <a:spcAft>
                <a:spcPts val="0"/>
              </a:spcAft>
              <a:buSzPts val="1620"/>
              <a:buChar char="•"/>
            </a:pPr>
            <a:r>
              <a:rPr lang="en-US"/>
              <a:t>Existing Technologies</a:t>
            </a:r>
            <a:endParaRPr/>
          </a:p>
          <a:p>
            <a:pPr marL="411534" lvl="1" indent="-205766" algn="l" rtl="0">
              <a:lnSpc>
                <a:spcPct val="90000"/>
              </a:lnSpc>
              <a:spcBef>
                <a:spcPts val="0"/>
              </a:spcBef>
              <a:spcAft>
                <a:spcPts val="0"/>
              </a:spcAft>
              <a:buSzPts val="1350"/>
              <a:buChar char="–"/>
            </a:pPr>
            <a:r>
              <a:rPr lang="en-US"/>
              <a:t>Facial Recognition</a:t>
            </a:r>
            <a:endParaRPr/>
          </a:p>
          <a:p>
            <a:pPr marL="411534" lvl="1" indent="-205766" algn="l" rtl="0">
              <a:lnSpc>
                <a:spcPct val="90000"/>
              </a:lnSpc>
              <a:spcBef>
                <a:spcPts val="0"/>
              </a:spcBef>
              <a:spcAft>
                <a:spcPts val="0"/>
              </a:spcAft>
              <a:buSzPts val="1350"/>
              <a:buChar char="–"/>
            </a:pPr>
            <a:r>
              <a:rPr lang="en-US"/>
              <a:t>Payphones</a:t>
            </a:r>
            <a:endParaRPr/>
          </a:p>
          <a:p>
            <a:pPr marL="411534" lvl="1" indent="-205766" algn="l" rtl="0">
              <a:lnSpc>
                <a:spcPct val="150000"/>
              </a:lnSpc>
              <a:spcBef>
                <a:spcPts val="0"/>
              </a:spcBef>
              <a:spcAft>
                <a:spcPts val="0"/>
              </a:spcAft>
              <a:buSzPts val="1350"/>
              <a:buChar char="–"/>
            </a:pPr>
            <a:r>
              <a:rPr lang="en-US"/>
              <a:t>Biometric Scanners</a:t>
            </a:r>
            <a:endParaRPr/>
          </a:p>
          <a:p>
            <a:pPr marL="205766" lvl="0" indent="-205766" algn="l" rtl="0">
              <a:lnSpc>
                <a:spcPct val="90000"/>
              </a:lnSpc>
              <a:spcBef>
                <a:spcPts val="0"/>
              </a:spcBef>
              <a:spcAft>
                <a:spcPts val="0"/>
              </a:spcAft>
              <a:buSzPts val="1620"/>
              <a:buChar char="•"/>
            </a:pPr>
            <a:r>
              <a:rPr lang="en-US"/>
              <a:t>Emerging Technologies</a:t>
            </a:r>
            <a:endParaRPr/>
          </a:p>
          <a:p>
            <a:pPr marL="411534" lvl="1" indent="-205766" algn="l" rtl="0">
              <a:lnSpc>
                <a:spcPct val="150000"/>
              </a:lnSpc>
              <a:spcBef>
                <a:spcPts val="0"/>
              </a:spcBef>
              <a:spcAft>
                <a:spcPts val="0"/>
              </a:spcAft>
              <a:buSzPts val="1350"/>
              <a:buChar char="–"/>
            </a:pPr>
            <a:r>
              <a:rPr lang="en-US"/>
              <a:t>Genetic Engineering [6]</a:t>
            </a:r>
            <a:endParaRPr/>
          </a:p>
          <a:p>
            <a:pPr marL="205766" lvl="0" indent="-205766" algn="l" rtl="0">
              <a:lnSpc>
                <a:spcPct val="90000"/>
              </a:lnSpc>
              <a:spcBef>
                <a:spcPts val="0"/>
              </a:spcBef>
              <a:spcAft>
                <a:spcPts val="0"/>
              </a:spcAft>
              <a:buSzPts val="1620"/>
              <a:buChar char="•"/>
            </a:pPr>
            <a:r>
              <a:rPr lang="en-US"/>
              <a:t>Plausible Technologies</a:t>
            </a:r>
            <a:endParaRPr/>
          </a:p>
          <a:p>
            <a:pPr marL="411534" lvl="1" indent="-205766" algn="l" rtl="0">
              <a:lnSpc>
                <a:spcPct val="150000"/>
              </a:lnSpc>
              <a:spcBef>
                <a:spcPts val="0"/>
              </a:spcBef>
              <a:spcAft>
                <a:spcPts val="0"/>
              </a:spcAft>
              <a:buSzPts val="1350"/>
              <a:buChar char="–"/>
            </a:pPr>
            <a:r>
              <a:rPr lang="en-US"/>
              <a:t>Time Zone Display Board</a:t>
            </a:r>
            <a:endParaRPr/>
          </a:p>
          <a:p>
            <a:pPr marL="205766" lvl="0" indent="-205766" algn="l" rtl="0">
              <a:lnSpc>
                <a:spcPct val="90000"/>
              </a:lnSpc>
              <a:spcBef>
                <a:spcPts val="0"/>
              </a:spcBef>
              <a:spcAft>
                <a:spcPts val="0"/>
              </a:spcAft>
              <a:buSzPts val="1620"/>
              <a:buChar char="•"/>
            </a:pPr>
            <a:r>
              <a:rPr lang="en-US"/>
              <a:t>Fictional Technologies</a:t>
            </a:r>
            <a:endParaRPr/>
          </a:p>
          <a:p>
            <a:pPr marL="411534" lvl="1" indent="-205766" algn="l" rtl="0">
              <a:lnSpc>
                <a:spcPct val="90000"/>
              </a:lnSpc>
              <a:spcBef>
                <a:spcPts val="0"/>
              </a:spcBef>
              <a:spcAft>
                <a:spcPts val="0"/>
              </a:spcAft>
              <a:buSzPts val="1350"/>
              <a:buChar char="–"/>
            </a:pPr>
            <a:r>
              <a:rPr lang="en-US"/>
              <a:t>Time as Currency</a:t>
            </a:r>
            <a:endParaRPr/>
          </a:p>
        </p:txBody>
      </p:sp>
      <p:sp>
        <p:nvSpPr>
          <p:cNvPr id="124" name="Google Shape;124;g23778bdcaf8_1_80"/>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2022 Keith A. Pray</a:t>
            </a:r>
            <a:endParaRPr/>
          </a:p>
        </p:txBody>
      </p:sp>
      <p:sp>
        <p:nvSpPr>
          <p:cNvPr id="125" name="Google Shape;125;g23778bdcaf8_1_80"/>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sp>
        <p:nvSpPr>
          <p:cNvPr id="126" name="Google Shape;126;g23778bdcaf8_1_80"/>
          <p:cNvSpPr txBox="1"/>
          <p:nvPr/>
        </p:nvSpPr>
        <p:spPr>
          <a:xfrm>
            <a:off x="6847114" y="372337"/>
            <a:ext cx="21798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Akshay Shinde</a:t>
            </a:r>
            <a:endParaRPr/>
          </a:p>
        </p:txBody>
      </p:sp>
      <p:pic>
        <p:nvPicPr>
          <p:cNvPr id="127" name="Google Shape;127;g23778bdcaf8_1_80"/>
          <p:cNvPicPr preferRelativeResize="0"/>
          <p:nvPr/>
        </p:nvPicPr>
        <p:blipFill>
          <a:blip r:embed="rId3">
            <a:alphaModFix/>
          </a:blip>
          <a:stretch>
            <a:fillRect/>
          </a:stretch>
        </p:blipFill>
        <p:spPr>
          <a:xfrm>
            <a:off x="4038600" y="1557975"/>
            <a:ext cx="4419600" cy="248257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23778bdcaf8_1_60"/>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a:t>Conclusions: Privacy</a:t>
            </a:r>
            <a:endParaRPr/>
          </a:p>
        </p:txBody>
      </p:sp>
      <p:sp>
        <p:nvSpPr>
          <p:cNvPr id="134" name="Google Shape;134;g23778bdcaf8_1_60"/>
          <p:cNvSpPr txBox="1">
            <a:spLocks noGrp="1"/>
          </p:cNvSpPr>
          <p:nvPr>
            <p:ph type="body" idx="1"/>
          </p:nvPr>
        </p:nvSpPr>
        <p:spPr>
          <a:xfrm>
            <a:off x="542000" y="1352550"/>
            <a:ext cx="4150200" cy="3352800"/>
          </a:xfrm>
          <a:prstGeom prst="rect">
            <a:avLst/>
          </a:prstGeom>
          <a:noFill/>
          <a:ln>
            <a:noFill/>
          </a:ln>
        </p:spPr>
        <p:txBody>
          <a:bodyPr spcFirstLastPara="1" wrap="square" lIns="91425" tIns="45700" rIns="91425" bIns="45700" anchor="t" anchorCtr="0">
            <a:normAutofit/>
          </a:bodyPr>
          <a:lstStyle/>
          <a:p>
            <a:pPr marL="457200" lvl="0" indent="-331470" algn="l" rtl="0">
              <a:lnSpc>
                <a:spcPct val="90000"/>
              </a:lnSpc>
              <a:spcBef>
                <a:spcPts val="1200"/>
              </a:spcBef>
              <a:spcAft>
                <a:spcPts val="0"/>
              </a:spcAft>
              <a:buSzPts val="1620"/>
              <a:buChar char="-"/>
            </a:pPr>
            <a:r>
              <a:rPr lang="en-US"/>
              <a:t>Lack of information privacy leads to the harm of individuals</a:t>
            </a:r>
            <a:endParaRPr sz="600"/>
          </a:p>
          <a:p>
            <a:pPr marL="457200" lvl="0" indent="-331470" algn="l" rtl="0">
              <a:lnSpc>
                <a:spcPct val="90000"/>
              </a:lnSpc>
              <a:spcBef>
                <a:spcPts val="0"/>
              </a:spcBef>
              <a:spcAft>
                <a:spcPts val="0"/>
              </a:spcAft>
              <a:buSzPts val="1620"/>
              <a:buChar char="-"/>
            </a:pPr>
            <a:r>
              <a:rPr lang="en-US"/>
              <a:t>Time keepers keep track of  all time without due suspicion </a:t>
            </a:r>
            <a:endParaRPr/>
          </a:p>
          <a:p>
            <a:pPr marL="457200" lvl="0" indent="-331470" algn="l" rtl="0">
              <a:lnSpc>
                <a:spcPct val="90000"/>
              </a:lnSpc>
              <a:spcBef>
                <a:spcPts val="0"/>
              </a:spcBef>
              <a:spcAft>
                <a:spcPts val="0"/>
              </a:spcAft>
              <a:buSzPts val="1620"/>
              <a:buChar char="-"/>
            </a:pPr>
            <a:r>
              <a:rPr lang="en-US"/>
              <a:t>Obtaining large amounts of info without a warrant can lead to misinterpreted data</a:t>
            </a:r>
            <a:endParaRPr/>
          </a:p>
          <a:p>
            <a:pPr marL="457200" lvl="0" indent="-331470" algn="l" rtl="0">
              <a:lnSpc>
                <a:spcPct val="90000"/>
              </a:lnSpc>
              <a:spcBef>
                <a:spcPts val="0"/>
              </a:spcBef>
              <a:spcAft>
                <a:spcPts val="0"/>
              </a:spcAft>
              <a:buSzPts val="1620"/>
              <a:buChar char="-"/>
            </a:pPr>
            <a:r>
              <a:rPr lang="en-US"/>
              <a:t>Genetic Information Non-Discrimination Act of 2008 [1]</a:t>
            </a:r>
            <a:endParaRPr/>
          </a:p>
          <a:p>
            <a:pPr marL="914400" lvl="1" indent="-314325" algn="l" rtl="0">
              <a:lnSpc>
                <a:spcPct val="90000"/>
              </a:lnSpc>
              <a:spcBef>
                <a:spcPts val="0"/>
              </a:spcBef>
              <a:spcAft>
                <a:spcPts val="0"/>
              </a:spcAft>
              <a:buSzPts val="1350"/>
              <a:buChar char="-"/>
            </a:pPr>
            <a:r>
              <a:rPr lang="en-US"/>
              <a:t>Prevents employers and insurance companies to discriminate</a:t>
            </a:r>
            <a:endParaRPr/>
          </a:p>
          <a:p>
            <a:pPr marL="0" lvl="0" indent="0" algn="l" rtl="0">
              <a:lnSpc>
                <a:spcPct val="90000"/>
              </a:lnSpc>
              <a:spcBef>
                <a:spcPts val="1200"/>
              </a:spcBef>
              <a:spcAft>
                <a:spcPts val="0"/>
              </a:spcAft>
              <a:buNone/>
            </a:pPr>
            <a:endParaRPr/>
          </a:p>
        </p:txBody>
      </p:sp>
      <p:sp>
        <p:nvSpPr>
          <p:cNvPr id="135" name="Google Shape;135;g23778bdcaf8_1_60"/>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2022 Keith A. Pray</a:t>
            </a:r>
            <a:endParaRPr/>
          </a:p>
        </p:txBody>
      </p:sp>
      <p:sp>
        <p:nvSpPr>
          <p:cNvPr id="136" name="Google Shape;136;g23778bdcaf8_1_60"/>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
        <p:nvSpPr>
          <p:cNvPr id="137" name="Google Shape;137;g23778bdcaf8_1_60"/>
          <p:cNvSpPr txBox="1"/>
          <p:nvPr/>
        </p:nvSpPr>
        <p:spPr>
          <a:xfrm>
            <a:off x="6847114" y="372337"/>
            <a:ext cx="21798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Ryan Suarez</a:t>
            </a:r>
            <a:endParaRPr/>
          </a:p>
        </p:txBody>
      </p:sp>
      <p:pic>
        <p:nvPicPr>
          <p:cNvPr id="138" name="Google Shape;138;g23778bdcaf8_1_60"/>
          <p:cNvPicPr preferRelativeResize="0"/>
          <p:nvPr/>
        </p:nvPicPr>
        <p:blipFill rotWithShape="1">
          <a:blip r:embed="rId3">
            <a:alphaModFix/>
          </a:blip>
          <a:srcRect l="9429" r="12960"/>
          <a:stretch/>
        </p:blipFill>
        <p:spPr>
          <a:xfrm>
            <a:off x="4913425" y="1436827"/>
            <a:ext cx="4039500" cy="252454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23778bdcaf8_1_20"/>
          <p:cNvSpPr txBox="1">
            <a:spLocks noGrp="1"/>
          </p:cNvSpPr>
          <p:nvPr>
            <p:ph type="title"/>
          </p:nvPr>
        </p:nvSpPr>
        <p:spPr>
          <a:xfrm>
            <a:off x="685800" y="372325"/>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a:t>Publicly Available Personal Information</a:t>
            </a:r>
            <a:endParaRPr/>
          </a:p>
        </p:txBody>
      </p:sp>
      <p:sp>
        <p:nvSpPr>
          <p:cNvPr id="145" name="Google Shape;145;g23778bdcaf8_1_20"/>
          <p:cNvSpPr txBox="1">
            <a:spLocks noGrp="1"/>
          </p:cNvSpPr>
          <p:nvPr>
            <p:ph type="body" idx="1"/>
          </p:nvPr>
        </p:nvSpPr>
        <p:spPr>
          <a:xfrm>
            <a:off x="685800" y="1352550"/>
            <a:ext cx="2911800" cy="3352800"/>
          </a:xfrm>
          <a:prstGeom prst="rect">
            <a:avLst/>
          </a:prstGeom>
          <a:noFill/>
          <a:ln>
            <a:noFill/>
          </a:ln>
        </p:spPr>
        <p:txBody>
          <a:bodyPr spcFirstLastPara="1" wrap="square" lIns="91425" tIns="45700" rIns="91425" bIns="45700" anchor="t" anchorCtr="0">
            <a:normAutofit/>
          </a:bodyPr>
          <a:lstStyle/>
          <a:p>
            <a:pPr marL="205766" lvl="0" indent="-205766" algn="l" rtl="0">
              <a:lnSpc>
                <a:spcPct val="90000"/>
              </a:lnSpc>
              <a:spcBef>
                <a:spcPts val="1200"/>
              </a:spcBef>
              <a:spcAft>
                <a:spcPts val="0"/>
              </a:spcAft>
              <a:buSzPts val="1620"/>
              <a:buChar char="•"/>
            </a:pPr>
            <a:r>
              <a:rPr lang="en-US"/>
              <a:t>2020: 67% of employers look at social media in the hiring process [2]</a:t>
            </a:r>
            <a:endParaRPr/>
          </a:p>
          <a:p>
            <a:pPr marL="411534" lvl="1" indent="-205766" algn="l" rtl="0">
              <a:lnSpc>
                <a:spcPct val="90000"/>
              </a:lnSpc>
              <a:spcBef>
                <a:spcPts val="1200"/>
              </a:spcBef>
              <a:spcAft>
                <a:spcPts val="0"/>
              </a:spcAft>
              <a:buSzPts val="1350"/>
              <a:buChar char="–"/>
            </a:pPr>
            <a:r>
              <a:rPr lang="en-US"/>
              <a:t>57% of those who look at social media have used their findings to reject a candidate [2]</a:t>
            </a:r>
            <a:endParaRPr/>
          </a:p>
          <a:p>
            <a:pPr marL="205766" lvl="0" indent="-205766" algn="l" rtl="0">
              <a:lnSpc>
                <a:spcPct val="90000"/>
              </a:lnSpc>
              <a:spcBef>
                <a:spcPts val="1200"/>
              </a:spcBef>
              <a:spcAft>
                <a:spcPts val="0"/>
              </a:spcAft>
              <a:buSzPts val="1620"/>
              <a:buChar char="•"/>
            </a:pPr>
            <a:r>
              <a:rPr lang="en-US"/>
              <a:t>2021: $770 Million lost to fraud from social media [3]</a:t>
            </a:r>
            <a:endParaRPr/>
          </a:p>
          <a:p>
            <a:pPr marL="411534" lvl="1" indent="-205766" algn="l" rtl="0">
              <a:lnSpc>
                <a:spcPct val="90000"/>
              </a:lnSpc>
              <a:spcBef>
                <a:spcPts val="1200"/>
              </a:spcBef>
              <a:spcAft>
                <a:spcPts val="0"/>
              </a:spcAft>
              <a:buSzPts val="1350"/>
              <a:buChar char="–"/>
            </a:pPr>
            <a:r>
              <a:rPr lang="en-US"/>
              <a:t>25% of all fraud in 2021 was from social media [3]</a:t>
            </a:r>
            <a:endParaRPr/>
          </a:p>
        </p:txBody>
      </p:sp>
      <p:sp>
        <p:nvSpPr>
          <p:cNvPr id="146" name="Google Shape;146;g23778bdcaf8_1_20"/>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2022 Keith A. Pray</a:t>
            </a:r>
            <a:endParaRPr/>
          </a:p>
        </p:txBody>
      </p:sp>
      <p:sp>
        <p:nvSpPr>
          <p:cNvPr id="147" name="Google Shape;147;g23778bdcaf8_1_20"/>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
        <p:nvSpPr>
          <p:cNvPr id="148" name="Google Shape;148;g23778bdcaf8_1_20"/>
          <p:cNvSpPr txBox="1"/>
          <p:nvPr/>
        </p:nvSpPr>
        <p:spPr>
          <a:xfrm>
            <a:off x="6847114" y="372337"/>
            <a:ext cx="21798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Lily Bromberger</a:t>
            </a:r>
            <a:endParaRPr/>
          </a:p>
        </p:txBody>
      </p:sp>
      <p:pic>
        <p:nvPicPr>
          <p:cNvPr id="149" name="Google Shape;149;g23778bdcaf8_1_20"/>
          <p:cNvPicPr preferRelativeResize="0"/>
          <p:nvPr/>
        </p:nvPicPr>
        <p:blipFill rotWithShape="1">
          <a:blip r:embed="rId3">
            <a:alphaModFix/>
          </a:blip>
          <a:srcRect r="1565"/>
          <a:stretch/>
        </p:blipFill>
        <p:spPr>
          <a:xfrm>
            <a:off x="3540525" y="1719800"/>
            <a:ext cx="5475700" cy="26183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23778bdcaf8_1_10"/>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a:t>Digital Surveillance</a:t>
            </a:r>
            <a:endParaRPr/>
          </a:p>
        </p:txBody>
      </p:sp>
      <p:sp>
        <p:nvSpPr>
          <p:cNvPr id="156" name="Google Shape;156;g23778bdcaf8_1_10"/>
          <p:cNvSpPr txBox="1">
            <a:spLocks noGrp="1"/>
          </p:cNvSpPr>
          <p:nvPr>
            <p:ph type="body" idx="1"/>
          </p:nvPr>
        </p:nvSpPr>
        <p:spPr>
          <a:xfrm>
            <a:off x="413550" y="1031675"/>
            <a:ext cx="5562600" cy="3697500"/>
          </a:xfrm>
          <a:prstGeom prst="rect">
            <a:avLst/>
          </a:prstGeom>
          <a:noFill/>
          <a:ln>
            <a:noFill/>
          </a:ln>
        </p:spPr>
        <p:txBody>
          <a:bodyPr spcFirstLastPara="1" wrap="square" lIns="91425" tIns="45700" rIns="91425" bIns="45700" anchor="t" anchorCtr="0">
            <a:normAutofit/>
          </a:bodyPr>
          <a:lstStyle/>
          <a:p>
            <a:pPr marL="205766" lvl="0" indent="-205766" algn="l" rtl="0">
              <a:spcBef>
                <a:spcPts val="1200"/>
              </a:spcBef>
              <a:spcAft>
                <a:spcPts val="0"/>
              </a:spcAft>
              <a:buSzPts val="1620"/>
              <a:buChar char="•"/>
            </a:pPr>
            <a:r>
              <a:rPr lang="en-US"/>
              <a:t>Faulty systems creates false sense of security </a:t>
            </a:r>
            <a:endParaRPr/>
          </a:p>
          <a:p>
            <a:pPr marL="411534" lvl="1" indent="-205766" algn="l" rtl="0">
              <a:spcBef>
                <a:spcPts val="1200"/>
              </a:spcBef>
              <a:spcAft>
                <a:spcPts val="0"/>
              </a:spcAft>
              <a:buSzPts val="1350"/>
              <a:buChar char="–"/>
            </a:pPr>
            <a:r>
              <a:rPr lang="en-US" i="1"/>
              <a:t>“2005 study of 13 CCTV systems funded by the U.K. government for crime prevention, concluded they had little or no impact on crime recorded by the police, or on citizens’ perception of crime” </a:t>
            </a:r>
            <a:endParaRPr i="1"/>
          </a:p>
          <a:p>
            <a:pPr marL="205766" lvl="0" indent="-205766" algn="l" rtl="0">
              <a:lnSpc>
                <a:spcPct val="90000"/>
              </a:lnSpc>
              <a:spcBef>
                <a:spcPts val="1200"/>
              </a:spcBef>
              <a:spcAft>
                <a:spcPts val="0"/>
              </a:spcAft>
              <a:buSzPts val="1620"/>
              <a:buChar char="•"/>
            </a:pPr>
            <a:r>
              <a:rPr lang="en-US" i="1"/>
              <a:t>“On an annual basis, about one crime was resolved for every 1,000 cameras in operation” (London police, 2009) [5]</a:t>
            </a:r>
            <a:endParaRPr i="1"/>
          </a:p>
          <a:p>
            <a:pPr marL="205766" lvl="0" indent="-205766" algn="l" rtl="0">
              <a:lnSpc>
                <a:spcPct val="90000"/>
              </a:lnSpc>
              <a:spcBef>
                <a:spcPts val="1200"/>
              </a:spcBef>
              <a:spcAft>
                <a:spcPts val="0"/>
              </a:spcAft>
              <a:buSzPts val="1620"/>
              <a:buChar char="•"/>
            </a:pPr>
            <a:r>
              <a:rPr lang="en-US"/>
              <a:t>Shortcomings of The National Crime Information Center</a:t>
            </a:r>
            <a:endParaRPr/>
          </a:p>
          <a:p>
            <a:pPr marL="205766" lvl="0" indent="-205766" algn="l" rtl="0">
              <a:lnSpc>
                <a:spcPct val="90000"/>
              </a:lnSpc>
              <a:spcBef>
                <a:spcPts val="1200"/>
              </a:spcBef>
              <a:spcAft>
                <a:spcPts val="0"/>
              </a:spcAft>
              <a:buSzPts val="1620"/>
              <a:buChar char="•"/>
            </a:pPr>
            <a:r>
              <a:rPr lang="en-US"/>
              <a:t>Patriot Act</a:t>
            </a:r>
            <a:endParaRPr/>
          </a:p>
        </p:txBody>
      </p:sp>
      <p:sp>
        <p:nvSpPr>
          <p:cNvPr id="157" name="Google Shape;157;g23778bdcaf8_1_10"/>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2022 Keith A. Pray</a:t>
            </a:r>
            <a:endParaRPr/>
          </a:p>
        </p:txBody>
      </p:sp>
      <p:sp>
        <p:nvSpPr>
          <p:cNvPr id="158" name="Google Shape;158;g23778bdcaf8_1_10"/>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
        <p:nvSpPr>
          <p:cNvPr id="159" name="Google Shape;159;g23778bdcaf8_1_10"/>
          <p:cNvSpPr txBox="1"/>
          <p:nvPr/>
        </p:nvSpPr>
        <p:spPr>
          <a:xfrm>
            <a:off x="6847114" y="372337"/>
            <a:ext cx="21798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Ryan Suarez </a:t>
            </a:r>
            <a:endParaRPr/>
          </a:p>
        </p:txBody>
      </p:sp>
      <p:pic>
        <p:nvPicPr>
          <p:cNvPr id="160" name="Google Shape;160;g23778bdcaf8_1_10"/>
          <p:cNvPicPr preferRelativeResize="0"/>
          <p:nvPr/>
        </p:nvPicPr>
        <p:blipFill rotWithShape="1">
          <a:blip r:embed="rId3">
            <a:alphaModFix/>
          </a:blip>
          <a:srcRect l="52943" t="1439" b="-1440"/>
          <a:stretch/>
        </p:blipFill>
        <p:spPr>
          <a:xfrm>
            <a:off x="6044225" y="1137600"/>
            <a:ext cx="2711700" cy="31405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238f47df7c1_0_36"/>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a:t>Conclusions: Inequality</a:t>
            </a:r>
            <a:endParaRPr/>
          </a:p>
        </p:txBody>
      </p:sp>
      <p:sp>
        <p:nvSpPr>
          <p:cNvPr id="167" name="Google Shape;167;g238f47df7c1_0_36"/>
          <p:cNvSpPr txBox="1">
            <a:spLocks noGrp="1"/>
          </p:cNvSpPr>
          <p:nvPr>
            <p:ph type="body" idx="1"/>
          </p:nvPr>
        </p:nvSpPr>
        <p:spPr>
          <a:xfrm>
            <a:off x="208500" y="1142375"/>
            <a:ext cx="4727100" cy="3352800"/>
          </a:xfrm>
          <a:prstGeom prst="rect">
            <a:avLst/>
          </a:prstGeom>
          <a:noFill/>
          <a:ln>
            <a:noFill/>
          </a:ln>
        </p:spPr>
        <p:txBody>
          <a:bodyPr spcFirstLastPara="1" wrap="square" lIns="91425" tIns="45700" rIns="91425" bIns="45700" anchor="t" anchorCtr="0">
            <a:noAutofit/>
          </a:bodyPr>
          <a:lstStyle/>
          <a:p>
            <a:pPr marL="457200" lvl="0" indent="-300609" algn="l" rtl="0">
              <a:lnSpc>
                <a:spcPct val="150000"/>
              </a:lnSpc>
              <a:spcBef>
                <a:spcPts val="0"/>
              </a:spcBef>
              <a:spcAft>
                <a:spcPts val="0"/>
              </a:spcAft>
              <a:buSzPts val="1134"/>
              <a:buChar char="●"/>
            </a:pPr>
            <a:r>
              <a:rPr lang="en-US"/>
              <a:t>Control over Time → Control over Power</a:t>
            </a:r>
            <a:endParaRPr/>
          </a:p>
          <a:p>
            <a:pPr marL="457200" lvl="0" indent="-300609" algn="l" rtl="0">
              <a:lnSpc>
                <a:spcPct val="150000"/>
              </a:lnSpc>
              <a:spcBef>
                <a:spcPts val="0"/>
              </a:spcBef>
              <a:spcAft>
                <a:spcPts val="0"/>
              </a:spcAft>
              <a:buSzPts val="1134"/>
              <a:buChar char="●"/>
            </a:pPr>
            <a:r>
              <a:rPr lang="en-US"/>
              <a:t>Disparity between Employment, Development of Zone and Culture</a:t>
            </a:r>
            <a:endParaRPr/>
          </a:p>
          <a:p>
            <a:pPr marL="457200" lvl="0" indent="-300609" algn="l" rtl="0">
              <a:lnSpc>
                <a:spcPct val="150000"/>
              </a:lnSpc>
              <a:spcBef>
                <a:spcPts val="0"/>
              </a:spcBef>
              <a:spcAft>
                <a:spcPts val="0"/>
              </a:spcAft>
              <a:buSzPts val="1134"/>
              <a:buChar char="●"/>
            </a:pPr>
            <a:r>
              <a:rPr lang="en-US"/>
              <a:t>“Time Versus Possessions”</a:t>
            </a:r>
            <a:endParaRPr/>
          </a:p>
          <a:p>
            <a:pPr marL="914400" lvl="0" indent="-331469" algn="l" rtl="0">
              <a:lnSpc>
                <a:spcPct val="150000"/>
              </a:lnSpc>
              <a:spcBef>
                <a:spcPts val="0"/>
              </a:spcBef>
              <a:spcAft>
                <a:spcPts val="0"/>
              </a:spcAft>
              <a:buSzPts val="1620"/>
              <a:buChar char="-"/>
            </a:pPr>
            <a:r>
              <a:rPr lang="en-US"/>
              <a:t>As automation technology promotes consumerism, the workforce becomes more competitive</a:t>
            </a:r>
            <a:endParaRPr/>
          </a:p>
          <a:p>
            <a:pPr marL="0" lvl="0" indent="0" algn="l" rtl="0">
              <a:lnSpc>
                <a:spcPct val="90000"/>
              </a:lnSpc>
              <a:spcBef>
                <a:spcPts val="1200"/>
              </a:spcBef>
              <a:spcAft>
                <a:spcPts val="0"/>
              </a:spcAft>
              <a:buSzPts val="770"/>
              <a:buNone/>
            </a:pPr>
            <a:endParaRPr sz="900"/>
          </a:p>
        </p:txBody>
      </p:sp>
      <p:sp>
        <p:nvSpPr>
          <p:cNvPr id="168" name="Google Shape;168;g238f47df7c1_0_36"/>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2022 Keith A. Pray</a:t>
            </a:r>
            <a:endParaRPr/>
          </a:p>
        </p:txBody>
      </p:sp>
      <p:sp>
        <p:nvSpPr>
          <p:cNvPr id="169" name="Google Shape;169;g238f47df7c1_0_36"/>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sp>
        <p:nvSpPr>
          <p:cNvPr id="170" name="Google Shape;170;g238f47df7c1_0_36"/>
          <p:cNvSpPr txBox="1"/>
          <p:nvPr/>
        </p:nvSpPr>
        <p:spPr>
          <a:xfrm>
            <a:off x="6847114" y="372337"/>
            <a:ext cx="21798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Akshay Shinde</a:t>
            </a:r>
            <a:endParaRPr/>
          </a:p>
        </p:txBody>
      </p:sp>
      <p:pic>
        <p:nvPicPr>
          <p:cNvPr id="171" name="Google Shape;171;g238f47df7c1_0_36"/>
          <p:cNvPicPr preferRelativeResize="0"/>
          <p:nvPr/>
        </p:nvPicPr>
        <p:blipFill>
          <a:blip r:embed="rId3">
            <a:alphaModFix/>
          </a:blip>
          <a:stretch>
            <a:fillRect/>
          </a:stretch>
        </p:blipFill>
        <p:spPr>
          <a:xfrm>
            <a:off x="5513900" y="703831"/>
            <a:ext cx="3459800" cy="2068219"/>
          </a:xfrm>
          <a:prstGeom prst="rect">
            <a:avLst/>
          </a:prstGeom>
          <a:noFill/>
          <a:ln>
            <a:noFill/>
          </a:ln>
        </p:spPr>
      </p:pic>
      <p:pic>
        <p:nvPicPr>
          <p:cNvPr id="172" name="Google Shape;172;g238f47df7c1_0_36"/>
          <p:cNvPicPr preferRelativeResize="0"/>
          <p:nvPr/>
        </p:nvPicPr>
        <p:blipFill rotWithShape="1">
          <a:blip r:embed="rId4">
            <a:alphaModFix/>
          </a:blip>
          <a:srcRect b="2286"/>
          <a:stretch/>
        </p:blipFill>
        <p:spPr>
          <a:xfrm>
            <a:off x="5513900" y="2772050"/>
            <a:ext cx="3459798" cy="22251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23778bdcaf8_1_0"/>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a:t>Disparity Between Time-Zones</a:t>
            </a:r>
            <a:endParaRPr/>
          </a:p>
        </p:txBody>
      </p:sp>
      <p:sp>
        <p:nvSpPr>
          <p:cNvPr id="179" name="Google Shape;179;g23778bdcaf8_1_0"/>
          <p:cNvSpPr txBox="1">
            <a:spLocks noGrp="1"/>
          </p:cNvSpPr>
          <p:nvPr>
            <p:ph type="body" idx="1"/>
          </p:nvPr>
        </p:nvSpPr>
        <p:spPr>
          <a:xfrm>
            <a:off x="685800" y="1392650"/>
            <a:ext cx="4390800" cy="33528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15000"/>
              </a:lnSpc>
              <a:spcBef>
                <a:spcPts val="1200"/>
              </a:spcBef>
              <a:spcAft>
                <a:spcPts val="0"/>
              </a:spcAft>
              <a:buNone/>
            </a:pPr>
            <a:r>
              <a:rPr lang="en-US" sz="1881" u="sng"/>
              <a:t>Downsides of “Winner Takes All Society”</a:t>
            </a:r>
            <a:endParaRPr sz="1881" u="sng"/>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endParaRPr/>
          </a:p>
          <a:p>
            <a:pPr marL="457200" lvl="0" indent="-316039" algn="l" rtl="0">
              <a:lnSpc>
                <a:spcPct val="115000"/>
              </a:lnSpc>
              <a:spcBef>
                <a:spcPts val="0"/>
              </a:spcBef>
              <a:spcAft>
                <a:spcPts val="0"/>
              </a:spcAft>
              <a:buSzPct val="90000"/>
              <a:buChar char="●"/>
            </a:pPr>
            <a:r>
              <a:rPr lang="en-US" b="1"/>
              <a:t> Jobs have increased but wages have decreased.</a:t>
            </a:r>
            <a:r>
              <a:rPr lang="en-US"/>
              <a:t>[4]</a:t>
            </a:r>
            <a:endParaRPr/>
          </a:p>
          <a:p>
            <a:pPr marL="457200" lvl="0" indent="-316039" algn="l" rtl="0">
              <a:lnSpc>
                <a:spcPct val="115000"/>
              </a:lnSpc>
              <a:spcBef>
                <a:spcPts val="0"/>
              </a:spcBef>
              <a:spcAft>
                <a:spcPts val="0"/>
              </a:spcAft>
              <a:buSzPct val="90000"/>
              <a:buChar char="-"/>
            </a:pPr>
            <a:r>
              <a:rPr lang="en-US"/>
              <a:t>Wage increased dependent on position hierarchy.[4]</a:t>
            </a:r>
            <a:endParaRPr/>
          </a:p>
          <a:p>
            <a:pPr marL="0" lvl="0" indent="0" algn="l" rtl="0">
              <a:lnSpc>
                <a:spcPct val="90000"/>
              </a:lnSpc>
              <a:spcBef>
                <a:spcPts val="0"/>
              </a:spcBef>
              <a:spcAft>
                <a:spcPts val="0"/>
              </a:spcAft>
              <a:buNone/>
            </a:pPr>
            <a:endParaRPr/>
          </a:p>
          <a:p>
            <a:pPr marL="457200" lvl="0" indent="0" algn="l" rtl="0">
              <a:lnSpc>
                <a:spcPct val="115000"/>
              </a:lnSpc>
              <a:spcBef>
                <a:spcPts val="1200"/>
              </a:spcBef>
              <a:spcAft>
                <a:spcPts val="0"/>
              </a:spcAft>
              <a:buNone/>
            </a:pPr>
            <a:r>
              <a:rPr lang="en-US" sz="1000">
                <a:solidFill>
                  <a:schemeClr val="dk1"/>
                </a:solidFill>
                <a:latin typeface="Times New Roman"/>
                <a:ea typeface="Times New Roman"/>
                <a:cs typeface="Times New Roman"/>
                <a:sym typeface="Times New Roman"/>
              </a:rPr>
              <a:t>·</a:t>
            </a:r>
            <a:r>
              <a:rPr lang="en-US" sz="700">
                <a:solidFill>
                  <a:schemeClr val="dk1"/>
                </a:solidFill>
                <a:latin typeface="Times New Roman"/>
                <a:ea typeface="Times New Roman"/>
                <a:cs typeface="Times New Roman"/>
                <a:sym typeface="Times New Roman"/>
              </a:rPr>
              <a:t>   	</a:t>
            </a:r>
            <a:endParaRPr sz="700">
              <a:solidFill>
                <a:schemeClr val="dk1"/>
              </a:solidFill>
              <a:latin typeface="Times New Roman"/>
              <a:ea typeface="Times New Roman"/>
              <a:cs typeface="Times New Roman"/>
              <a:sym typeface="Times New Roman"/>
            </a:endParaRPr>
          </a:p>
          <a:p>
            <a:pPr marL="457200" lvl="0" indent="-316039" algn="l" rtl="0">
              <a:lnSpc>
                <a:spcPct val="115000"/>
              </a:lnSpc>
              <a:spcBef>
                <a:spcPts val="0"/>
              </a:spcBef>
              <a:spcAft>
                <a:spcPts val="0"/>
              </a:spcAft>
              <a:buSzPct val="90000"/>
              <a:buChar char="•"/>
            </a:pPr>
            <a:r>
              <a:rPr lang="en-US" b="1"/>
              <a:t>Average pay for CEO vs production worker [7]</a:t>
            </a:r>
            <a:endParaRPr b="1"/>
          </a:p>
          <a:p>
            <a:pPr marL="0" lvl="0" indent="0" algn="l" rtl="0">
              <a:lnSpc>
                <a:spcPct val="90000"/>
              </a:lnSpc>
              <a:spcBef>
                <a:spcPts val="0"/>
              </a:spcBef>
              <a:spcAft>
                <a:spcPts val="0"/>
              </a:spcAft>
              <a:buNone/>
            </a:pPr>
            <a:endParaRPr sz="700">
              <a:latin typeface="Times New Roman"/>
              <a:ea typeface="Times New Roman"/>
              <a:cs typeface="Times New Roman"/>
              <a:sym typeface="Times New Roman"/>
            </a:endParaRPr>
          </a:p>
          <a:p>
            <a:pPr marL="457200" lvl="0" indent="-316039" algn="l" rtl="0">
              <a:lnSpc>
                <a:spcPct val="115000"/>
              </a:lnSpc>
              <a:spcBef>
                <a:spcPts val="0"/>
              </a:spcBef>
              <a:spcAft>
                <a:spcPts val="0"/>
              </a:spcAft>
              <a:buSzPct val="90000"/>
              <a:buChar char="-"/>
            </a:pPr>
            <a:r>
              <a:rPr lang="en-US"/>
              <a:t>1980: 40x pay </a:t>
            </a:r>
            <a:endParaRPr/>
          </a:p>
          <a:p>
            <a:pPr marL="457200" lvl="0" indent="-316039" algn="l" rtl="0">
              <a:lnSpc>
                <a:spcPct val="115000"/>
              </a:lnSpc>
              <a:spcBef>
                <a:spcPts val="0"/>
              </a:spcBef>
              <a:spcAft>
                <a:spcPts val="0"/>
              </a:spcAft>
              <a:buSzPct val="90000"/>
              <a:buChar char="-"/>
            </a:pPr>
            <a:r>
              <a:rPr lang="en-US"/>
              <a:t>2003: 400x pay</a:t>
            </a:r>
            <a:endParaRPr/>
          </a:p>
          <a:p>
            <a:pPr marL="685800" lvl="0" indent="0" algn="l" rtl="0">
              <a:lnSpc>
                <a:spcPct val="115000"/>
              </a:lnSpc>
              <a:spcBef>
                <a:spcPts val="0"/>
              </a:spcBef>
              <a:spcAft>
                <a:spcPts val="0"/>
              </a:spcAft>
              <a:buNone/>
            </a:pPr>
            <a:r>
              <a:rPr lang="en-US" sz="900"/>
              <a:t> </a:t>
            </a:r>
            <a:endParaRPr sz="900"/>
          </a:p>
          <a:p>
            <a:pPr marL="0" lvl="0" indent="0" algn="l" rtl="0">
              <a:lnSpc>
                <a:spcPct val="90000"/>
              </a:lnSpc>
              <a:spcBef>
                <a:spcPts val="0"/>
              </a:spcBef>
              <a:spcAft>
                <a:spcPts val="0"/>
              </a:spcAft>
              <a:buNone/>
            </a:pPr>
            <a:endParaRPr/>
          </a:p>
        </p:txBody>
      </p:sp>
      <p:sp>
        <p:nvSpPr>
          <p:cNvPr id="180" name="Google Shape;180;g23778bdcaf8_1_0"/>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2022 Keith A. Pray</a:t>
            </a:r>
            <a:endParaRPr/>
          </a:p>
        </p:txBody>
      </p:sp>
      <p:sp>
        <p:nvSpPr>
          <p:cNvPr id="181" name="Google Shape;181;g23778bdcaf8_1_0"/>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sp>
        <p:nvSpPr>
          <p:cNvPr id="182" name="Google Shape;182;g23778bdcaf8_1_0"/>
          <p:cNvSpPr txBox="1"/>
          <p:nvPr/>
        </p:nvSpPr>
        <p:spPr>
          <a:xfrm>
            <a:off x="6847114" y="372337"/>
            <a:ext cx="21798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Raman Kaushik</a:t>
            </a:r>
            <a:endParaRPr/>
          </a:p>
        </p:txBody>
      </p:sp>
      <p:pic>
        <p:nvPicPr>
          <p:cNvPr id="183" name="Google Shape;183;g23778bdcaf8_1_0"/>
          <p:cNvPicPr preferRelativeResize="0"/>
          <p:nvPr/>
        </p:nvPicPr>
        <p:blipFill rotWithShape="1">
          <a:blip r:embed="rId3">
            <a:alphaModFix/>
          </a:blip>
          <a:srcRect l="5740"/>
          <a:stretch/>
        </p:blipFill>
        <p:spPr>
          <a:xfrm>
            <a:off x="5263075" y="1589513"/>
            <a:ext cx="3763850" cy="1964475"/>
          </a:xfrm>
          <a:prstGeom prst="rect">
            <a:avLst/>
          </a:prstGeom>
          <a:noFill/>
          <a:ln>
            <a:noFill/>
          </a:ln>
        </p:spPr>
      </p:pic>
      <p:sp>
        <p:nvSpPr>
          <p:cNvPr id="184" name="Google Shape;184;g23778bdcaf8_1_0"/>
          <p:cNvSpPr txBox="1"/>
          <p:nvPr/>
        </p:nvSpPr>
        <p:spPr>
          <a:xfrm>
            <a:off x="8550225" y="3626225"/>
            <a:ext cx="476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lt1"/>
                </a:solidFill>
                <a:latin typeface="Cambria"/>
                <a:ea typeface="Cambria"/>
                <a:cs typeface="Cambria"/>
                <a:sym typeface="Cambria"/>
              </a:rPr>
              <a:t>[6]</a:t>
            </a:r>
            <a:endParaRPr>
              <a:solidFill>
                <a:schemeClr val="lt1"/>
              </a:solidFill>
              <a:latin typeface="Cambria"/>
              <a:ea typeface="Cambria"/>
              <a:cs typeface="Cambria"/>
              <a:sym typeface="Cambria"/>
            </a:endParaRPr>
          </a:p>
        </p:txBody>
      </p:sp>
    </p:spTree>
  </p:cSld>
  <p:clrMapOvr>
    <a:masterClrMapping/>
  </p:clrMapOvr>
</p:sld>
</file>

<file path=ppt/theme/theme1.xml><?xml version="1.0" encoding="utf-8"?>
<a:theme xmlns:a="http://schemas.openxmlformats.org/drawingml/2006/main" name="Red Radial 16x9">
  <a:themeElements>
    <a:clrScheme name="RedRadial_16x9">
      <a:dk1>
        <a:srgbClr val="000000"/>
      </a:dk1>
      <a:lt1>
        <a:srgbClr val="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3002</Words>
  <Application>Microsoft Macintosh PowerPoint</Application>
  <PresentationFormat>On-screen Show (16:9)</PresentationFormat>
  <Paragraphs>192</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Cambria</vt:lpstr>
      <vt:lpstr>Arial</vt:lpstr>
      <vt:lpstr>Times New Roman</vt:lpstr>
      <vt:lpstr>Calibri</vt:lpstr>
      <vt:lpstr>Ubuntu</vt:lpstr>
      <vt:lpstr>Red Radial 16x9</vt:lpstr>
      <vt:lpstr>In Time (2011)</vt:lpstr>
      <vt:lpstr>Plot</vt:lpstr>
      <vt:lpstr>Intent</vt:lpstr>
      <vt:lpstr>Computing Technologies</vt:lpstr>
      <vt:lpstr>Conclusions: Privacy</vt:lpstr>
      <vt:lpstr>Publicly Available Personal Information</vt:lpstr>
      <vt:lpstr>Digital Surveillance</vt:lpstr>
      <vt:lpstr>Conclusions: Inequality</vt:lpstr>
      <vt:lpstr>Disparity Between Time-Zones</vt:lpstr>
      <vt:lpstr>Ethicality of a Universal Currency</vt:lpstr>
      <vt:lpstr>Key Takeaways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Keith A. Pray</dc:creator>
  <cp:lastModifiedBy>Keith A. Pray</cp:lastModifiedBy>
  <cp:revision>1</cp:revision>
  <dcterms:created xsi:type="dcterms:W3CDTF">2014-08-25T02:19:16Z</dcterms:created>
  <dcterms:modified xsi:type="dcterms:W3CDTF">2024-10-15T23:39:09Z</dcterms:modified>
</cp:coreProperties>
</file>