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69" r:id="rId5"/>
    <p:sldId id="268" r:id="rId6"/>
    <p:sldId id="270" r:id="rId7"/>
    <p:sldId id="271" r:id="rId8"/>
    <p:sldId id="272" r:id="rId9"/>
    <p:sldId id="273" r:id="rId10"/>
    <p:sldId id="274" r:id="rId11"/>
    <p:sldId id="277" r:id="rId12"/>
    <p:sldId id="275" r:id="rId13"/>
    <p:sldId id="276" r:id="rId14"/>
    <p:sldId id="281" r:id="rId15"/>
    <p:sldId id="283" r:id="rId16"/>
    <p:sldId id="284" r:id="rId17"/>
    <p:sldId id="282" r:id="rId18"/>
    <p:sldId id="285" r:id="rId19"/>
    <p:sldId id="278" r:id="rId20"/>
    <p:sldId id="279" r:id="rId21"/>
    <p:sldId id="280" r:id="rId22"/>
    <p:sldId id="287" r:id="rId23"/>
    <p:sldId id="267"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3A46A7-84CA-2DF2-4780-E9FB0A778A00}" v="86" dt="2023-04-29T19:27:34.821"/>
    <p1510:client id="{1F08F0E5-A530-7965-59A6-CC34A2171FE4}" v="1" dt="2023-04-29T20:53:15.054"/>
    <p1510:client id="{219CA94D-2A5F-FC16-C5B7-7A33FB60D99B}" v="67" dt="2023-05-02T18:49:00.424"/>
    <p1510:client id="{40CD1CD4-D1E0-3DEB-141C-EE4735568CC8}" v="250" dt="2023-05-01T23:15:59.419"/>
    <p1510:client id="{4BAA39F9-3D49-59DA-72B0-805EBDBFA105}" v="760" dt="2023-05-02T19:10:22.213"/>
    <p1510:client id="{640C6B53-97C6-E456-E22B-899B521AF68B}" v="61" dt="2023-04-29T22:09:02.808"/>
    <p1510:client id="{7FCFC871-B0AC-1170-6DFD-472AEFE0B165}" v="73" dt="2023-05-02T17:45:05.660"/>
    <p1510:client id="{800C70AB-63A7-6C05-0ACD-06A81C546318}" v="190" dt="2023-05-02T00:13:29.446"/>
    <p1510:client id="{8816C1E2-0ED5-120A-6FD8-C4BA3AC96DAD}" v="13" dt="2023-05-01T23:49:12.802"/>
    <p1510:client id="{8BCA440E-0FED-691E-FB32-6765E49F1358}" v="186" dt="2023-05-02T00:19:10.205"/>
    <p1510:client id="{9422F60B-F1C6-6897-D53A-B20ED7D6F8C4}" v="175" dt="2023-05-02T05:43:21.366"/>
    <p1510:client id="{9B1C232D-A44D-8F67-F2E9-FB5D3A12D06D}" v="1" dt="2023-05-01T04:58:25.268"/>
    <p1510:client id="{A6514263-18DC-15D5-FF69-8DCB8400414A}" v="246" dt="2023-05-02T19:03:58.077"/>
    <p1510:client id="{AFC30651-F798-D682-6637-FBA942AC7C40}" v="476" dt="2023-05-01T18:46:18.716"/>
    <p1510:client id="{B670369B-7042-9844-76C7-BBE5E0795DC4}" v="12" dt="2023-04-30T02:05:32.997"/>
    <p1510:client id="{B9587665-F4DC-7C68-2730-1063179CBEDF}" v="13" dt="2023-04-30T22:39:15.322"/>
    <p1510:client id="{D8513D1A-BA17-0C50-5A0C-90E41F4D380E}" v="165" dt="2023-05-02T17:23:07.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61" d="100"/>
          <a:sy n="161" d="100"/>
        </p:scale>
        <p:origin x="784"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wis, Winston" userId="S::wrlewis@wpi.edu::e6dfe653-96ff-497b-bacd-fa257e4eb757" providerId="AD" clId="Web-{9422F60B-F1C6-6897-D53A-B20ED7D6F8C4}"/>
    <pc:docChg chg="modSld">
      <pc:chgData name="Lewis, Winston" userId="S::wrlewis@wpi.edu::e6dfe653-96ff-497b-bacd-fa257e4eb757" providerId="AD" clId="Web-{9422F60B-F1C6-6897-D53A-B20ED7D6F8C4}" dt="2023-05-02T05:43:21.366" v="189" actId="20577"/>
      <pc:docMkLst>
        <pc:docMk/>
      </pc:docMkLst>
      <pc:sldChg chg="modNotes">
        <pc:chgData name="Lewis, Winston" userId="S::wrlewis@wpi.edu::e6dfe653-96ff-497b-bacd-fa257e4eb757" providerId="AD" clId="Web-{9422F60B-F1C6-6897-D53A-B20ED7D6F8C4}" dt="2023-05-02T05:38:45.122" v="162"/>
        <pc:sldMkLst>
          <pc:docMk/>
          <pc:sldMk cId="2075725704" sldId="268"/>
        </pc:sldMkLst>
      </pc:sldChg>
      <pc:sldChg chg="modNotes">
        <pc:chgData name="Lewis, Winston" userId="S::wrlewis@wpi.edu::e6dfe653-96ff-497b-bacd-fa257e4eb757" providerId="AD" clId="Web-{9422F60B-F1C6-6897-D53A-B20ED7D6F8C4}" dt="2023-05-02T05:39:01.154" v="164"/>
        <pc:sldMkLst>
          <pc:docMk/>
          <pc:sldMk cId="626246181" sldId="270"/>
        </pc:sldMkLst>
      </pc:sldChg>
      <pc:sldChg chg="modNotes">
        <pc:chgData name="Lewis, Winston" userId="S::wrlewis@wpi.edu::e6dfe653-96ff-497b-bacd-fa257e4eb757" providerId="AD" clId="Web-{9422F60B-F1C6-6897-D53A-B20ED7D6F8C4}" dt="2023-05-02T05:39:13.405" v="166"/>
        <pc:sldMkLst>
          <pc:docMk/>
          <pc:sldMk cId="1508817946" sldId="271"/>
        </pc:sldMkLst>
      </pc:sldChg>
      <pc:sldChg chg="modNotes">
        <pc:chgData name="Lewis, Winston" userId="S::wrlewis@wpi.edu::e6dfe653-96ff-497b-bacd-fa257e4eb757" providerId="AD" clId="Web-{9422F60B-F1C6-6897-D53A-B20ED7D6F8C4}" dt="2023-05-02T05:39:31.656" v="168"/>
        <pc:sldMkLst>
          <pc:docMk/>
          <pc:sldMk cId="1702137043" sldId="272"/>
        </pc:sldMkLst>
      </pc:sldChg>
      <pc:sldChg chg="modNotes">
        <pc:chgData name="Lewis, Winston" userId="S::wrlewis@wpi.edu::e6dfe653-96ff-497b-bacd-fa257e4eb757" providerId="AD" clId="Web-{9422F60B-F1C6-6897-D53A-B20ED7D6F8C4}" dt="2023-05-02T05:40:00.969" v="174"/>
        <pc:sldMkLst>
          <pc:docMk/>
          <pc:sldMk cId="1711812775" sldId="273"/>
        </pc:sldMkLst>
      </pc:sldChg>
      <pc:sldChg chg="modNotes">
        <pc:chgData name="Lewis, Winston" userId="S::wrlewis@wpi.edu::e6dfe653-96ff-497b-bacd-fa257e4eb757" providerId="AD" clId="Web-{9422F60B-F1C6-6897-D53A-B20ED7D6F8C4}" dt="2023-05-02T05:40:21.439" v="176"/>
        <pc:sldMkLst>
          <pc:docMk/>
          <pc:sldMk cId="1277092388" sldId="274"/>
        </pc:sldMkLst>
      </pc:sldChg>
      <pc:sldChg chg="modSp modNotes">
        <pc:chgData name="Lewis, Winston" userId="S::wrlewis@wpi.edu::e6dfe653-96ff-497b-bacd-fa257e4eb757" providerId="AD" clId="Web-{9422F60B-F1C6-6897-D53A-B20ED7D6F8C4}" dt="2023-05-02T05:41:02.127" v="180"/>
        <pc:sldMkLst>
          <pc:docMk/>
          <pc:sldMk cId="4251331886" sldId="275"/>
        </pc:sldMkLst>
        <pc:spChg chg="mod">
          <ac:chgData name="Lewis, Winston" userId="S::wrlewis@wpi.edu::e6dfe653-96ff-497b-bacd-fa257e4eb757" providerId="AD" clId="Web-{9422F60B-F1C6-6897-D53A-B20ED7D6F8C4}" dt="2023-05-02T05:26:57.037" v="152" actId="20577"/>
          <ac:spMkLst>
            <pc:docMk/>
            <pc:sldMk cId="4251331886" sldId="275"/>
            <ac:spMk id="2" creationId="{6E1B4478-ABF7-0DB5-314B-9A488D25E3CB}"/>
          </ac:spMkLst>
        </pc:spChg>
      </pc:sldChg>
      <pc:sldChg chg="modSp modNotes">
        <pc:chgData name="Lewis, Winston" userId="S::wrlewis@wpi.edu::e6dfe653-96ff-497b-bacd-fa257e4eb757" providerId="AD" clId="Web-{9422F60B-F1C6-6897-D53A-B20ED7D6F8C4}" dt="2023-05-02T05:42:54.459" v="186" actId="20577"/>
        <pc:sldMkLst>
          <pc:docMk/>
          <pc:sldMk cId="2206155870" sldId="276"/>
        </pc:sldMkLst>
        <pc:spChg chg="mod">
          <ac:chgData name="Lewis, Winston" userId="S::wrlewis@wpi.edu::e6dfe653-96ff-497b-bacd-fa257e4eb757" providerId="AD" clId="Web-{9422F60B-F1C6-6897-D53A-B20ED7D6F8C4}" dt="2023-05-02T05:27:06.756" v="159" actId="20577"/>
          <ac:spMkLst>
            <pc:docMk/>
            <pc:sldMk cId="2206155870" sldId="276"/>
            <ac:spMk id="2" creationId="{A07A8FA1-6C5E-DD1F-14C7-9329821B6FD6}"/>
          </ac:spMkLst>
        </pc:spChg>
        <pc:spChg chg="mod">
          <ac:chgData name="Lewis, Winston" userId="S::wrlewis@wpi.edu::e6dfe653-96ff-497b-bacd-fa257e4eb757" providerId="AD" clId="Web-{9422F60B-F1C6-6897-D53A-B20ED7D6F8C4}" dt="2023-05-02T05:42:54.459" v="186" actId="20577"/>
          <ac:spMkLst>
            <pc:docMk/>
            <pc:sldMk cId="2206155870" sldId="276"/>
            <ac:spMk id="3" creationId="{D2262CAF-2620-25AB-9BC8-CB8F0179DEAC}"/>
          </ac:spMkLst>
        </pc:spChg>
      </pc:sldChg>
      <pc:sldChg chg="modSp modNotes">
        <pc:chgData name="Lewis, Winston" userId="S::wrlewis@wpi.edu::e6dfe653-96ff-497b-bacd-fa257e4eb757" providerId="AD" clId="Web-{9422F60B-F1C6-6897-D53A-B20ED7D6F8C4}" dt="2023-05-02T05:43:21.366" v="189" actId="20577"/>
        <pc:sldMkLst>
          <pc:docMk/>
          <pc:sldMk cId="2896260594" sldId="277"/>
        </pc:sldMkLst>
        <pc:spChg chg="mod">
          <ac:chgData name="Lewis, Winston" userId="S::wrlewis@wpi.edu::e6dfe653-96ff-497b-bacd-fa257e4eb757" providerId="AD" clId="Web-{9422F60B-F1C6-6897-D53A-B20ED7D6F8C4}" dt="2023-05-02T05:43:21.366" v="189" actId="20577"/>
          <ac:spMkLst>
            <pc:docMk/>
            <pc:sldMk cId="2896260594" sldId="277"/>
            <ac:spMk id="2" creationId="{54F89546-A4C7-5EFA-1BCA-4B71F5F29900}"/>
          </ac:spMkLst>
        </pc:spChg>
      </pc:sldChg>
    </pc:docChg>
  </pc:docChgLst>
  <pc:docChgLst>
    <pc:chgData name="Lewis, Winston" userId="e6dfe653-96ff-497b-bacd-fa257e4eb757" providerId="ADAL" clId="{969B8CBC-9EC1-4992-8B69-C4C92C0AFCFC}"/>
    <pc:docChg chg="undo custSel addSld delSld modSld">
      <pc:chgData name="Lewis, Winston" userId="e6dfe653-96ff-497b-bacd-fa257e4eb757" providerId="ADAL" clId="{969B8CBC-9EC1-4992-8B69-C4C92C0AFCFC}" dt="2023-04-24T08:52:49.586" v="1255" actId="20577"/>
      <pc:docMkLst>
        <pc:docMk/>
      </pc:docMkLst>
      <pc:sldChg chg="modSp mod">
        <pc:chgData name="Lewis, Winston" userId="e6dfe653-96ff-497b-bacd-fa257e4eb757" providerId="ADAL" clId="{969B8CBC-9EC1-4992-8B69-C4C92C0AFCFC}" dt="2023-04-24T06:36:01.697" v="484" actId="27636"/>
        <pc:sldMkLst>
          <pc:docMk/>
          <pc:sldMk cId="2075725704" sldId="268"/>
        </pc:sldMkLst>
        <pc:spChg chg="mod">
          <ac:chgData name="Lewis, Winston" userId="e6dfe653-96ff-497b-bacd-fa257e4eb757" providerId="ADAL" clId="{969B8CBC-9EC1-4992-8B69-C4C92C0AFCFC}" dt="2023-04-24T06:32:52.775" v="11" actId="20577"/>
          <ac:spMkLst>
            <pc:docMk/>
            <pc:sldMk cId="2075725704" sldId="268"/>
            <ac:spMk id="2" creationId="{00000000-0000-0000-0000-000000000000}"/>
          </ac:spMkLst>
        </pc:spChg>
        <pc:spChg chg="mod">
          <ac:chgData name="Lewis, Winston" userId="e6dfe653-96ff-497b-bacd-fa257e4eb757" providerId="ADAL" clId="{969B8CBC-9EC1-4992-8B69-C4C92C0AFCFC}" dt="2023-04-24T06:36:01.697" v="484" actId="27636"/>
          <ac:spMkLst>
            <pc:docMk/>
            <pc:sldMk cId="2075725704" sldId="268"/>
            <ac:spMk id="3" creationId="{00000000-0000-0000-0000-000000000000}"/>
          </ac:spMkLst>
        </pc:spChg>
        <pc:spChg chg="mod">
          <ac:chgData name="Lewis, Winston" userId="e6dfe653-96ff-497b-bacd-fa257e4eb757" providerId="ADAL" clId="{969B8CBC-9EC1-4992-8B69-C4C92C0AFCFC}" dt="2023-04-24T06:36:01.697" v="483" actId="27636"/>
          <ac:spMkLst>
            <pc:docMk/>
            <pc:sldMk cId="2075725704" sldId="268"/>
            <ac:spMk id="4" creationId="{00000000-0000-0000-0000-000000000000}"/>
          </ac:spMkLst>
        </pc:spChg>
      </pc:sldChg>
      <pc:sldChg chg="modSp add mod">
        <pc:chgData name="Lewis, Winston" userId="e6dfe653-96ff-497b-bacd-fa257e4eb757" providerId="ADAL" clId="{969B8CBC-9EC1-4992-8B69-C4C92C0AFCFC}" dt="2023-04-24T06:38:39.113" v="488"/>
        <pc:sldMkLst>
          <pc:docMk/>
          <pc:sldMk cId="626246181" sldId="270"/>
        </pc:sldMkLst>
        <pc:spChg chg="mod">
          <ac:chgData name="Lewis, Winston" userId="e6dfe653-96ff-497b-bacd-fa257e4eb757" providerId="ADAL" clId="{969B8CBC-9EC1-4992-8B69-C4C92C0AFCFC}" dt="2023-04-24T06:38:39.113" v="488"/>
          <ac:spMkLst>
            <pc:docMk/>
            <pc:sldMk cId="626246181" sldId="270"/>
            <ac:spMk id="3" creationId="{00000000-0000-0000-0000-000000000000}"/>
          </ac:spMkLst>
        </pc:spChg>
      </pc:sldChg>
      <pc:sldChg chg="new del">
        <pc:chgData name="Lewis, Winston" userId="e6dfe653-96ff-497b-bacd-fa257e4eb757" providerId="ADAL" clId="{969B8CBC-9EC1-4992-8B69-C4C92C0AFCFC}" dt="2023-04-24T06:36:08.906" v="486" actId="47"/>
        <pc:sldMkLst>
          <pc:docMk/>
          <pc:sldMk cId="2528334475" sldId="270"/>
        </pc:sldMkLst>
      </pc:sldChg>
      <pc:sldChg chg="modSp add mod">
        <pc:chgData name="Lewis, Winston" userId="e6dfe653-96ff-497b-bacd-fa257e4eb757" providerId="ADAL" clId="{969B8CBC-9EC1-4992-8B69-C4C92C0AFCFC}" dt="2023-04-24T07:58:09.971" v="973" actId="20577"/>
        <pc:sldMkLst>
          <pc:docMk/>
          <pc:sldMk cId="262639853" sldId="271"/>
        </pc:sldMkLst>
        <pc:spChg chg="mod">
          <ac:chgData name="Lewis, Winston" userId="e6dfe653-96ff-497b-bacd-fa257e4eb757" providerId="ADAL" clId="{969B8CBC-9EC1-4992-8B69-C4C92C0AFCFC}" dt="2023-04-24T06:59:11.803" v="864" actId="20577"/>
          <ac:spMkLst>
            <pc:docMk/>
            <pc:sldMk cId="262639853" sldId="271"/>
            <ac:spMk id="2" creationId="{00000000-0000-0000-0000-000000000000}"/>
          </ac:spMkLst>
        </pc:spChg>
        <pc:spChg chg="mod">
          <ac:chgData name="Lewis, Winston" userId="e6dfe653-96ff-497b-bacd-fa257e4eb757" providerId="ADAL" clId="{969B8CBC-9EC1-4992-8B69-C4C92C0AFCFC}" dt="2023-04-24T07:58:09.971" v="973" actId="20577"/>
          <ac:spMkLst>
            <pc:docMk/>
            <pc:sldMk cId="262639853" sldId="271"/>
            <ac:spMk id="3" creationId="{00000000-0000-0000-0000-000000000000}"/>
          </ac:spMkLst>
        </pc:spChg>
        <pc:spChg chg="mod">
          <ac:chgData name="Lewis, Winston" userId="e6dfe653-96ff-497b-bacd-fa257e4eb757" providerId="ADAL" clId="{969B8CBC-9EC1-4992-8B69-C4C92C0AFCFC}" dt="2023-04-24T07:57:49.028" v="942"/>
          <ac:spMkLst>
            <pc:docMk/>
            <pc:sldMk cId="262639853" sldId="271"/>
            <ac:spMk id="4" creationId="{00000000-0000-0000-0000-000000000000}"/>
          </ac:spMkLst>
        </pc:spChg>
      </pc:sldChg>
      <pc:sldChg chg="new del">
        <pc:chgData name="Lewis, Winston" userId="e6dfe653-96ff-497b-bacd-fa257e4eb757" providerId="ADAL" clId="{969B8CBC-9EC1-4992-8B69-C4C92C0AFCFC}" dt="2023-04-24T06:41:33.653" v="490" actId="680"/>
        <pc:sldMkLst>
          <pc:docMk/>
          <pc:sldMk cId="1670707843" sldId="271"/>
        </pc:sldMkLst>
      </pc:sldChg>
      <pc:sldChg chg="delSp new del mod">
        <pc:chgData name="Lewis, Winston" userId="e6dfe653-96ff-497b-bacd-fa257e4eb757" providerId="ADAL" clId="{969B8CBC-9EC1-4992-8B69-C4C92C0AFCFC}" dt="2023-04-24T06:42:06.082" v="494" actId="2696"/>
        <pc:sldMkLst>
          <pc:docMk/>
          <pc:sldMk cId="3939562237" sldId="271"/>
        </pc:sldMkLst>
        <pc:spChg chg="del">
          <ac:chgData name="Lewis, Winston" userId="e6dfe653-96ff-497b-bacd-fa257e4eb757" providerId="ADAL" clId="{969B8CBC-9EC1-4992-8B69-C4C92C0AFCFC}" dt="2023-04-24T06:41:57.601" v="492" actId="478"/>
          <ac:spMkLst>
            <pc:docMk/>
            <pc:sldMk cId="3939562237" sldId="271"/>
            <ac:spMk id="3" creationId="{2C7BBF46-F67F-8264-C691-90B68D192E0D}"/>
          </ac:spMkLst>
        </pc:spChg>
        <pc:spChg chg="del">
          <ac:chgData name="Lewis, Winston" userId="e6dfe653-96ff-497b-bacd-fa257e4eb757" providerId="ADAL" clId="{969B8CBC-9EC1-4992-8B69-C4C92C0AFCFC}" dt="2023-04-24T06:42:02.837" v="493" actId="478"/>
          <ac:spMkLst>
            <pc:docMk/>
            <pc:sldMk cId="3939562237" sldId="271"/>
            <ac:spMk id="4" creationId="{995D0050-5026-6C17-32EA-F00E5BD659ED}"/>
          </ac:spMkLst>
        </pc:spChg>
      </pc:sldChg>
      <pc:sldChg chg="modSp new mod">
        <pc:chgData name="Lewis, Winston" userId="e6dfe653-96ff-497b-bacd-fa257e4eb757" providerId="ADAL" clId="{969B8CBC-9EC1-4992-8B69-C4C92C0AFCFC}" dt="2023-04-24T08:17:25.169" v="1044" actId="20577"/>
        <pc:sldMkLst>
          <pc:docMk/>
          <pc:sldMk cId="1848963693" sldId="272"/>
        </pc:sldMkLst>
        <pc:spChg chg="mod">
          <ac:chgData name="Lewis, Winston" userId="e6dfe653-96ff-497b-bacd-fa257e4eb757" providerId="ADAL" clId="{969B8CBC-9EC1-4992-8B69-C4C92C0AFCFC}" dt="2023-04-24T08:16:55.121" v="976" actId="20577"/>
          <ac:spMkLst>
            <pc:docMk/>
            <pc:sldMk cId="1848963693" sldId="272"/>
            <ac:spMk id="2" creationId="{FD6F9B0C-F398-F654-BE20-4217D07DFAD4}"/>
          </ac:spMkLst>
        </pc:spChg>
        <pc:spChg chg="mod">
          <ac:chgData name="Lewis, Winston" userId="e6dfe653-96ff-497b-bacd-fa257e4eb757" providerId="ADAL" clId="{969B8CBC-9EC1-4992-8B69-C4C92C0AFCFC}" dt="2023-04-24T08:17:25.169" v="1044" actId="20577"/>
          <ac:spMkLst>
            <pc:docMk/>
            <pc:sldMk cId="1848963693" sldId="272"/>
            <ac:spMk id="3" creationId="{38C56B6E-30D0-081A-AA6C-C701281B62DB}"/>
          </ac:spMkLst>
        </pc:spChg>
      </pc:sldChg>
      <pc:sldChg chg="modSp add mod">
        <pc:chgData name="Lewis, Winston" userId="e6dfe653-96ff-497b-bacd-fa257e4eb757" providerId="ADAL" clId="{969B8CBC-9EC1-4992-8B69-C4C92C0AFCFC}" dt="2023-04-24T08:52:49.586" v="1255" actId="20577"/>
        <pc:sldMkLst>
          <pc:docMk/>
          <pc:sldMk cId="929820086" sldId="273"/>
        </pc:sldMkLst>
        <pc:spChg chg="mod">
          <ac:chgData name="Lewis, Winston" userId="e6dfe653-96ff-497b-bacd-fa257e4eb757" providerId="ADAL" clId="{969B8CBC-9EC1-4992-8B69-C4C92C0AFCFC}" dt="2023-04-24T08:51:40.282" v="1069" actId="20577"/>
          <ac:spMkLst>
            <pc:docMk/>
            <pc:sldMk cId="929820086" sldId="273"/>
            <ac:spMk id="2" creationId="{FD6F9B0C-F398-F654-BE20-4217D07DFAD4}"/>
          </ac:spMkLst>
        </pc:spChg>
        <pc:spChg chg="mod">
          <ac:chgData name="Lewis, Winston" userId="e6dfe653-96ff-497b-bacd-fa257e4eb757" providerId="ADAL" clId="{969B8CBC-9EC1-4992-8B69-C4C92C0AFCFC}" dt="2023-04-24T08:52:49.586" v="1255" actId="20577"/>
          <ac:spMkLst>
            <pc:docMk/>
            <pc:sldMk cId="929820086" sldId="273"/>
            <ac:spMk id="3" creationId="{38C56B6E-30D0-081A-AA6C-C701281B62DB}"/>
          </ac:spMkLst>
        </pc:spChg>
      </pc:sldChg>
    </pc:docChg>
  </pc:docChgLst>
  <pc:docChgLst>
    <pc:chgData name="Lewis, Winston" userId="S::wrlewis@wpi.edu::e6dfe653-96ff-497b-bacd-fa257e4eb757" providerId="AD" clId="Web-{AFC30651-F798-D682-6637-FBA942AC7C40}"/>
    <pc:docChg chg="addSld modSld">
      <pc:chgData name="Lewis, Winston" userId="S::wrlewis@wpi.edu::e6dfe653-96ff-497b-bacd-fa257e4eb757" providerId="AD" clId="Web-{AFC30651-F798-D682-6637-FBA942AC7C40}" dt="2023-05-01T18:47:55.313" v="663"/>
      <pc:docMkLst>
        <pc:docMk/>
      </pc:docMkLst>
      <pc:sldChg chg="addSp delSp modSp modNotes">
        <pc:chgData name="Lewis, Winston" userId="S::wrlewis@wpi.edu::e6dfe653-96ff-497b-bacd-fa257e4eb757" providerId="AD" clId="Web-{AFC30651-F798-D682-6637-FBA942AC7C40}" dt="2023-05-01T18:12:15.513" v="45"/>
        <pc:sldMkLst>
          <pc:docMk/>
          <pc:sldMk cId="2075725704" sldId="268"/>
        </pc:sldMkLst>
        <pc:spChg chg="del mod">
          <ac:chgData name="Lewis, Winston" userId="S::wrlewis@wpi.edu::e6dfe653-96ff-497b-bacd-fa257e4eb757" providerId="AD" clId="Web-{AFC30651-F798-D682-6637-FBA942AC7C40}" dt="2023-05-01T17:51:52.100" v="29"/>
          <ac:spMkLst>
            <pc:docMk/>
            <pc:sldMk cId="2075725704" sldId="268"/>
            <ac:spMk id="4" creationId="{00000000-0000-0000-0000-000000000000}"/>
          </ac:spMkLst>
        </pc:spChg>
        <pc:spChg chg="add del mod">
          <ac:chgData name="Lewis, Winston" userId="S::wrlewis@wpi.edu::e6dfe653-96ff-497b-bacd-fa257e4eb757" providerId="AD" clId="Web-{AFC30651-F798-D682-6637-FBA942AC7C40}" dt="2023-05-01T17:58:14.194" v="32"/>
          <ac:spMkLst>
            <pc:docMk/>
            <pc:sldMk cId="2075725704" sldId="268"/>
            <ac:spMk id="13" creationId="{8FDFC00B-8357-7435-20C9-E7A09FB259F5}"/>
          </ac:spMkLst>
        </pc:spChg>
        <pc:picChg chg="add del mod">
          <ac:chgData name="Lewis, Winston" userId="S::wrlewis@wpi.edu::e6dfe653-96ff-497b-bacd-fa257e4eb757" providerId="AD" clId="Web-{AFC30651-F798-D682-6637-FBA942AC7C40}" dt="2023-05-01T17:43:19.725" v="9"/>
          <ac:picMkLst>
            <pc:docMk/>
            <pc:sldMk cId="2075725704" sldId="268"/>
            <ac:picMk id="8" creationId="{3B7755AC-FDA9-D82D-485E-31839DAE88A4}"/>
          </ac:picMkLst>
        </pc:picChg>
        <pc:picChg chg="add del mod">
          <ac:chgData name="Lewis, Winston" userId="S::wrlewis@wpi.edu::e6dfe653-96ff-497b-bacd-fa257e4eb757" providerId="AD" clId="Web-{AFC30651-F798-D682-6637-FBA942AC7C40}" dt="2023-05-01T17:46:32.887" v="14"/>
          <ac:picMkLst>
            <pc:docMk/>
            <pc:sldMk cId="2075725704" sldId="268"/>
            <ac:picMk id="9" creationId="{B9553275-DB61-1AF8-C4D9-FFE3C0C998C9}"/>
          </ac:picMkLst>
        </pc:picChg>
        <pc:picChg chg="add del mod">
          <ac:chgData name="Lewis, Winston" userId="S::wrlewis@wpi.edu::e6dfe653-96ff-497b-bacd-fa257e4eb757" providerId="AD" clId="Web-{AFC30651-F798-D682-6637-FBA942AC7C40}" dt="2023-05-01T17:49:58.878" v="21"/>
          <ac:picMkLst>
            <pc:docMk/>
            <pc:sldMk cId="2075725704" sldId="268"/>
            <ac:picMk id="10" creationId="{1A540698-6600-727B-03FC-A6D08332EEFE}"/>
          </ac:picMkLst>
        </pc:picChg>
        <pc:picChg chg="add del mod ord">
          <ac:chgData name="Lewis, Winston" userId="S::wrlewis@wpi.edu::e6dfe653-96ff-497b-bacd-fa257e4eb757" providerId="AD" clId="Web-{AFC30651-F798-D682-6637-FBA942AC7C40}" dt="2023-05-01T17:53:24.603" v="31"/>
          <ac:picMkLst>
            <pc:docMk/>
            <pc:sldMk cId="2075725704" sldId="268"/>
            <ac:picMk id="11" creationId="{AD4FDBF3-6F96-3049-D5E8-4AA289E3460F}"/>
          </ac:picMkLst>
        </pc:picChg>
        <pc:picChg chg="add mod ord">
          <ac:chgData name="Lewis, Winston" userId="S::wrlewis@wpi.edu::e6dfe653-96ff-497b-bacd-fa257e4eb757" providerId="AD" clId="Web-{AFC30651-F798-D682-6637-FBA942AC7C40}" dt="2023-05-01T17:58:14.194" v="32"/>
          <ac:picMkLst>
            <pc:docMk/>
            <pc:sldMk cId="2075725704" sldId="268"/>
            <ac:picMk id="14" creationId="{17A29B6C-F19C-4904-1AF5-E0D7F9843A79}"/>
          </ac:picMkLst>
        </pc:picChg>
      </pc:sldChg>
      <pc:sldChg chg="addSp delSp modSp">
        <pc:chgData name="Lewis, Winston" userId="S::wrlewis@wpi.edu::e6dfe653-96ff-497b-bacd-fa257e4eb757" providerId="AD" clId="Web-{AFC30651-F798-D682-6637-FBA942AC7C40}" dt="2023-05-01T17:50:07.112" v="25"/>
        <pc:sldMkLst>
          <pc:docMk/>
          <pc:sldMk cId="63274847" sldId="269"/>
        </pc:sldMkLst>
        <pc:spChg chg="mod">
          <ac:chgData name="Lewis, Winston" userId="S::wrlewis@wpi.edu::e6dfe653-96ff-497b-bacd-fa257e4eb757" providerId="AD" clId="Web-{AFC30651-F798-D682-6637-FBA942AC7C40}" dt="2023-05-01T17:50:05.503" v="24" actId="1076"/>
          <ac:spMkLst>
            <pc:docMk/>
            <pc:sldMk cId="63274847" sldId="269"/>
            <ac:spMk id="3" creationId="{FF1992AE-DEBA-C041-8327-4AC1FB130AE9}"/>
          </ac:spMkLst>
        </pc:spChg>
        <pc:picChg chg="add del mod">
          <ac:chgData name="Lewis, Winston" userId="S::wrlewis@wpi.edu::e6dfe653-96ff-497b-bacd-fa257e4eb757" providerId="AD" clId="Web-{AFC30651-F798-D682-6637-FBA942AC7C40}" dt="2023-05-01T17:50:07.112" v="25"/>
          <ac:picMkLst>
            <pc:docMk/>
            <pc:sldMk cId="63274847" sldId="269"/>
            <ac:picMk id="6" creationId="{B0026F7A-865A-7F4D-231E-4832AAAE1D9B}"/>
          </ac:picMkLst>
        </pc:picChg>
      </pc:sldChg>
      <pc:sldChg chg="addSp delSp modSp modNotes">
        <pc:chgData name="Lewis, Winston" userId="S::wrlewis@wpi.edu::e6dfe653-96ff-497b-bacd-fa257e4eb757" providerId="AD" clId="Web-{AFC30651-F798-D682-6637-FBA942AC7C40}" dt="2023-05-01T18:12:07.403" v="41"/>
        <pc:sldMkLst>
          <pc:docMk/>
          <pc:sldMk cId="626246181" sldId="270"/>
        </pc:sldMkLst>
        <pc:spChg chg="del mod">
          <ac:chgData name="Lewis, Winston" userId="S::wrlewis@wpi.edu::e6dfe653-96ff-497b-bacd-fa257e4eb757" providerId="AD" clId="Web-{AFC30651-F798-D682-6637-FBA942AC7C40}" dt="2023-05-01T17:52:08.163" v="30"/>
          <ac:spMkLst>
            <pc:docMk/>
            <pc:sldMk cId="626246181" sldId="270"/>
            <ac:spMk id="4" creationId="{00000000-0000-0000-0000-000000000000}"/>
          </ac:spMkLst>
        </pc:spChg>
        <pc:picChg chg="add del mod">
          <ac:chgData name="Lewis, Winston" userId="S::wrlewis@wpi.edu::e6dfe653-96ff-497b-bacd-fa257e4eb757" providerId="AD" clId="Web-{AFC30651-F798-D682-6637-FBA942AC7C40}" dt="2023-05-01T17:50:41.270" v="26"/>
          <ac:picMkLst>
            <pc:docMk/>
            <pc:sldMk cId="626246181" sldId="270"/>
            <ac:picMk id="8" creationId="{7EF4F5E9-2482-931C-FF33-CDE903C93423}"/>
          </ac:picMkLst>
        </pc:picChg>
        <pc:picChg chg="add mod ord">
          <ac:chgData name="Lewis, Winston" userId="S::wrlewis@wpi.edu::e6dfe653-96ff-497b-bacd-fa257e4eb757" providerId="AD" clId="Web-{AFC30651-F798-D682-6637-FBA942AC7C40}" dt="2023-05-01T17:52:08.163" v="30"/>
          <ac:picMkLst>
            <pc:docMk/>
            <pc:sldMk cId="626246181" sldId="270"/>
            <ac:picMk id="9" creationId="{6C135B1A-1FC8-F10C-A8DC-5310EB5AC3DC}"/>
          </ac:picMkLst>
        </pc:picChg>
      </pc:sldChg>
      <pc:sldChg chg="addSp delSp modSp">
        <pc:chgData name="Lewis, Winston" userId="S::wrlewis@wpi.edu::e6dfe653-96ff-497b-bacd-fa257e4eb757" providerId="AD" clId="Web-{AFC30651-F798-D682-6637-FBA942AC7C40}" dt="2023-05-01T18:00:19.944" v="33"/>
        <pc:sldMkLst>
          <pc:docMk/>
          <pc:sldMk cId="1508817946" sldId="271"/>
        </pc:sldMkLst>
        <pc:spChg chg="del">
          <ac:chgData name="Lewis, Winston" userId="S::wrlewis@wpi.edu::e6dfe653-96ff-497b-bacd-fa257e4eb757" providerId="AD" clId="Web-{AFC30651-F798-D682-6637-FBA942AC7C40}" dt="2023-05-01T18:00:19.944" v="33"/>
          <ac:spMkLst>
            <pc:docMk/>
            <pc:sldMk cId="1508817946" sldId="271"/>
            <ac:spMk id="4" creationId="{EC76A16D-2008-68DD-3E76-96635194BE1C}"/>
          </ac:spMkLst>
        </pc:spChg>
        <pc:picChg chg="add mod ord">
          <ac:chgData name="Lewis, Winston" userId="S::wrlewis@wpi.edu::e6dfe653-96ff-497b-bacd-fa257e4eb757" providerId="AD" clId="Web-{AFC30651-F798-D682-6637-FBA942AC7C40}" dt="2023-05-01T18:00:19.944" v="33"/>
          <ac:picMkLst>
            <pc:docMk/>
            <pc:sldMk cId="1508817946" sldId="271"/>
            <ac:picMk id="7" creationId="{908692E3-7C2A-E3C5-7FDD-5CC31DE38B02}"/>
          </ac:picMkLst>
        </pc:picChg>
      </pc:sldChg>
      <pc:sldChg chg="addSp delSp modSp modNotes">
        <pc:chgData name="Lewis, Winston" userId="S::wrlewis@wpi.edu::e6dfe653-96ff-497b-bacd-fa257e4eb757" providerId="AD" clId="Web-{AFC30651-F798-D682-6637-FBA942AC7C40}" dt="2023-05-01T18:15:43.706" v="188" actId="14100"/>
        <pc:sldMkLst>
          <pc:docMk/>
          <pc:sldMk cId="1702137043" sldId="272"/>
        </pc:sldMkLst>
        <pc:spChg chg="mod">
          <ac:chgData name="Lewis, Winston" userId="S::wrlewis@wpi.edu::e6dfe653-96ff-497b-bacd-fa257e4eb757" providerId="AD" clId="Web-{AFC30651-F798-D682-6637-FBA942AC7C40}" dt="2023-05-01T18:14:26.282" v="186" actId="20577"/>
          <ac:spMkLst>
            <pc:docMk/>
            <pc:sldMk cId="1702137043" sldId="272"/>
            <ac:spMk id="3" creationId="{7D183C14-9A21-0DE6-EF32-669A1460B34F}"/>
          </ac:spMkLst>
        </pc:spChg>
        <pc:spChg chg="del">
          <ac:chgData name="Lewis, Winston" userId="S::wrlewis@wpi.edu::e6dfe653-96ff-497b-bacd-fa257e4eb757" providerId="AD" clId="Web-{AFC30651-F798-D682-6637-FBA942AC7C40}" dt="2023-05-01T18:15:36.425" v="187"/>
          <ac:spMkLst>
            <pc:docMk/>
            <pc:sldMk cId="1702137043" sldId="272"/>
            <ac:spMk id="4" creationId="{89F26293-1094-1CF7-DCD3-02ACF4F79B19}"/>
          </ac:spMkLst>
        </pc:spChg>
        <pc:picChg chg="add mod ord">
          <ac:chgData name="Lewis, Winston" userId="S::wrlewis@wpi.edu::e6dfe653-96ff-497b-bacd-fa257e4eb757" providerId="AD" clId="Web-{AFC30651-F798-D682-6637-FBA942AC7C40}" dt="2023-05-01T18:15:43.706" v="188" actId="14100"/>
          <ac:picMkLst>
            <pc:docMk/>
            <pc:sldMk cId="1702137043" sldId="272"/>
            <ac:picMk id="7" creationId="{5D980A72-8C79-14A7-6B5A-9AB2F3595A2A}"/>
          </ac:picMkLst>
        </pc:picChg>
      </pc:sldChg>
      <pc:sldChg chg="addSp delSp modSp modNotes">
        <pc:chgData name="Lewis, Winston" userId="S::wrlewis@wpi.edu::e6dfe653-96ff-497b-bacd-fa257e4eb757" providerId="AD" clId="Web-{AFC30651-F798-D682-6637-FBA942AC7C40}" dt="2023-05-01T18:35:53.869" v="318" actId="20577"/>
        <pc:sldMkLst>
          <pc:docMk/>
          <pc:sldMk cId="1711812775" sldId="273"/>
        </pc:sldMkLst>
        <pc:spChg chg="mod">
          <ac:chgData name="Lewis, Winston" userId="S::wrlewis@wpi.edu::e6dfe653-96ff-497b-bacd-fa257e4eb757" providerId="AD" clId="Web-{AFC30651-F798-D682-6637-FBA942AC7C40}" dt="2023-05-01T18:35:53.869" v="318" actId="20577"/>
          <ac:spMkLst>
            <pc:docMk/>
            <pc:sldMk cId="1711812775" sldId="273"/>
            <ac:spMk id="3" creationId="{A2D6C3C8-1800-AE6B-225B-E9A5628F2609}"/>
          </ac:spMkLst>
        </pc:spChg>
        <pc:spChg chg="del">
          <ac:chgData name="Lewis, Winston" userId="S::wrlewis@wpi.edu::e6dfe653-96ff-497b-bacd-fa257e4eb757" providerId="AD" clId="Web-{AFC30651-F798-D682-6637-FBA942AC7C40}" dt="2023-05-01T18:17:31.507" v="189"/>
          <ac:spMkLst>
            <pc:docMk/>
            <pc:sldMk cId="1711812775" sldId="273"/>
            <ac:spMk id="4" creationId="{EDCCDAC5-5AFA-3280-AC5A-D594EEBA9E81}"/>
          </ac:spMkLst>
        </pc:spChg>
        <pc:picChg chg="add mod ord">
          <ac:chgData name="Lewis, Winston" userId="S::wrlewis@wpi.edu::e6dfe653-96ff-497b-bacd-fa257e4eb757" providerId="AD" clId="Web-{AFC30651-F798-D682-6637-FBA942AC7C40}" dt="2023-05-01T18:17:31.507" v="189"/>
          <ac:picMkLst>
            <pc:docMk/>
            <pc:sldMk cId="1711812775" sldId="273"/>
            <ac:picMk id="7" creationId="{25507B10-EFA0-E04C-C752-3F8E37214DAD}"/>
          </ac:picMkLst>
        </pc:picChg>
      </pc:sldChg>
      <pc:sldChg chg="addSp delSp modSp modNotes">
        <pc:chgData name="Lewis, Winston" userId="S::wrlewis@wpi.edu::e6dfe653-96ff-497b-bacd-fa257e4eb757" providerId="AD" clId="Web-{AFC30651-F798-D682-6637-FBA942AC7C40}" dt="2023-05-01T18:47:55.313" v="663"/>
        <pc:sldMkLst>
          <pc:docMk/>
          <pc:sldMk cId="1277092388" sldId="274"/>
        </pc:sldMkLst>
        <pc:spChg chg="mod">
          <ac:chgData name="Lewis, Winston" userId="S::wrlewis@wpi.edu::e6dfe653-96ff-497b-bacd-fa257e4eb757" providerId="AD" clId="Web-{AFC30651-F798-D682-6637-FBA942AC7C40}" dt="2023-05-01T18:42:28.037" v="573" actId="20577"/>
          <ac:spMkLst>
            <pc:docMk/>
            <pc:sldMk cId="1277092388" sldId="274"/>
            <ac:spMk id="3" creationId="{B4982F4B-9BC1-FD83-DA30-04CE6563AB79}"/>
          </ac:spMkLst>
        </pc:spChg>
        <pc:spChg chg="del">
          <ac:chgData name="Lewis, Winston" userId="S::wrlewis@wpi.edu::e6dfe653-96ff-497b-bacd-fa257e4eb757" providerId="AD" clId="Web-{AFC30651-F798-D682-6637-FBA942AC7C40}" dt="2023-05-01T18:24:03.503" v="190"/>
          <ac:spMkLst>
            <pc:docMk/>
            <pc:sldMk cId="1277092388" sldId="274"/>
            <ac:spMk id="4" creationId="{06793FC0-96AA-195D-8E17-A71B8D0F0A07}"/>
          </ac:spMkLst>
        </pc:spChg>
        <pc:picChg chg="add mod ord">
          <ac:chgData name="Lewis, Winston" userId="S::wrlewis@wpi.edu::e6dfe653-96ff-497b-bacd-fa257e4eb757" providerId="AD" clId="Web-{AFC30651-F798-D682-6637-FBA942AC7C40}" dt="2023-05-01T18:24:07.113" v="191" actId="14100"/>
          <ac:picMkLst>
            <pc:docMk/>
            <pc:sldMk cId="1277092388" sldId="274"/>
            <ac:picMk id="7" creationId="{3975991F-4872-C4D4-446A-FEF4AC742A73}"/>
          </ac:picMkLst>
        </pc:picChg>
      </pc:sldChg>
      <pc:sldChg chg="modSp new">
        <pc:chgData name="Lewis, Winston" userId="S::wrlewis@wpi.edu::e6dfe653-96ff-497b-bacd-fa257e4eb757" providerId="AD" clId="Web-{AFC30651-F798-D682-6637-FBA942AC7C40}" dt="2023-05-01T18:42:51.850" v="584" actId="20577"/>
        <pc:sldMkLst>
          <pc:docMk/>
          <pc:sldMk cId="4251331886" sldId="275"/>
        </pc:sldMkLst>
        <pc:spChg chg="mod">
          <ac:chgData name="Lewis, Winston" userId="S::wrlewis@wpi.edu::e6dfe653-96ff-497b-bacd-fa257e4eb757" providerId="AD" clId="Web-{AFC30651-F798-D682-6637-FBA942AC7C40}" dt="2023-05-01T18:42:51.850" v="584" actId="20577"/>
          <ac:spMkLst>
            <pc:docMk/>
            <pc:sldMk cId="4251331886" sldId="275"/>
            <ac:spMk id="2" creationId="{6E1B4478-ABF7-0DB5-314B-9A488D25E3CB}"/>
          </ac:spMkLst>
        </pc:spChg>
      </pc:sldChg>
      <pc:sldChg chg="modSp new">
        <pc:chgData name="Lewis, Winston" userId="S::wrlewis@wpi.edu::e6dfe653-96ff-497b-bacd-fa257e4eb757" providerId="AD" clId="Web-{AFC30651-F798-D682-6637-FBA942AC7C40}" dt="2023-05-01T18:43:05.710" v="594" actId="20577"/>
        <pc:sldMkLst>
          <pc:docMk/>
          <pc:sldMk cId="2206155870" sldId="276"/>
        </pc:sldMkLst>
        <pc:spChg chg="mod">
          <ac:chgData name="Lewis, Winston" userId="S::wrlewis@wpi.edu::e6dfe653-96ff-497b-bacd-fa257e4eb757" providerId="AD" clId="Web-{AFC30651-F798-D682-6637-FBA942AC7C40}" dt="2023-05-01T18:43:05.710" v="594" actId="20577"/>
          <ac:spMkLst>
            <pc:docMk/>
            <pc:sldMk cId="2206155870" sldId="276"/>
            <ac:spMk id="2" creationId="{A07A8FA1-6C5E-DD1F-14C7-9329821B6FD6}"/>
          </ac:spMkLst>
        </pc:spChg>
      </pc:sldChg>
      <pc:sldChg chg="addSp delSp modSp new modNotes">
        <pc:chgData name="Lewis, Winston" userId="S::wrlewis@wpi.edu::e6dfe653-96ff-497b-bacd-fa257e4eb757" providerId="AD" clId="Web-{AFC30651-F798-D682-6637-FBA942AC7C40}" dt="2023-05-01T18:46:17.763" v="610"/>
        <pc:sldMkLst>
          <pc:docMk/>
          <pc:sldMk cId="2896260594" sldId="277"/>
        </pc:sldMkLst>
        <pc:spChg chg="mod">
          <ac:chgData name="Lewis, Winston" userId="S::wrlewis@wpi.edu::e6dfe653-96ff-497b-bacd-fa257e4eb757" providerId="AD" clId="Web-{AFC30651-F798-D682-6637-FBA942AC7C40}" dt="2023-05-01T18:43:44.149" v="601" actId="20577"/>
          <ac:spMkLst>
            <pc:docMk/>
            <pc:sldMk cId="2896260594" sldId="277"/>
            <ac:spMk id="2" creationId="{54F89546-A4C7-5EFA-1BCA-4B71F5F29900}"/>
          </ac:spMkLst>
        </pc:spChg>
        <pc:spChg chg="del">
          <ac:chgData name="Lewis, Winston" userId="S::wrlewis@wpi.edu::e6dfe653-96ff-497b-bacd-fa257e4eb757" providerId="AD" clId="Web-{AFC30651-F798-D682-6637-FBA942AC7C40}" dt="2023-05-01T18:45:50.731" v="604"/>
          <ac:spMkLst>
            <pc:docMk/>
            <pc:sldMk cId="2896260594" sldId="277"/>
            <ac:spMk id="4" creationId="{391E9735-174E-4245-065F-10253B4CB56E}"/>
          </ac:spMkLst>
        </pc:spChg>
        <pc:picChg chg="add mod ord">
          <ac:chgData name="Lewis, Winston" userId="S::wrlewis@wpi.edu::e6dfe653-96ff-497b-bacd-fa257e4eb757" providerId="AD" clId="Web-{AFC30651-F798-D682-6637-FBA942AC7C40}" dt="2023-05-01T18:45:56.762" v="605" actId="14100"/>
          <ac:picMkLst>
            <pc:docMk/>
            <pc:sldMk cId="2896260594" sldId="277"/>
            <ac:picMk id="7" creationId="{B4C56E7D-3B91-DD1F-D13D-DD7802830DB1}"/>
          </ac:picMkLst>
        </pc:picChg>
      </pc:sldChg>
    </pc:docChg>
  </pc:docChgLst>
  <pc:docChgLst>
    <pc:chgData name="Lewis, Winston" userId="S::wrlewis@wpi.edu::e6dfe653-96ff-497b-bacd-fa257e4eb757" providerId="AD" clId="Web-{B9587665-F4DC-7C68-2730-1063179CBEDF}"/>
    <pc:docChg chg="modSld">
      <pc:chgData name="Lewis, Winston" userId="S::wrlewis@wpi.edu::e6dfe653-96ff-497b-bacd-fa257e4eb757" providerId="AD" clId="Web-{B9587665-F4DC-7C68-2730-1063179CBEDF}" dt="2023-04-30T22:39:14.869" v="11" actId="20577"/>
      <pc:docMkLst>
        <pc:docMk/>
      </pc:docMkLst>
      <pc:sldChg chg="modSp">
        <pc:chgData name="Lewis, Winston" userId="S::wrlewis@wpi.edu::e6dfe653-96ff-497b-bacd-fa257e4eb757" providerId="AD" clId="Web-{B9587665-F4DC-7C68-2730-1063179CBEDF}" dt="2023-04-30T22:39:14.869" v="11" actId="20577"/>
        <pc:sldMkLst>
          <pc:docMk/>
          <pc:sldMk cId="2075725704" sldId="268"/>
        </pc:sldMkLst>
        <pc:spChg chg="mod">
          <ac:chgData name="Lewis, Winston" userId="S::wrlewis@wpi.edu::e6dfe653-96ff-497b-bacd-fa257e4eb757" providerId="AD" clId="Web-{B9587665-F4DC-7C68-2730-1063179CBEDF}" dt="2023-04-30T22:39:14.869" v="11" actId="20577"/>
          <ac:spMkLst>
            <pc:docMk/>
            <pc:sldMk cId="2075725704" sldId="268"/>
            <ac:spMk id="3" creationId="{00000000-0000-0000-0000-000000000000}"/>
          </ac:spMkLst>
        </pc:spChg>
      </pc:sldChg>
    </pc:docChg>
  </pc:docChgLst>
  <pc:docChgLst>
    <pc:chgData name="Xiao, Xiao" userId="S::xxiao@wpi.edu::2253061f-50b6-459e-b537-2cec58ec426b" providerId="AD" clId="Web-{A6514263-18DC-15D5-FF69-8DCB8400414A}"/>
    <pc:docChg chg="addSld modSld">
      <pc:chgData name="Xiao, Xiao" userId="S::xxiao@wpi.edu::2253061f-50b6-459e-b537-2cec58ec426b" providerId="AD" clId="Web-{A6514263-18DC-15D5-FF69-8DCB8400414A}" dt="2023-05-02T19:26:08.594" v="257"/>
      <pc:docMkLst>
        <pc:docMk/>
      </pc:docMkLst>
      <pc:sldChg chg="modSp">
        <pc:chgData name="Xiao, Xiao" userId="S::xxiao@wpi.edu::2253061f-50b6-459e-b537-2cec58ec426b" providerId="AD" clId="Web-{A6514263-18DC-15D5-FF69-8DCB8400414A}" dt="2023-05-02T18:35:49.613" v="229" actId="20577"/>
        <pc:sldMkLst>
          <pc:docMk/>
          <pc:sldMk cId="663296593" sldId="267"/>
        </pc:sldMkLst>
        <pc:spChg chg="mod">
          <ac:chgData name="Xiao, Xiao" userId="S::xxiao@wpi.edu::2253061f-50b6-459e-b537-2cec58ec426b" providerId="AD" clId="Web-{A6514263-18DC-15D5-FF69-8DCB8400414A}" dt="2023-05-02T18:35:49.613" v="229" actId="20577"/>
          <ac:spMkLst>
            <pc:docMk/>
            <pc:sldMk cId="663296593" sldId="267"/>
            <ac:spMk id="3" creationId="{00000000-0000-0000-0000-000000000000}"/>
          </ac:spMkLst>
        </pc:spChg>
      </pc:sldChg>
      <pc:sldChg chg="addSp delSp modSp new modNotes">
        <pc:chgData name="Xiao, Xiao" userId="S::xxiao@wpi.edu::2253061f-50b6-459e-b537-2cec58ec426b" providerId="AD" clId="Web-{A6514263-18DC-15D5-FF69-8DCB8400414A}" dt="2023-05-02T19:04:39.703" v="247"/>
        <pc:sldMkLst>
          <pc:docMk/>
          <pc:sldMk cId="266608588" sldId="282"/>
        </pc:sldMkLst>
        <pc:spChg chg="mod">
          <ac:chgData name="Xiao, Xiao" userId="S::xxiao@wpi.edu::2253061f-50b6-459e-b537-2cec58ec426b" providerId="AD" clId="Web-{A6514263-18DC-15D5-FF69-8DCB8400414A}" dt="2023-05-02T17:44:54.242" v="7" actId="20577"/>
          <ac:spMkLst>
            <pc:docMk/>
            <pc:sldMk cId="266608588" sldId="282"/>
            <ac:spMk id="2" creationId="{F1758CA1-D55A-E1BE-E49C-228E53948CC2}"/>
          </ac:spMkLst>
        </pc:spChg>
        <pc:spChg chg="del">
          <ac:chgData name="Xiao, Xiao" userId="S::xxiao@wpi.edu::2253061f-50b6-459e-b537-2cec58ec426b" providerId="AD" clId="Web-{A6514263-18DC-15D5-FF69-8DCB8400414A}" dt="2023-05-02T17:44:23.992" v="2"/>
          <ac:spMkLst>
            <pc:docMk/>
            <pc:sldMk cId="266608588" sldId="282"/>
            <ac:spMk id="3" creationId="{B79AFA31-D199-7EDD-20A9-506555B65CC0}"/>
          </ac:spMkLst>
        </pc:spChg>
        <pc:spChg chg="del">
          <ac:chgData name="Xiao, Xiao" userId="S::xxiao@wpi.edu::2253061f-50b6-459e-b537-2cec58ec426b" providerId="AD" clId="Web-{A6514263-18DC-15D5-FF69-8DCB8400414A}" dt="2023-05-02T17:44:38.632" v="5"/>
          <ac:spMkLst>
            <pc:docMk/>
            <pc:sldMk cId="266608588" sldId="282"/>
            <ac:spMk id="4" creationId="{30B26E02-6153-C4BA-A42C-D60BB08C7A3B}"/>
          </ac:spMkLst>
        </pc:spChg>
        <pc:picChg chg="add mod ord">
          <ac:chgData name="Xiao, Xiao" userId="S::xxiao@wpi.edu::2253061f-50b6-459e-b537-2cec58ec426b" providerId="AD" clId="Web-{A6514263-18DC-15D5-FF69-8DCB8400414A}" dt="2023-05-02T17:44:58.680" v="8" actId="1076"/>
          <ac:picMkLst>
            <pc:docMk/>
            <pc:sldMk cId="266608588" sldId="282"/>
            <ac:picMk id="7" creationId="{5FF284CD-7EA3-E32E-2DFA-FBDC980BF764}"/>
          </ac:picMkLst>
        </pc:picChg>
      </pc:sldChg>
      <pc:sldChg chg="addSp delSp modSp new modNotes">
        <pc:chgData name="Xiao, Xiao" userId="S::xxiao@wpi.edu::2253061f-50b6-459e-b537-2cec58ec426b" providerId="AD" clId="Web-{A6514263-18DC-15D5-FF69-8DCB8400414A}" dt="2023-05-02T19:03:41.264" v="241"/>
        <pc:sldMkLst>
          <pc:docMk/>
          <pc:sldMk cId="2623992594" sldId="283"/>
        </pc:sldMkLst>
        <pc:spChg chg="del">
          <ac:chgData name="Xiao, Xiao" userId="S::xxiao@wpi.edu::2253061f-50b6-459e-b537-2cec58ec426b" providerId="AD" clId="Web-{A6514263-18DC-15D5-FF69-8DCB8400414A}" dt="2023-05-02T17:45:56.822" v="15"/>
          <ac:spMkLst>
            <pc:docMk/>
            <pc:sldMk cId="2623992594" sldId="283"/>
            <ac:spMk id="2" creationId="{4FC24E17-FD27-16C8-B9CA-C10C80969EF9}"/>
          </ac:spMkLst>
        </pc:spChg>
        <pc:spChg chg="del">
          <ac:chgData name="Xiao, Xiao" userId="S::xxiao@wpi.edu::2253061f-50b6-459e-b537-2cec58ec426b" providerId="AD" clId="Web-{A6514263-18DC-15D5-FF69-8DCB8400414A}" dt="2023-05-02T17:45:44.649" v="9"/>
          <ac:spMkLst>
            <pc:docMk/>
            <pc:sldMk cId="2623992594" sldId="283"/>
            <ac:spMk id="3" creationId="{C59B4629-B13B-198B-D774-87582844A2AB}"/>
          </ac:spMkLst>
        </pc:spChg>
        <pc:spChg chg="del mod">
          <ac:chgData name="Xiao, Xiao" userId="S::xxiao@wpi.edu::2253061f-50b6-459e-b537-2cec58ec426b" providerId="AD" clId="Web-{A6514263-18DC-15D5-FF69-8DCB8400414A}" dt="2023-05-02T17:45:51.587" v="13"/>
          <ac:spMkLst>
            <pc:docMk/>
            <pc:sldMk cId="2623992594" sldId="283"/>
            <ac:spMk id="4" creationId="{B467133C-669B-8CF4-2477-557FA9DF5C46}"/>
          </ac:spMkLst>
        </pc:spChg>
        <pc:spChg chg="add del mod">
          <ac:chgData name="Xiao, Xiao" userId="S::xxiao@wpi.edu::2253061f-50b6-459e-b537-2cec58ec426b" providerId="AD" clId="Web-{A6514263-18DC-15D5-FF69-8DCB8400414A}" dt="2023-05-02T17:45:55.040" v="14"/>
          <ac:spMkLst>
            <pc:docMk/>
            <pc:sldMk cId="2623992594" sldId="283"/>
            <ac:spMk id="9" creationId="{A4D3DE9E-B03F-DE74-C4C0-88D624619920}"/>
          </ac:spMkLst>
        </pc:spChg>
        <pc:picChg chg="add del mod ord">
          <ac:chgData name="Xiao, Xiao" userId="S::xxiao@wpi.edu::2253061f-50b6-459e-b537-2cec58ec426b" providerId="AD" clId="Web-{A6514263-18DC-15D5-FF69-8DCB8400414A}" dt="2023-05-02T17:45:48.228" v="10"/>
          <ac:picMkLst>
            <pc:docMk/>
            <pc:sldMk cId="2623992594" sldId="283"/>
            <ac:picMk id="7" creationId="{3B3977AE-080C-E15D-BFDC-CA779E93CAD3}"/>
          </ac:picMkLst>
        </pc:picChg>
        <pc:picChg chg="add mod">
          <ac:chgData name="Xiao, Xiao" userId="S::xxiao@wpi.edu::2253061f-50b6-459e-b537-2cec58ec426b" providerId="AD" clId="Web-{A6514263-18DC-15D5-FF69-8DCB8400414A}" dt="2023-05-02T17:46:22.400" v="19" actId="1076"/>
          <ac:picMkLst>
            <pc:docMk/>
            <pc:sldMk cId="2623992594" sldId="283"/>
            <ac:picMk id="10" creationId="{E2C0AACF-AC05-BAF1-6E56-B8EA8CB52048}"/>
          </ac:picMkLst>
        </pc:picChg>
        <pc:picChg chg="add mod">
          <ac:chgData name="Xiao, Xiao" userId="S::xxiao@wpi.edu::2253061f-50b6-459e-b537-2cec58ec426b" providerId="AD" clId="Web-{A6514263-18DC-15D5-FF69-8DCB8400414A}" dt="2023-05-02T17:46:45.713" v="22" actId="1076"/>
          <ac:picMkLst>
            <pc:docMk/>
            <pc:sldMk cId="2623992594" sldId="283"/>
            <ac:picMk id="11" creationId="{C359D90A-86DB-A6C4-24EF-0A999C0F9C0F}"/>
          </ac:picMkLst>
        </pc:picChg>
      </pc:sldChg>
      <pc:sldChg chg="addSp delSp modSp new modNotes">
        <pc:chgData name="Xiao, Xiao" userId="S::xxiao@wpi.edu::2253061f-50b6-459e-b537-2cec58ec426b" providerId="AD" clId="Web-{A6514263-18DC-15D5-FF69-8DCB8400414A}" dt="2023-05-02T19:03:53.764" v="243"/>
        <pc:sldMkLst>
          <pc:docMk/>
          <pc:sldMk cId="3892776259" sldId="284"/>
        </pc:sldMkLst>
        <pc:spChg chg="mod">
          <ac:chgData name="Xiao, Xiao" userId="S::xxiao@wpi.edu::2253061f-50b6-459e-b537-2cec58ec426b" providerId="AD" clId="Web-{A6514263-18DC-15D5-FF69-8DCB8400414A}" dt="2023-05-02T18:08:15.900" v="37" actId="20577"/>
          <ac:spMkLst>
            <pc:docMk/>
            <pc:sldMk cId="3892776259" sldId="284"/>
            <ac:spMk id="2" creationId="{12E9323D-17E7-BB7E-B209-E02C4A6D3980}"/>
          </ac:spMkLst>
        </pc:spChg>
        <pc:spChg chg="mod">
          <ac:chgData name="Xiao, Xiao" userId="S::xxiao@wpi.edu::2253061f-50b6-459e-b537-2cec58ec426b" providerId="AD" clId="Web-{A6514263-18DC-15D5-FF69-8DCB8400414A}" dt="2023-05-02T18:47:17.583" v="234" actId="20577"/>
          <ac:spMkLst>
            <pc:docMk/>
            <pc:sldMk cId="3892776259" sldId="284"/>
            <ac:spMk id="3" creationId="{3664EBA2-51FD-5900-A3D4-60800E0AB6F1}"/>
          </ac:spMkLst>
        </pc:spChg>
        <pc:spChg chg="del">
          <ac:chgData name="Xiao, Xiao" userId="S::xxiao@wpi.edu::2253061f-50b6-459e-b537-2cec58ec426b" providerId="AD" clId="Web-{A6514263-18DC-15D5-FF69-8DCB8400414A}" dt="2023-05-02T18:16:22.521" v="122"/>
          <ac:spMkLst>
            <pc:docMk/>
            <pc:sldMk cId="3892776259" sldId="284"/>
            <ac:spMk id="4" creationId="{491CD8DC-53C4-DE4E-0C2C-0D112710033B}"/>
          </ac:spMkLst>
        </pc:spChg>
        <pc:picChg chg="add mod ord">
          <ac:chgData name="Xiao, Xiao" userId="S::xxiao@wpi.edu::2253061f-50b6-459e-b537-2cec58ec426b" providerId="AD" clId="Web-{A6514263-18DC-15D5-FF69-8DCB8400414A}" dt="2023-05-02T18:16:22.521" v="122"/>
          <ac:picMkLst>
            <pc:docMk/>
            <pc:sldMk cId="3892776259" sldId="284"/>
            <ac:picMk id="7" creationId="{C2D874F2-32BD-77B9-7F73-B26A04656A8D}"/>
          </ac:picMkLst>
        </pc:picChg>
      </pc:sldChg>
      <pc:sldChg chg="addSp delSp modSp new modNotes">
        <pc:chgData name="Xiao, Xiao" userId="S::xxiao@wpi.edu::2253061f-50b6-459e-b537-2cec58ec426b" providerId="AD" clId="Web-{A6514263-18DC-15D5-FF69-8DCB8400414A}" dt="2023-05-02T19:26:08.594" v="257"/>
        <pc:sldMkLst>
          <pc:docMk/>
          <pc:sldMk cId="1902359980" sldId="285"/>
        </pc:sldMkLst>
        <pc:spChg chg="mod">
          <ac:chgData name="Xiao, Xiao" userId="S::xxiao@wpi.edu::2253061f-50b6-459e-b537-2cec58ec426b" providerId="AD" clId="Web-{A6514263-18DC-15D5-FF69-8DCB8400414A}" dt="2023-05-02T18:13:27.642" v="51" actId="20577"/>
          <ac:spMkLst>
            <pc:docMk/>
            <pc:sldMk cId="1902359980" sldId="285"/>
            <ac:spMk id="2" creationId="{6FB3456B-933E-A813-2F00-8B2DFEFF8624}"/>
          </ac:spMkLst>
        </pc:spChg>
        <pc:spChg chg="add del mod">
          <ac:chgData name="Xiao, Xiao" userId="S::xxiao@wpi.edu::2253061f-50b6-459e-b537-2cec58ec426b" providerId="AD" clId="Web-{A6514263-18DC-15D5-FF69-8DCB8400414A}" dt="2023-05-02T18:47:21.474" v="235" actId="20577"/>
          <ac:spMkLst>
            <pc:docMk/>
            <pc:sldMk cId="1902359980" sldId="285"/>
            <ac:spMk id="3" creationId="{A2A669B2-4137-4EAD-0288-0F527C1A301C}"/>
          </ac:spMkLst>
        </pc:spChg>
        <pc:spChg chg="del">
          <ac:chgData name="Xiao, Xiao" userId="S::xxiao@wpi.edu::2253061f-50b6-459e-b537-2cec58ec426b" providerId="AD" clId="Web-{A6514263-18DC-15D5-FF69-8DCB8400414A}" dt="2023-05-02T18:13:59.096" v="56"/>
          <ac:spMkLst>
            <pc:docMk/>
            <pc:sldMk cId="1902359980" sldId="285"/>
            <ac:spMk id="4" creationId="{824BFF20-CA4F-53E6-7D2A-7AD542EEE9E4}"/>
          </ac:spMkLst>
        </pc:spChg>
        <pc:picChg chg="add del mod ord">
          <ac:chgData name="Xiao, Xiao" userId="S::xxiao@wpi.edu::2253061f-50b6-459e-b537-2cec58ec426b" providerId="AD" clId="Web-{A6514263-18DC-15D5-FF69-8DCB8400414A}" dt="2023-05-02T18:13:41.924" v="55"/>
          <ac:picMkLst>
            <pc:docMk/>
            <pc:sldMk cId="1902359980" sldId="285"/>
            <ac:picMk id="7" creationId="{94CCA705-A03D-3758-A27F-8BDC1D2BDC1E}"/>
          </ac:picMkLst>
        </pc:picChg>
        <pc:picChg chg="add mod ord">
          <ac:chgData name="Xiao, Xiao" userId="S::xxiao@wpi.edu::2253061f-50b6-459e-b537-2cec58ec426b" providerId="AD" clId="Web-{A6514263-18DC-15D5-FF69-8DCB8400414A}" dt="2023-05-02T18:13:59.096" v="56"/>
          <ac:picMkLst>
            <pc:docMk/>
            <pc:sldMk cId="1902359980" sldId="285"/>
            <ac:picMk id="8" creationId="{33571B83-7378-BE1A-9485-7608CDBC325A}"/>
          </ac:picMkLst>
        </pc:picChg>
      </pc:sldChg>
    </pc:docChg>
  </pc:docChgLst>
  <pc:docChgLst>
    <pc:chgData name="Lewis, Winston" userId="S::wrlewis@wpi.edu::e6dfe653-96ff-497b-bacd-fa257e4eb757" providerId="AD" clId="Web-{9B1C232D-A44D-8F67-F2E9-FB5D3A12D06D}"/>
    <pc:docChg chg="modSld">
      <pc:chgData name="Lewis, Winston" userId="S::wrlewis@wpi.edu::e6dfe653-96ff-497b-bacd-fa257e4eb757" providerId="AD" clId="Web-{9B1C232D-A44D-8F67-F2E9-FB5D3A12D06D}" dt="2023-05-01T04:58:49.206" v="2"/>
      <pc:docMkLst>
        <pc:docMk/>
      </pc:docMkLst>
      <pc:sldChg chg="modNotes">
        <pc:chgData name="Lewis, Winston" userId="S::wrlewis@wpi.edu::e6dfe653-96ff-497b-bacd-fa257e4eb757" providerId="AD" clId="Web-{9B1C232D-A44D-8F67-F2E9-FB5D3A12D06D}" dt="2023-05-01T04:58:19.533" v="0"/>
        <pc:sldMkLst>
          <pc:docMk/>
          <pc:sldMk cId="2075725704" sldId="268"/>
        </pc:sldMkLst>
      </pc:sldChg>
      <pc:sldChg chg="modNotes">
        <pc:chgData name="Lewis, Winston" userId="S::wrlewis@wpi.edu::e6dfe653-96ff-497b-bacd-fa257e4eb757" providerId="AD" clId="Web-{9B1C232D-A44D-8F67-F2E9-FB5D3A12D06D}" dt="2023-05-01T04:58:49.206" v="2"/>
        <pc:sldMkLst>
          <pc:docMk/>
          <pc:sldMk cId="626246181" sldId="270"/>
        </pc:sldMkLst>
      </pc:sldChg>
    </pc:docChg>
  </pc:docChgLst>
  <pc:docChgLst>
    <pc:chgData name="Lewis, Winston" userId="S::wrlewis@wpi.edu::e6dfe653-96ff-497b-bacd-fa257e4eb757" providerId="AD" clId="Web-{8816C1E2-0ED5-120A-6FD8-C4BA3AC96DAD}"/>
    <pc:docChg chg="modSld">
      <pc:chgData name="Lewis, Winston" userId="S::wrlewis@wpi.edu::e6dfe653-96ff-497b-bacd-fa257e4eb757" providerId="AD" clId="Web-{8816C1E2-0ED5-120A-6FD8-C4BA3AC96DAD}" dt="2023-05-01T23:49:10.240" v="9"/>
      <pc:docMkLst>
        <pc:docMk/>
      </pc:docMkLst>
      <pc:sldChg chg="addSp delSp modSp">
        <pc:chgData name="Lewis, Winston" userId="S::wrlewis@wpi.edu::e6dfe653-96ff-497b-bacd-fa257e4eb757" providerId="AD" clId="Web-{8816C1E2-0ED5-120A-6FD8-C4BA3AC96DAD}" dt="2023-05-01T23:49:10.240" v="9"/>
        <pc:sldMkLst>
          <pc:docMk/>
          <pc:sldMk cId="663296593" sldId="267"/>
        </pc:sldMkLst>
        <pc:spChg chg="mod">
          <ac:chgData name="Lewis, Winston" userId="S::wrlewis@wpi.edu::e6dfe653-96ff-497b-bacd-fa257e4eb757" providerId="AD" clId="Web-{8816C1E2-0ED5-120A-6FD8-C4BA3AC96DAD}" dt="2023-05-01T23:49:06.990" v="6" actId="20577"/>
          <ac:spMkLst>
            <pc:docMk/>
            <pc:sldMk cId="663296593" sldId="267"/>
            <ac:spMk id="6" creationId="{00000000-0000-0000-0000-000000000000}"/>
          </ac:spMkLst>
        </pc:spChg>
        <pc:spChg chg="add">
          <ac:chgData name="Lewis, Winston" userId="S::wrlewis@wpi.edu::e6dfe653-96ff-497b-bacd-fa257e4eb757" providerId="AD" clId="Web-{8816C1E2-0ED5-120A-6FD8-C4BA3AC96DAD}" dt="2023-05-01T23:49:07.443" v="7"/>
          <ac:spMkLst>
            <pc:docMk/>
            <pc:sldMk cId="663296593" sldId="267"/>
            <ac:spMk id="8" creationId="{4F0C0139-011A-D0D9-7F3E-E5FF79F8496D}"/>
          </ac:spMkLst>
        </pc:spChg>
        <pc:spChg chg="add del">
          <ac:chgData name="Lewis, Winston" userId="S::wrlewis@wpi.edu::e6dfe653-96ff-497b-bacd-fa257e4eb757" providerId="AD" clId="Web-{8816C1E2-0ED5-120A-6FD8-C4BA3AC96DAD}" dt="2023-05-01T23:49:10.240" v="9"/>
          <ac:spMkLst>
            <pc:docMk/>
            <pc:sldMk cId="663296593" sldId="267"/>
            <ac:spMk id="10" creationId="{C778D346-7158-8F57-54AF-B8E1F44E4AD8}"/>
          </ac:spMkLst>
        </pc:spChg>
      </pc:sldChg>
      <pc:sldChg chg="addSp">
        <pc:chgData name="Lewis, Winston" userId="S::wrlewis@wpi.edu::e6dfe653-96ff-497b-bacd-fa257e4eb757" providerId="AD" clId="Web-{8816C1E2-0ED5-120A-6FD8-C4BA3AC96DAD}" dt="2023-05-01T23:48:32.239" v="0"/>
        <pc:sldMkLst>
          <pc:docMk/>
          <pc:sldMk cId="1702137043" sldId="272"/>
        </pc:sldMkLst>
        <pc:spChg chg="add">
          <ac:chgData name="Lewis, Winston" userId="S::wrlewis@wpi.edu::e6dfe653-96ff-497b-bacd-fa257e4eb757" providerId="AD" clId="Web-{8816C1E2-0ED5-120A-6FD8-C4BA3AC96DAD}" dt="2023-05-01T23:48:32.239" v="0"/>
          <ac:spMkLst>
            <pc:docMk/>
            <pc:sldMk cId="1702137043" sldId="272"/>
            <ac:spMk id="8" creationId="{0F94B248-D789-AE5F-637C-6561D7779530}"/>
          </ac:spMkLst>
        </pc:spChg>
      </pc:sldChg>
      <pc:sldChg chg="addSp">
        <pc:chgData name="Lewis, Winston" userId="S::wrlewis@wpi.edu::e6dfe653-96ff-497b-bacd-fa257e4eb757" providerId="AD" clId="Web-{8816C1E2-0ED5-120A-6FD8-C4BA3AC96DAD}" dt="2023-05-01T23:48:36.661" v="1"/>
        <pc:sldMkLst>
          <pc:docMk/>
          <pc:sldMk cId="1711812775" sldId="273"/>
        </pc:sldMkLst>
        <pc:spChg chg="add">
          <ac:chgData name="Lewis, Winston" userId="S::wrlewis@wpi.edu::e6dfe653-96ff-497b-bacd-fa257e4eb757" providerId="AD" clId="Web-{8816C1E2-0ED5-120A-6FD8-C4BA3AC96DAD}" dt="2023-05-01T23:48:36.661" v="1"/>
          <ac:spMkLst>
            <pc:docMk/>
            <pc:sldMk cId="1711812775" sldId="273"/>
            <ac:spMk id="8" creationId="{28D00E67-411B-A33E-24A5-2F18303E6CC5}"/>
          </ac:spMkLst>
        </pc:spChg>
      </pc:sldChg>
      <pc:sldChg chg="addSp">
        <pc:chgData name="Lewis, Winston" userId="S::wrlewis@wpi.edu::e6dfe653-96ff-497b-bacd-fa257e4eb757" providerId="AD" clId="Web-{8816C1E2-0ED5-120A-6FD8-C4BA3AC96DAD}" dt="2023-05-01T23:48:40.989" v="2"/>
        <pc:sldMkLst>
          <pc:docMk/>
          <pc:sldMk cId="1277092388" sldId="274"/>
        </pc:sldMkLst>
        <pc:spChg chg="add">
          <ac:chgData name="Lewis, Winston" userId="S::wrlewis@wpi.edu::e6dfe653-96ff-497b-bacd-fa257e4eb757" providerId="AD" clId="Web-{8816C1E2-0ED5-120A-6FD8-C4BA3AC96DAD}" dt="2023-05-01T23:48:40.989" v="2"/>
          <ac:spMkLst>
            <pc:docMk/>
            <pc:sldMk cId="1277092388" sldId="274"/>
            <ac:spMk id="8" creationId="{68253433-52B5-CE2A-637B-5ABA0A594891}"/>
          </ac:spMkLst>
        </pc:spChg>
      </pc:sldChg>
      <pc:sldChg chg="addSp">
        <pc:chgData name="Lewis, Winston" userId="S::wrlewis@wpi.edu::e6dfe653-96ff-497b-bacd-fa257e4eb757" providerId="AD" clId="Web-{8816C1E2-0ED5-120A-6FD8-C4BA3AC96DAD}" dt="2023-05-01T23:48:55.271" v="4"/>
        <pc:sldMkLst>
          <pc:docMk/>
          <pc:sldMk cId="4251331886" sldId="275"/>
        </pc:sldMkLst>
        <pc:spChg chg="add">
          <ac:chgData name="Lewis, Winston" userId="S::wrlewis@wpi.edu::e6dfe653-96ff-497b-bacd-fa257e4eb757" providerId="AD" clId="Web-{8816C1E2-0ED5-120A-6FD8-C4BA3AC96DAD}" dt="2023-05-01T23:48:55.271" v="4"/>
          <ac:spMkLst>
            <pc:docMk/>
            <pc:sldMk cId="4251331886" sldId="275"/>
            <ac:spMk id="8" creationId="{B02CEB41-607A-6B77-7676-F959BBB86014}"/>
          </ac:spMkLst>
        </pc:spChg>
      </pc:sldChg>
      <pc:sldChg chg="addSp">
        <pc:chgData name="Lewis, Winston" userId="S::wrlewis@wpi.edu::e6dfe653-96ff-497b-bacd-fa257e4eb757" providerId="AD" clId="Web-{8816C1E2-0ED5-120A-6FD8-C4BA3AC96DAD}" dt="2023-05-01T23:48:58.911" v="5"/>
        <pc:sldMkLst>
          <pc:docMk/>
          <pc:sldMk cId="2206155870" sldId="276"/>
        </pc:sldMkLst>
        <pc:spChg chg="add">
          <ac:chgData name="Lewis, Winston" userId="S::wrlewis@wpi.edu::e6dfe653-96ff-497b-bacd-fa257e4eb757" providerId="AD" clId="Web-{8816C1E2-0ED5-120A-6FD8-C4BA3AC96DAD}" dt="2023-05-01T23:48:58.911" v="5"/>
          <ac:spMkLst>
            <pc:docMk/>
            <pc:sldMk cId="2206155870" sldId="276"/>
            <ac:spMk id="8" creationId="{511D6D9B-B9C4-ACC7-8FCF-4466F6595482}"/>
          </ac:spMkLst>
        </pc:spChg>
      </pc:sldChg>
      <pc:sldChg chg="addSp">
        <pc:chgData name="Lewis, Winston" userId="S::wrlewis@wpi.edu::e6dfe653-96ff-497b-bacd-fa257e4eb757" providerId="AD" clId="Web-{8816C1E2-0ED5-120A-6FD8-C4BA3AC96DAD}" dt="2023-05-01T23:48:46.005" v="3"/>
        <pc:sldMkLst>
          <pc:docMk/>
          <pc:sldMk cId="2896260594" sldId="277"/>
        </pc:sldMkLst>
        <pc:spChg chg="add">
          <ac:chgData name="Lewis, Winston" userId="S::wrlewis@wpi.edu::e6dfe653-96ff-497b-bacd-fa257e4eb757" providerId="AD" clId="Web-{8816C1E2-0ED5-120A-6FD8-C4BA3AC96DAD}" dt="2023-05-01T23:48:46.005" v="3"/>
          <ac:spMkLst>
            <pc:docMk/>
            <pc:sldMk cId="2896260594" sldId="277"/>
            <ac:spMk id="8" creationId="{CF3DAF65-1711-A2D5-BD94-CBC16C34A8AF}"/>
          </ac:spMkLst>
        </pc:spChg>
      </pc:sldChg>
    </pc:docChg>
  </pc:docChgLst>
  <pc:docChgLst>
    <pc:chgData name="Lewis, Winston" userId="S::wrlewis@wpi.edu::e6dfe653-96ff-497b-bacd-fa257e4eb757" providerId="AD" clId="Web-{219CA94D-2A5F-FC16-C5B7-7A33FB60D99B}"/>
    <pc:docChg chg="modSld">
      <pc:chgData name="Lewis, Winston" userId="S::wrlewis@wpi.edu::e6dfe653-96ff-497b-bacd-fa257e4eb757" providerId="AD" clId="Web-{219CA94D-2A5F-FC16-C5B7-7A33FB60D99B}" dt="2023-05-02T18:55:50.031" v="150"/>
      <pc:docMkLst>
        <pc:docMk/>
      </pc:docMkLst>
      <pc:sldChg chg="modSp">
        <pc:chgData name="Lewis, Winston" userId="S::wrlewis@wpi.edu::e6dfe653-96ff-497b-bacd-fa257e4eb757" providerId="AD" clId="Web-{219CA94D-2A5F-FC16-C5B7-7A33FB60D99B}" dt="2023-05-02T18:40:09.079" v="49" actId="20577"/>
        <pc:sldMkLst>
          <pc:docMk/>
          <pc:sldMk cId="2075725704" sldId="268"/>
        </pc:sldMkLst>
        <pc:spChg chg="mod">
          <ac:chgData name="Lewis, Winston" userId="S::wrlewis@wpi.edu::e6dfe653-96ff-497b-bacd-fa257e4eb757" providerId="AD" clId="Web-{219CA94D-2A5F-FC16-C5B7-7A33FB60D99B}" dt="2023-05-02T18:40:09.079" v="49" actId="20577"/>
          <ac:spMkLst>
            <pc:docMk/>
            <pc:sldMk cId="2075725704" sldId="268"/>
            <ac:spMk id="3" creationId="{00000000-0000-0000-0000-000000000000}"/>
          </ac:spMkLst>
        </pc:spChg>
      </pc:sldChg>
      <pc:sldChg chg="modNotes">
        <pc:chgData name="Lewis, Winston" userId="S::wrlewis@wpi.edu::e6dfe653-96ff-497b-bacd-fa257e4eb757" providerId="AD" clId="Web-{219CA94D-2A5F-FC16-C5B7-7A33FB60D99B}" dt="2023-05-02T18:52:24.024" v="118"/>
        <pc:sldMkLst>
          <pc:docMk/>
          <pc:sldMk cId="626246181" sldId="270"/>
        </pc:sldMkLst>
      </pc:sldChg>
      <pc:sldChg chg="modSp">
        <pc:chgData name="Lewis, Winston" userId="S::wrlewis@wpi.edu::e6dfe653-96ff-497b-bacd-fa257e4eb757" providerId="AD" clId="Web-{219CA94D-2A5F-FC16-C5B7-7A33FB60D99B}" dt="2023-05-02T18:44:38.619" v="61" actId="20577"/>
        <pc:sldMkLst>
          <pc:docMk/>
          <pc:sldMk cId="1508817946" sldId="271"/>
        </pc:sldMkLst>
        <pc:spChg chg="mod">
          <ac:chgData name="Lewis, Winston" userId="S::wrlewis@wpi.edu::e6dfe653-96ff-497b-bacd-fa257e4eb757" providerId="AD" clId="Web-{219CA94D-2A5F-FC16-C5B7-7A33FB60D99B}" dt="2023-05-02T18:44:38.619" v="61" actId="20577"/>
          <ac:spMkLst>
            <pc:docMk/>
            <pc:sldMk cId="1508817946" sldId="271"/>
            <ac:spMk id="3" creationId="{85997F16-BC80-2749-F693-0A4C28C84399}"/>
          </ac:spMkLst>
        </pc:spChg>
      </pc:sldChg>
      <pc:sldChg chg="modSp modNotes">
        <pc:chgData name="Lewis, Winston" userId="S::wrlewis@wpi.edu::e6dfe653-96ff-497b-bacd-fa257e4eb757" providerId="AD" clId="Web-{219CA94D-2A5F-FC16-C5B7-7A33FB60D99B}" dt="2023-05-02T18:44:59.150" v="64" actId="20577"/>
        <pc:sldMkLst>
          <pc:docMk/>
          <pc:sldMk cId="1702137043" sldId="272"/>
        </pc:sldMkLst>
        <pc:spChg chg="mod">
          <ac:chgData name="Lewis, Winston" userId="S::wrlewis@wpi.edu::e6dfe653-96ff-497b-bacd-fa257e4eb757" providerId="AD" clId="Web-{219CA94D-2A5F-FC16-C5B7-7A33FB60D99B}" dt="2023-05-02T18:44:59.150" v="64" actId="20577"/>
          <ac:spMkLst>
            <pc:docMk/>
            <pc:sldMk cId="1702137043" sldId="272"/>
            <ac:spMk id="3" creationId="{7D183C14-9A21-0DE6-EF32-669A1460B34F}"/>
          </ac:spMkLst>
        </pc:spChg>
      </pc:sldChg>
      <pc:sldChg chg="modNotes">
        <pc:chgData name="Lewis, Winston" userId="S::wrlewis@wpi.edu::e6dfe653-96ff-497b-bacd-fa257e4eb757" providerId="AD" clId="Web-{219CA94D-2A5F-FC16-C5B7-7A33FB60D99B}" dt="2023-05-02T18:55:50.031" v="150"/>
        <pc:sldMkLst>
          <pc:docMk/>
          <pc:sldMk cId="1277092388" sldId="274"/>
        </pc:sldMkLst>
      </pc:sldChg>
      <pc:sldChg chg="modNotes">
        <pc:chgData name="Lewis, Winston" userId="S::wrlewis@wpi.edu::e6dfe653-96ff-497b-bacd-fa257e4eb757" providerId="AD" clId="Web-{219CA94D-2A5F-FC16-C5B7-7A33FB60D99B}" dt="2023-05-02T18:48:58.158" v="106"/>
        <pc:sldMkLst>
          <pc:docMk/>
          <pc:sldMk cId="4251331886" sldId="275"/>
        </pc:sldMkLst>
      </pc:sldChg>
      <pc:sldChg chg="modSp">
        <pc:chgData name="Lewis, Winston" userId="S::wrlewis@wpi.edu::e6dfe653-96ff-497b-bacd-fa257e4eb757" providerId="AD" clId="Web-{219CA94D-2A5F-FC16-C5B7-7A33FB60D99B}" dt="2023-05-02T18:46:15.825" v="72" actId="20577"/>
        <pc:sldMkLst>
          <pc:docMk/>
          <pc:sldMk cId="2206155870" sldId="276"/>
        </pc:sldMkLst>
        <pc:spChg chg="mod">
          <ac:chgData name="Lewis, Winston" userId="S::wrlewis@wpi.edu::e6dfe653-96ff-497b-bacd-fa257e4eb757" providerId="AD" clId="Web-{219CA94D-2A5F-FC16-C5B7-7A33FB60D99B}" dt="2023-05-02T18:46:15.825" v="72" actId="20577"/>
          <ac:spMkLst>
            <pc:docMk/>
            <pc:sldMk cId="2206155870" sldId="276"/>
            <ac:spMk id="3" creationId="{D2262CAF-2620-25AB-9BC8-CB8F0179DEAC}"/>
          </ac:spMkLst>
        </pc:spChg>
      </pc:sldChg>
      <pc:sldChg chg="modSp modNotes">
        <pc:chgData name="Lewis, Winston" userId="S::wrlewis@wpi.edu::e6dfe653-96ff-497b-bacd-fa257e4eb757" providerId="AD" clId="Web-{219CA94D-2A5F-FC16-C5B7-7A33FB60D99B}" dt="2023-05-02T18:37:48.668" v="41"/>
        <pc:sldMkLst>
          <pc:docMk/>
          <pc:sldMk cId="4072097195" sldId="281"/>
        </pc:sldMkLst>
        <pc:spChg chg="mod">
          <ac:chgData name="Lewis, Winston" userId="S::wrlewis@wpi.edu::e6dfe653-96ff-497b-bacd-fa257e4eb757" providerId="AD" clId="Web-{219CA94D-2A5F-FC16-C5B7-7A33FB60D99B}" dt="2023-05-02T18:36:42.259" v="38" actId="20577"/>
          <ac:spMkLst>
            <pc:docMk/>
            <pc:sldMk cId="4072097195" sldId="281"/>
            <ac:spMk id="3" creationId="{6373C7D1-9993-30C9-7A1D-FAB41096ADF5}"/>
          </ac:spMkLst>
        </pc:spChg>
      </pc:sldChg>
      <pc:sldChg chg="modSp">
        <pc:chgData name="Lewis, Winston" userId="S::wrlewis@wpi.edu::e6dfe653-96ff-497b-bacd-fa257e4eb757" providerId="AD" clId="Web-{219CA94D-2A5F-FC16-C5B7-7A33FB60D99B}" dt="2023-05-02T18:35:11.928" v="1" actId="20577"/>
        <pc:sldMkLst>
          <pc:docMk/>
          <pc:sldMk cId="266608588" sldId="282"/>
        </pc:sldMkLst>
        <pc:spChg chg="mod">
          <ac:chgData name="Lewis, Winston" userId="S::wrlewis@wpi.edu::e6dfe653-96ff-497b-bacd-fa257e4eb757" providerId="AD" clId="Web-{219CA94D-2A5F-FC16-C5B7-7A33FB60D99B}" dt="2023-05-02T18:35:11.928" v="1" actId="20577"/>
          <ac:spMkLst>
            <pc:docMk/>
            <pc:sldMk cId="266608588" sldId="282"/>
            <ac:spMk id="2" creationId="{F1758CA1-D55A-E1BE-E49C-228E53948CC2}"/>
          </ac:spMkLst>
        </pc:spChg>
      </pc:sldChg>
    </pc:docChg>
  </pc:docChgLst>
  <pc:docChgLst>
    <pc:chgData name="Lewis, Winston" userId="S::wrlewis@wpi.edu::e6dfe653-96ff-497b-bacd-fa257e4eb757" providerId="AD" clId="Web-{800C70AB-63A7-6C05-0ACD-06A81C546318}"/>
    <pc:docChg chg="modSld">
      <pc:chgData name="Lewis, Winston" userId="S::wrlewis@wpi.edu::e6dfe653-96ff-497b-bacd-fa257e4eb757" providerId="AD" clId="Web-{800C70AB-63A7-6C05-0ACD-06A81C546318}" dt="2023-05-02T00:13:22.915" v="186"/>
      <pc:docMkLst>
        <pc:docMk/>
      </pc:docMkLst>
      <pc:sldChg chg="modSp">
        <pc:chgData name="Lewis, Winston" userId="S::wrlewis@wpi.edu::e6dfe653-96ff-497b-bacd-fa257e4eb757" providerId="AD" clId="Web-{800C70AB-63A7-6C05-0ACD-06A81C546318}" dt="2023-05-01T23:29:06.947" v="184" actId="20577"/>
        <pc:sldMkLst>
          <pc:docMk/>
          <pc:sldMk cId="4251331886" sldId="275"/>
        </pc:sldMkLst>
        <pc:spChg chg="mod">
          <ac:chgData name="Lewis, Winston" userId="S::wrlewis@wpi.edu::e6dfe653-96ff-497b-bacd-fa257e4eb757" providerId="AD" clId="Web-{800C70AB-63A7-6C05-0ACD-06A81C546318}" dt="2023-05-01T23:29:06.947" v="184" actId="20577"/>
          <ac:spMkLst>
            <pc:docMk/>
            <pc:sldMk cId="4251331886" sldId="275"/>
            <ac:spMk id="3" creationId="{C33D1E6C-F1FD-E02F-9A6A-8CDBB009B18A}"/>
          </ac:spMkLst>
        </pc:spChg>
      </pc:sldChg>
      <pc:sldChg chg="addSp delSp modSp modNotes">
        <pc:chgData name="Lewis, Winston" userId="S::wrlewis@wpi.edu::e6dfe653-96ff-497b-bacd-fa257e4eb757" providerId="AD" clId="Web-{800C70AB-63A7-6C05-0ACD-06A81C546318}" dt="2023-05-02T00:13:22.915" v="186"/>
        <pc:sldMkLst>
          <pc:docMk/>
          <pc:sldMk cId="2206155870" sldId="276"/>
        </pc:sldMkLst>
        <pc:spChg chg="del">
          <ac:chgData name="Lewis, Winston" userId="S::wrlewis@wpi.edu::e6dfe653-96ff-497b-bacd-fa257e4eb757" providerId="AD" clId="Web-{800C70AB-63A7-6C05-0ACD-06A81C546318}" dt="2023-05-02T00:12:12.773" v="185"/>
          <ac:spMkLst>
            <pc:docMk/>
            <pc:sldMk cId="2206155870" sldId="276"/>
            <ac:spMk id="4" creationId="{AEB55748-77CD-7C65-B92C-753F3F100749}"/>
          </ac:spMkLst>
        </pc:spChg>
        <pc:picChg chg="add mod ord">
          <ac:chgData name="Lewis, Winston" userId="S::wrlewis@wpi.edu::e6dfe653-96ff-497b-bacd-fa257e4eb757" providerId="AD" clId="Web-{800C70AB-63A7-6C05-0ACD-06A81C546318}" dt="2023-05-02T00:12:12.773" v="185"/>
          <ac:picMkLst>
            <pc:docMk/>
            <pc:sldMk cId="2206155870" sldId="276"/>
            <ac:picMk id="7" creationId="{479F2665-BB0A-E024-AF72-DA07087FD551}"/>
          </ac:picMkLst>
        </pc:picChg>
      </pc:sldChg>
    </pc:docChg>
  </pc:docChgLst>
  <pc:docChgLst>
    <pc:chgData name="Lewis, Winston" userId="S::wrlewis@wpi.edu::e6dfe653-96ff-497b-bacd-fa257e4eb757" providerId="AD" clId="Web-{B670369B-7042-9844-76C7-BBE5E0795DC4}"/>
    <pc:docChg chg="addSld modSld">
      <pc:chgData name="Lewis, Winston" userId="S::wrlewis@wpi.edu::e6dfe653-96ff-497b-bacd-fa257e4eb757" providerId="AD" clId="Web-{B670369B-7042-9844-76C7-BBE5E0795DC4}" dt="2023-04-30T02:05:32.997" v="10" actId="20577"/>
      <pc:docMkLst>
        <pc:docMk/>
      </pc:docMkLst>
      <pc:sldChg chg="modSp">
        <pc:chgData name="Lewis, Winston" userId="S::wrlewis@wpi.edu::e6dfe653-96ff-497b-bacd-fa257e4eb757" providerId="AD" clId="Web-{B670369B-7042-9844-76C7-BBE5E0795DC4}" dt="2023-04-30T01:57:23.444" v="4" actId="20577"/>
        <pc:sldMkLst>
          <pc:docMk/>
          <pc:sldMk cId="1711812775" sldId="273"/>
        </pc:sldMkLst>
        <pc:spChg chg="mod">
          <ac:chgData name="Lewis, Winston" userId="S::wrlewis@wpi.edu::e6dfe653-96ff-497b-bacd-fa257e4eb757" providerId="AD" clId="Web-{B670369B-7042-9844-76C7-BBE5E0795DC4}" dt="2023-04-30T01:57:23.444" v="4" actId="20577"/>
          <ac:spMkLst>
            <pc:docMk/>
            <pc:sldMk cId="1711812775" sldId="273"/>
            <ac:spMk id="2" creationId="{07E4F805-4120-2296-D70E-11CB94CA1577}"/>
          </ac:spMkLst>
        </pc:spChg>
      </pc:sldChg>
      <pc:sldChg chg="modSp new">
        <pc:chgData name="Lewis, Winston" userId="S::wrlewis@wpi.edu::e6dfe653-96ff-497b-bacd-fa257e4eb757" providerId="AD" clId="Web-{B670369B-7042-9844-76C7-BBE5E0795DC4}" dt="2023-04-30T02:05:32.997" v="10" actId="20577"/>
        <pc:sldMkLst>
          <pc:docMk/>
          <pc:sldMk cId="1277092388" sldId="274"/>
        </pc:sldMkLst>
        <pc:spChg chg="mod">
          <ac:chgData name="Lewis, Winston" userId="S::wrlewis@wpi.edu::e6dfe653-96ff-497b-bacd-fa257e4eb757" providerId="AD" clId="Web-{B670369B-7042-9844-76C7-BBE5E0795DC4}" dt="2023-04-30T02:05:32.997" v="10" actId="20577"/>
          <ac:spMkLst>
            <pc:docMk/>
            <pc:sldMk cId="1277092388" sldId="274"/>
            <ac:spMk id="2" creationId="{F2B3E054-97E3-DCD2-13C3-CD1F1CC48FD9}"/>
          </ac:spMkLst>
        </pc:spChg>
      </pc:sldChg>
    </pc:docChg>
  </pc:docChgLst>
  <pc:docChgLst>
    <pc:chgData name="Lewis, Winston" userId="S::wrlewis@wpi.edu::e6dfe653-96ff-497b-bacd-fa257e4eb757" providerId="AD" clId="Web-{1F08F0E5-A530-7965-59A6-CC34A2171FE4}"/>
    <pc:docChg chg="sldOrd">
      <pc:chgData name="Lewis, Winston" userId="S::wrlewis@wpi.edu::e6dfe653-96ff-497b-bacd-fa257e4eb757" providerId="AD" clId="Web-{1F08F0E5-A530-7965-59A6-CC34A2171FE4}" dt="2023-04-29T20:53:15.054" v="0"/>
      <pc:docMkLst>
        <pc:docMk/>
      </pc:docMkLst>
      <pc:sldChg chg="ord">
        <pc:chgData name="Lewis, Winston" userId="S::wrlewis@wpi.edu::e6dfe653-96ff-497b-bacd-fa257e4eb757" providerId="AD" clId="Web-{1F08F0E5-A530-7965-59A6-CC34A2171FE4}" dt="2023-04-29T20:53:15.054" v="0"/>
        <pc:sldMkLst>
          <pc:docMk/>
          <pc:sldMk cId="1508817946" sldId="271"/>
        </pc:sldMkLst>
      </pc:sldChg>
    </pc:docChg>
  </pc:docChgLst>
  <pc:docChgLst>
    <pc:chgData name="Lewis, Winston" userId="S::wrlewis@wpi.edu::e6dfe653-96ff-497b-bacd-fa257e4eb757" providerId="AD" clId="Web-{40CD1CD4-D1E0-3DEB-141C-EE4735568CC8}"/>
    <pc:docChg chg="modSld">
      <pc:chgData name="Lewis, Winston" userId="S::wrlewis@wpi.edu::e6dfe653-96ff-497b-bacd-fa257e4eb757" providerId="AD" clId="Web-{40CD1CD4-D1E0-3DEB-141C-EE4735568CC8}" dt="2023-05-01T23:15:58.107" v="317"/>
      <pc:docMkLst>
        <pc:docMk/>
      </pc:docMkLst>
      <pc:sldChg chg="modSp">
        <pc:chgData name="Lewis, Winston" userId="S::wrlewis@wpi.edu::e6dfe653-96ff-497b-bacd-fa257e4eb757" providerId="AD" clId="Web-{40CD1CD4-D1E0-3DEB-141C-EE4735568CC8}" dt="2023-05-01T23:07:07.931" v="185" actId="20577"/>
        <pc:sldMkLst>
          <pc:docMk/>
          <pc:sldMk cId="663296593" sldId="267"/>
        </pc:sldMkLst>
        <pc:spChg chg="mod">
          <ac:chgData name="Lewis, Winston" userId="S::wrlewis@wpi.edu::e6dfe653-96ff-497b-bacd-fa257e4eb757" providerId="AD" clId="Web-{40CD1CD4-D1E0-3DEB-141C-EE4735568CC8}" dt="2023-05-01T23:07:07.931" v="185" actId="20577"/>
          <ac:spMkLst>
            <pc:docMk/>
            <pc:sldMk cId="663296593" sldId="267"/>
            <ac:spMk id="3" creationId="{00000000-0000-0000-0000-000000000000}"/>
          </ac:spMkLst>
        </pc:spChg>
      </pc:sldChg>
      <pc:sldChg chg="modSp">
        <pc:chgData name="Lewis, Winston" userId="S::wrlewis@wpi.edu::e6dfe653-96ff-497b-bacd-fa257e4eb757" providerId="AD" clId="Web-{40CD1CD4-D1E0-3DEB-141C-EE4735568CC8}" dt="2023-05-01T23:09:54.297" v="221" actId="20577"/>
        <pc:sldMkLst>
          <pc:docMk/>
          <pc:sldMk cId="626246181" sldId="270"/>
        </pc:sldMkLst>
        <pc:spChg chg="mod">
          <ac:chgData name="Lewis, Winston" userId="S::wrlewis@wpi.edu::e6dfe653-96ff-497b-bacd-fa257e4eb757" providerId="AD" clId="Web-{40CD1CD4-D1E0-3DEB-141C-EE4735568CC8}" dt="2023-05-01T23:09:54.297" v="221" actId="20577"/>
          <ac:spMkLst>
            <pc:docMk/>
            <pc:sldMk cId="626246181" sldId="270"/>
            <ac:spMk id="3" creationId="{00000000-0000-0000-0000-000000000000}"/>
          </ac:spMkLst>
        </pc:spChg>
      </pc:sldChg>
      <pc:sldChg chg="modSp">
        <pc:chgData name="Lewis, Winston" userId="S::wrlewis@wpi.edu::e6dfe653-96ff-497b-bacd-fa257e4eb757" providerId="AD" clId="Web-{40CD1CD4-D1E0-3DEB-141C-EE4735568CC8}" dt="2023-05-01T23:10:30.017" v="249" actId="20577"/>
        <pc:sldMkLst>
          <pc:docMk/>
          <pc:sldMk cId="1702137043" sldId="272"/>
        </pc:sldMkLst>
        <pc:spChg chg="mod">
          <ac:chgData name="Lewis, Winston" userId="S::wrlewis@wpi.edu::e6dfe653-96ff-497b-bacd-fa257e4eb757" providerId="AD" clId="Web-{40CD1CD4-D1E0-3DEB-141C-EE4735568CC8}" dt="2023-05-01T23:10:30.017" v="249" actId="20577"/>
          <ac:spMkLst>
            <pc:docMk/>
            <pc:sldMk cId="1702137043" sldId="272"/>
            <ac:spMk id="3" creationId="{7D183C14-9A21-0DE6-EF32-669A1460B34F}"/>
          </ac:spMkLst>
        </pc:spChg>
      </pc:sldChg>
      <pc:sldChg chg="modSp">
        <pc:chgData name="Lewis, Winston" userId="S::wrlewis@wpi.edu::e6dfe653-96ff-497b-bacd-fa257e4eb757" providerId="AD" clId="Web-{40CD1CD4-D1E0-3DEB-141C-EE4735568CC8}" dt="2023-05-01T23:10:57.518" v="256" actId="20577"/>
        <pc:sldMkLst>
          <pc:docMk/>
          <pc:sldMk cId="1711812775" sldId="273"/>
        </pc:sldMkLst>
        <pc:spChg chg="mod">
          <ac:chgData name="Lewis, Winston" userId="S::wrlewis@wpi.edu::e6dfe653-96ff-497b-bacd-fa257e4eb757" providerId="AD" clId="Web-{40CD1CD4-D1E0-3DEB-141C-EE4735568CC8}" dt="2023-05-01T23:10:57.518" v="256" actId="20577"/>
          <ac:spMkLst>
            <pc:docMk/>
            <pc:sldMk cId="1711812775" sldId="273"/>
            <ac:spMk id="3" creationId="{A2D6C3C8-1800-AE6B-225B-E9A5628F2609}"/>
          </ac:spMkLst>
        </pc:spChg>
      </pc:sldChg>
      <pc:sldChg chg="modSp">
        <pc:chgData name="Lewis, Winston" userId="S::wrlewis@wpi.edu::e6dfe653-96ff-497b-bacd-fa257e4eb757" providerId="AD" clId="Web-{40CD1CD4-D1E0-3DEB-141C-EE4735568CC8}" dt="2023-05-01T23:11:40.925" v="278" actId="20577"/>
        <pc:sldMkLst>
          <pc:docMk/>
          <pc:sldMk cId="1277092388" sldId="274"/>
        </pc:sldMkLst>
        <pc:spChg chg="mod">
          <ac:chgData name="Lewis, Winston" userId="S::wrlewis@wpi.edu::e6dfe653-96ff-497b-bacd-fa257e4eb757" providerId="AD" clId="Web-{40CD1CD4-D1E0-3DEB-141C-EE4735568CC8}" dt="2023-05-01T23:11:40.925" v="278" actId="20577"/>
          <ac:spMkLst>
            <pc:docMk/>
            <pc:sldMk cId="1277092388" sldId="274"/>
            <ac:spMk id="3" creationId="{B4982F4B-9BC1-FD83-DA30-04CE6563AB79}"/>
          </ac:spMkLst>
        </pc:spChg>
      </pc:sldChg>
      <pc:sldChg chg="addSp delSp modSp modNotes">
        <pc:chgData name="Lewis, Winston" userId="S::wrlewis@wpi.edu::e6dfe653-96ff-497b-bacd-fa257e4eb757" providerId="AD" clId="Web-{40CD1CD4-D1E0-3DEB-141C-EE4735568CC8}" dt="2023-05-01T23:15:58.107" v="317"/>
        <pc:sldMkLst>
          <pc:docMk/>
          <pc:sldMk cId="4251331886" sldId="275"/>
        </pc:sldMkLst>
        <pc:spChg chg="del">
          <ac:chgData name="Lewis, Winston" userId="S::wrlewis@wpi.edu::e6dfe653-96ff-497b-bacd-fa257e4eb757" providerId="AD" clId="Web-{40CD1CD4-D1E0-3DEB-141C-EE4735568CC8}" dt="2023-05-01T23:15:21.246" v="308"/>
          <ac:spMkLst>
            <pc:docMk/>
            <pc:sldMk cId="4251331886" sldId="275"/>
            <ac:spMk id="4" creationId="{96248B3D-2C98-E26E-7551-F02CE9FE5791}"/>
          </ac:spMkLst>
        </pc:spChg>
        <pc:picChg chg="add mod ord">
          <ac:chgData name="Lewis, Winston" userId="S::wrlewis@wpi.edu::e6dfe653-96ff-497b-bacd-fa257e4eb757" providerId="AD" clId="Web-{40CD1CD4-D1E0-3DEB-141C-EE4735568CC8}" dt="2023-05-01T23:15:21.246" v="308"/>
          <ac:picMkLst>
            <pc:docMk/>
            <pc:sldMk cId="4251331886" sldId="275"/>
            <ac:picMk id="7" creationId="{C2463C72-5BFA-1BC6-0972-8D2AA5A3EEF9}"/>
          </ac:picMkLst>
        </pc:picChg>
      </pc:sldChg>
      <pc:sldChg chg="modSp modNotes">
        <pc:chgData name="Lewis, Winston" userId="S::wrlewis@wpi.edu::e6dfe653-96ff-497b-bacd-fa257e4eb757" providerId="AD" clId="Web-{40CD1CD4-D1E0-3DEB-141C-EE4735568CC8}" dt="2023-05-01T23:13:02.897" v="307" actId="20577"/>
        <pc:sldMkLst>
          <pc:docMk/>
          <pc:sldMk cId="2896260594" sldId="277"/>
        </pc:sldMkLst>
        <pc:spChg chg="mod">
          <ac:chgData name="Lewis, Winston" userId="S::wrlewis@wpi.edu::e6dfe653-96ff-497b-bacd-fa257e4eb757" providerId="AD" clId="Web-{40CD1CD4-D1E0-3DEB-141C-EE4735568CC8}" dt="2023-05-01T23:13:02.897" v="307" actId="20577"/>
          <ac:spMkLst>
            <pc:docMk/>
            <pc:sldMk cId="2896260594" sldId="277"/>
            <ac:spMk id="3" creationId="{9BB19A51-1C1B-C8AE-6B88-EF914E36BCC3}"/>
          </ac:spMkLst>
        </pc:spChg>
      </pc:sldChg>
    </pc:docChg>
  </pc:docChgLst>
  <pc:docChgLst>
    <pc:chgData name="Lewis, Winston" userId="S::wrlewis@wpi.edu::e6dfe653-96ff-497b-bacd-fa257e4eb757" providerId="AD" clId="Web-{D8513D1A-BA17-0C50-5A0C-90E41F4D380E}"/>
    <pc:docChg chg="addSld modSld">
      <pc:chgData name="Lewis, Winston" userId="S::wrlewis@wpi.edu::e6dfe653-96ff-497b-bacd-fa257e4eb757" providerId="AD" clId="Web-{D8513D1A-BA17-0C50-5A0C-90E41F4D380E}" dt="2023-05-02T17:23:07.193" v="339" actId="20577"/>
      <pc:docMkLst>
        <pc:docMk/>
      </pc:docMkLst>
      <pc:sldChg chg="modSp">
        <pc:chgData name="Lewis, Winston" userId="S::wrlewis@wpi.edu::e6dfe653-96ff-497b-bacd-fa257e4eb757" providerId="AD" clId="Web-{D8513D1A-BA17-0C50-5A0C-90E41F4D380E}" dt="2023-05-02T17:20:04.186" v="312" actId="20577"/>
        <pc:sldMkLst>
          <pc:docMk/>
          <pc:sldMk cId="663296593" sldId="267"/>
        </pc:sldMkLst>
        <pc:spChg chg="mod">
          <ac:chgData name="Lewis, Winston" userId="S::wrlewis@wpi.edu::e6dfe653-96ff-497b-bacd-fa257e4eb757" providerId="AD" clId="Web-{D8513D1A-BA17-0C50-5A0C-90E41F4D380E}" dt="2023-05-02T17:20:04.186" v="312" actId="20577"/>
          <ac:spMkLst>
            <pc:docMk/>
            <pc:sldMk cId="663296593" sldId="267"/>
            <ac:spMk id="3" creationId="{00000000-0000-0000-0000-000000000000}"/>
          </ac:spMkLst>
        </pc:spChg>
      </pc:sldChg>
      <pc:sldChg chg="modSp modNotes">
        <pc:chgData name="Lewis, Winston" userId="S::wrlewis@wpi.edu::e6dfe653-96ff-497b-bacd-fa257e4eb757" providerId="AD" clId="Web-{D8513D1A-BA17-0C50-5A0C-90E41F4D380E}" dt="2023-05-02T17:02:57.520" v="231" actId="20577"/>
        <pc:sldMkLst>
          <pc:docMk/>
          <pc:sldMk cId="1508817946" sldId="271"/>
        </pc:sldMkLst>
        <pc:spChg chg="mod">
          <ac:chgData name="Lewis, Winston" userId="S::wrlewis@wpi.edu::e6dfe653-96ff-497b-bacd-fa257e4eb757" providerId="AD" clId="Web-{D8513D1A-BA17-0C50-5A0C-90E41F4D380E}" dt="2023-05-02T17:02:57.520" v="231" actId="20577"/>
          <ac:spMkLst>
            <pc:docMk/>
            <pc:sldMk cId="1508817946" sldId="271"/>
            <ac:spMk id="3" creationId="{85997F16-BC80-2749-F693-0A4C28C84399}"/>
          </ac:spMkLst>
        </pc:spChg>
      </pc:sldChg>
      <pc:sldChg chg="modNotes">
        <pc:chgData name="Lewis, Winston" userId="S::wrlewis@wpi.edu::e6dfe653-96ff-497b-bacd-fa257e4eb757" providerId="AD" clId="Web-{D8513D1A-BA17-0C50-5A0C-90E41F4D380E}" dt="2023-05-02T17:01:24.501" v="221"/>
        <pc:sldMkLst>
          <pc:docMk/>
          <pc:sldMk cId="1277092388" sldId="274"/>
        </pc:sldMkLst>
      </pc:sldChg>
      <pc:sldChg chg="modSp">
        <pc:chgData name="Lewis, Winston" userId="S::wrlewis@wpi.edu::e6dfe653-96ff-497b-bacd-fa257e4eb757" providerId="AD" clId="Web-{D8513D1A-BA17-0C50-5A0C-90E41F4D380E}" dt="2023-05-02T16:55:08.955" v="26" actId="20577"/>
        <pc:sldMkLst>
          <pc:docMk/>
          <pc:sldMk cId="4251331886" sldId="275"/>
        </pc:sldMkLst>
        <pc:spChg chg="mod">
          <ac:chgData name="Lewis, Winston" userId="S::wrlewis@wpi.edu::e6dfe653-96ff-497b-bacd-fa257e4eb757" providerId="AD" clId="Web-{D8513D1A-BA17-0C50-5A0C-90E41F4D380E}" dt="2023-05-02T16:55:08.955" v="26" actId="20577"/>
          <ac:spMkLst>
            <pc:docMk/>
            <pc:sldMk cId="4251331886" sldId="275"/>
            <ac:spMk id="2" creationId="{6E1B4478-ABF7-0DB5-314B-9A488D25E3CB}"/>
          </ac:spMkLst>
        </pc:spChg>
      </pc:sldChg>
      <pc:sldChg chg="modSp modNotes">
        <pc:chgData name="Lewis, Winston" userId="S::wrlewis@wpi.edu::e6dfe653-96ff-497b-bacd-fa257e4eb757" providerId="AD" clId="Web-{D8513D1A-BA17-0C50-5A0C-90E41F4D380E}" dt="2023-05-02T17:04:09.070" v="234"/>
        <pc:sldMkLst>
          <pc:docMk/>
          <pc:sldMk cId="2206155870" sldId="276"/>
        </pc:sldMkLst>
        <pc:spChg chg="mod">
          <ac:chgData name="Lewis, Winston" userId="S::wrlewis@wpi.edu::e6dfe653-96ff-497b-bacd-fa257e4eb757" providerId="AD" clId="Web-{D8513D1A-BA17-0C50-5A0C-90E41F4D380E}" dt="2023-05-02T16:55:16.096" v="29" actId="20577"/>
          <ac:spMkLst>
            <pc:docMk/>
            <pc:sldMk cId="2206155870" sldId="276"/>
            <ac:spMk id="2" creationId="{A07A8FA1-6C5E-DD1F-14C7-9329821B6FD6}"/>
          </ac:spMkLst>
        </pc:spChg>
      </pc:sldChg>
      <pc:sldChg chg="modSp new">
        <pc:chgData name="Lewis, Winston" userId="S::wrlewis@wpi.edu::e6dfe653-96ff-497b-bacd-fa257e4eb757" providerId="AD" clId="Web-{D8513D1A-BA17-0C50-5A0C-90E41F4D380E}" dt="2023-05-02T17:23:07.193" v="339" actId="20577"/>
        <pc:sldMkLst>
          <pc:docMk/>
          <pc:sldMk cId="4072097195" sldId="281"/>
        </pc:sldMkLst>
        <pc:spChg chg="mod">
          <ac:chgData name="Lewis, Winston" userId="S::wrlewis@wpi.edu::e6dfe653-96ff-497b-bacd-fa257e4eb757" providerId="AD" clId="Web-{D8513D1A-BA17-0C50-5A0C-90E41F4D380E}" dt="2023-05-02T17:16:39.568" v="276" actId="20577"/>
          <ac:spMkLst>
            <pc:docMk/>
            <pc:sldMk cId="4072097195" sldId="281"/>
            <ac:spMk id="2" creationId="{36217BC8-B7F4-A607-E031-AE7781BF7838}"/>
          </ac:spMkLst>
        </pc:spChg>
        <pc:spChg chg="mod">
          <ac:chgData name="Lewis, Winston" userId="S::wrlewis@wpi.edu::e6dfe653-96ff-497b-bacd-fa257e4eb757" providerId="AD" clId="Web-{D8513D1A-BA17-0C50-5A0C-90E41F4D380E}" dt="2023-05-02T17:23:07.193" v="339" actId="20577"/>
          <ac:spMkLst>
            <pc:docMk/>
            <pc:sldMk cId="4072097195" sldId="281"/>
            <ac:spMk id="3" creationId="{6373C7D1-9993-30C9-7A1D-FAB41096ADF5}"/>
          </ac:spMkLst>
        </pc:spChg>
      </pc:sldChg>
    </pc:docChg>
  </pc:docChgLst>
  <pc:docChgLst>
    <pc:chgData name="Lewis, Winston" userId="S::wrlewis@wpi.edu::e6dfe653-96ff-497b-bacd-fa257e4eb757" providerId="AD" clId="Web-{123A46A7-84CA-2DF2-4780-E9FB0A778A00}"/>
    <pc:docChg chg="addSld delSld modSld sldOrd">
      <pc:chgData name="Lewis, Winston" userId="S::wrlewis@wpi.edu::e6dfe653-96ff-497b-bacd-fa257e4eb757" providerId="AD" clId="Web-{123A46A7-84CA-2DF2-4780-E9FB0A778A00}" dt="2023-04-29T19:33:40.845" v="92"/>
      <pc:docMkLst>
        <pc:docMk/>
      </pc:docMkLst>
      <pc:sldChg chg="ord">
        <pc:chgData name="Lewis, Winston" userId="S::wrlewis@wpi.edu::e6dfe653-96ff-497b-bacd-fa257e4eb757" providerId="AD" clId="Web-{123A46A7-84CA-2DF2-4780-E9FB0A778A00}" dt="2023-04-29T19:14:20.941" v="4"/>
        <pc:sldMkLst>
          <pc:docMk/>
          <pc:sldMk cId="2075725704" sldId="268"/>
        </pc:sldMkLst>
      </pc:sldChg>
      <pc:sldChg chg="modSp">
        <pc:chgData name="Lewis, Winston" userId="S::wrlewis@wpi.edu::e6dfe653-96ff-497b-bacd-fa257e4eb757" providerId="AD" clId="Web-{123A46A7-84CA-2DF2-4780-E9FB0A778A00}" dt="2023-04-29T19:27:34.477" v="84" actId="20577"/>
        <pc:sldMkLst>
          <pc:docMk/>
          <pc:sldMk cId="626246181" sldId="270"/>
        </pc:sldMkLst>
        <pc:spChg chg="mod">
          <ac:chgData name="Lewis, Winston" userId="S::wrlewis@wpi.edu::e6dfe653-96ff-497b-bacd-fa257e4eb757" providerId="AD" clId="Web-{123A46A7-84CA-2DF2-4780-E9FB0A778A00}" dt="2023-04-29T19:27:34.477" v="84" actId="20577"/>
          <ac:spMkLst>
            <pc:docMk/>
            <pc:sldMk cId="626246181" sldId="270"/>
            <ac:spMk id="3" creationId="{00000000-0000-0000-0000-000000000000}"/>
          </ac:spMkLst>
        </pc:spChg>
      </pc:sldChg>
      <pc:sldChg chg="del">
        <pc:chgData name="Lewis, Winston" userId="S::wrlewis@wpi.edu::e6dfe653-96ff-497b-bacd-fa257e4eb757" providerId="AD" clId="Web-{123A46A7-84CA-2DF2-4780-E9FB0A778A00}" dt="2023-04-29T19:13:56.611" v="0"/>
        <pc:sldMkLst>
          <pc:docMk/>
          <pc:sldMk cId="262639853" sldId="271"/>
        </pc:sldMkLst>
      </pc:sldChg>
      <pc:sldChg chg="modSp new modNotes">
        <pc:chgData name="Lewis, Winston" userId="S::wrlewis@wpi.edu::e6dfe653-96ff-497b-bacd-fa257e4eb757" providerId="AD" clId="Web-{123A46A7-84CA-2DF2-4780-E9FB0A778A00}" dt="2023-04-29T19:33:40.845" v="92"/>
        <pc:sldMkLst>
          <pc:docMk/>
          <pc:sldMk cId="1508817946" sldId="271"/>
        </pc:sldMkLst>
        <pc:spChg chg="mod">
          <ac:chgData name="Lewis, Winston" userId="S::wrlewis@wpi.edu::e6dfe653-96ff-497b-bacd-fa257e4eb757" providerId="AD" clId="Web-{123A46A7-84CA-2DF2-4780-E9FB0A778A00}" dt="2023-04-29T19:14:46.161" v="15" actId="20577"/>
          <ac:spMkLst>
            <pc:docMk/>
            <pc:sldMk cId="1508817946" sldId="271"/>
            <ac:spMk id="2" creationId="{CC4F7999-6FB5-D1D6-5BAE-AD366E75C047}"/>
          </ac:spMkLst>
        </pc:spChg>
        <pc:spChg chg="mod">
          <ac:chgData name="Lewis, Winston" userId="S::wrlewis@wpi.edu::e6dfe653-96ff-497b-bacd-fa257e4eb757" providerId="AD" clId="Web-{123A46A7-84CA-2DF2-4780-E9FB0A778A00}" dt="2023-04-29T19:26:34.957" v="17" actId="20577"/>
          <ac:spMkLst>
            <pc:docMk/>
            <pc:sldMk cId="1508817946" sldId="271"/>
            <ac:spMk id="3" creationId="{85997F16-BC80-2749-F693-0A4C28C84399}"/>
          </ac:spMkLst>
        </pc:spChg>
      </pc:sldChg>
      <pc:sldChg chg="del">
        <pc:chgData name="Lewis, Winston" userId="S::wrlewis@wpi.edu::e6dfe653-96ff-497b-bacd-fa257e4eb757" providerId="AD" clId="Web-{123A46A7-84CA-2DF2-4780-E9FB0A778A00}" dt="2023-04-29T19:13:58.502" v="1"/>
        <pc:sldMkLst>
          <pc:docMk/>
          <pc:sldMk cId="1848963693" sldId="272"/>
        </pc:sldMkLst>
      </pc:sldChg>
      <pc:sldChg chg="del">
        <pc:chgData name="Lewis, Winston" userId="S::wrlewis@wpi.edu::e6dfe653-96ff-497b-bacd-fa257e4eb757" providerId="AD" clId="Web-{123A46A7-84CA-2DF2-4780-E9FB0A778A00}" dt="2023-04-29T19:14:00.111" v="2"/>
        <pc:sldMkLst>
          <pc:docMk/>
          <pc:sldMk cId="929820086" sldId="273"/>
        </pc:sldMkLst>
      </pc:sldChg>
    </pc:docChg>
  </pc:docChgLst>
  <pc:docChgLst>
    <pc:chgData name="Lewis, Winston" userId="S::wrlewis@wpi.edu::e6dfe653-96ff-497b-bacd-fa257e4eb757" providerId="AD" clId="Web-{7FCFC871-B0AC-1170-6DFD-472AEFE0B165}"/>
    <pc:docChg chg="modSld sldOrd">
      <pc:chgData name="Lewis, Winston" userId="S::wrlewis@wpi.edu::e6dfe653-96ff-497b-bacd-fa257e4eb757" providerId="AD" clId="Web-{7FCFC871-B0AC-1170-6DFD-472AEFE0B165}" dt="2023-05-02T18:02:33.975" v="282"/>
      <pc:docMkLst>
        <pc:docMk/>
      </pc:docMkLst>
      <pc:sldChg chg="modNotes">
        <pc:chgData name="Lewis, Winston" userId="S::wrlewis@wpi.edu::e6dfe653-96ff-497b-bacd-fa257e4eb757" providerId="AD" clId="Web-{7FCFC871-B0AC-1170-6DFD-472AEFE0B165}" dt="2023-05-02T18:02:33.975" v="282"/>
        <pc:sldMkLst>
          <pc:docMk/>
          <pc:sldMk cId="1702137043" sldId="272"/>
        </pc:sldMkLst>
      </pc:sldChg>
      <pc:sldChg chg="ord">
        <pc:chgData name="Lewis, Winston" userId="S::wrlewis@wpi.edu::e6dfe653-96ff-497b-bacd-fa257e4eb757" providerId="AD" clId="Web-{7FCFC871-B0AC-1170-6DFD-472AEFE0B165}" dt="2023-05-02T17:44:21.736" v="238"/>
        <pc:sldMkLst>
          <pc:docMk/>
          <pc:sldMk cId="4251331886" sldId="275"/>
        </pc:sldMkLst>
      </pc:sldChg>
      <pc:sldChg chg="ord">
        <pc:chgData name="Lewis, Winston" userId="S::wrlewis@wpi.edu::e6dfe653-96ff-497b-bacd-fa257e4eb757" providerId="AD" clId="Web-{7FCFC871-B0AC-1170-6DFD-472AEFE0B165}" dt="2023-05-02T17:44:24.033" v="239"/>
        <pc:sldMkLst>
          <pc:docMk/>
          <pc:sldMk cId="2206155870" sldId="276"/>
        </pc:sldMkLst>
      </pc:sldChg>
      <pc:sldChg chg="addSp delSp modSp ord modNotes">
        <pc:chgData name="Lewis, Winston" userId="S::wrlewis@wpi.edu::e6dfe653-96ff-497b-bacd-fa257e4eb757" providerId="AD" clId="Web-{7FCFC871-B0AC-1170-6DFD-472AEFE0B165}" dt="2023-05-02T17:45:03.206" v="280"/>
        <pc:sldMkLst>
          <pc:docMk/>
          <pc:sldMk cId="4072097195" sldId="281"/>
        </pc:sldMkLst>
        <pc:spChg chg="mod">
          <ac:chgData name="Lewis, Winston" userId="S::wrlewis@wpi.edu::e6dfe653-96ff-497b-bacd-fa257e4eb757" providerId="AD" clId="Web-{7FCFC871-B0AC-1170-6DFD-472AEFE0B165}" dt="2023-05-02T17:41:23.496" v="173" actId="20577"/>
          <ac:spMkLst>
            <pc:docMk/>
            <pc:sldMk cId="4072097195" sldId="281"/>
            <ac:spMk id="2" creationId="{36217BC8-B7F4-A607-E031-AE7781BF7838}"/>
          </ac:spMkLst>
        </pc:spChg>
        <pc:spChg chg="mod">
          <ac:chgData name="Lewis, Winston" userId="S::wrlewis@wpi.edu::e6dfe653-96ff-497b-bacd-fa257e4eb757" providerId="AD" clId="Web-{7FCFC871-B0AC-1170-6DFD-472AEFE0B165}" dt="2023-05-02T17:43:40.141" v="201" actId="20577"/>
          <ac:spMkLst>
            <pc:docMk/>
            <pc:sldMk cId="4072097195" sldId="281"/>
            <ac:spMk id="3" creationId="{6373C7D1-9993-30C9-7A1D-FAB41096ADF5}"/>
          </ac:spMkLst>
        </pc:spChg>
        <pc:spChg chg="del">
          <ac:chgData name="Lewis, Winston" userId="S::wrlewis@wpi.edu::e6dfe653-96ff-497b-bacd-fa257e4eb757" providerId="AD" clId="Web-{7FCFC871-B0AC-1170-6DFD-472AEFE0B165}" dt="2023-05-02T17:38:38.006" v="137"/>
          <ac:spMkLst>
            <pc:docMk/>
            <pc:sldMk cId="4072097195" sldId="281"/>
            <ac:spMk id="4" creationId="{E3E451A6-E312-8C55-986F-310819B4BF73}"/>
          </ac:spMkLst>
        </pc:spChg>
        <pc:picChg chg="add mod ord">
          <ac:chgData name="Lewis, Winston" userId="S::wrlewis@wpi.edu::e6dfe653-96ff-497b-bacd-fa257e4eb757" providerId="AD" clId="Web-{7FCFC871-B0AC-1170-6DFD-472AEFE0B165}" dt="2023-05-02T17:38:42.225" v="138" actId="14100"/>
          <ac:picMkLst>
            <pc:docMk/>
            <pc:sldMk cId="4072097195" sldId="281"/>
            <ac:picMk id="7" creationId="{0568828D-BC24-14C9-1B92-DC8176ED9F16}"/>
          </ac:picMkLst>
        </pc:picChg>
      </pc:sldChg>
    </pc:docChg>
  </pc:docChgLst>
  <pc:docChgLst>
    <pc:chgData name="Reera, Oliver" userId="S::omreera@wpi.edu::4ce4f6e1-c48d-4b76-92a3-f06799c17acb" providerId="AD" clId="Web-{4BAA39F9-3D49-59DA-72B0-805EBDBFA105}"/>
    <pc:docChg chg="addSld modSld">
      <pc:chgData name="Reera, Oliver" userId="S::omreera@wpi.edu::4ce4f6e1-c48d-4b76-92a3-f06799c17acb" providerId="AD" clId="Web-{4BAA39F9-3D49-59DA-72B0-805EBDBFA105}" dt="2023-05-02T19:10:22.213" v="4332" actId="20577"/>
      <pc:docMkLst>
        <pc:docMk/>
      </pc:docMkLst>
      <pc:sldChg chg="modSp modNotes">
        <pc:chgData name="Reera, Oliver" userId="S::omreera@wpi.edu::4ce4f6e1-c48d-4b76-92a3-f06799c17acb" providerId="AD" clId="Web-{4BAA39F9-3D49-59DA-72B0-805EBDBFA105}" dt="2023-05-02T18:42:00.717" v="3114" actId="20577"/>
        <pc:sldMkLst>
          <pc:docMk/>
          <pc:sldMk cId="663296593" sldId="267"/>
        </pc:sldMkLst>
        <pc:spChg chg="mod">
          <ac:chgData name="Reera, Oliver" userId="S::omreera@wpi.edu::4ce4f6e1-c48d-4b76-92a3-f06799c17acb" providerId="AD" clId="Web-{4BAA39F9-3D49-59DA-72B0-805EBDBFA105}" dt="2023-05-02T18:42:00.717" v="3114" actId="20577"/>
          <ac:spMkLst>
            <pc:docMk/>
            <pc:sldMk cId="663296593" sldId="267"/>
            <ac:spMk id="3" creationId="{00000000-0000-0000-0000-000000000000}"/>
          </ac:spMkLst>
        </pc:spChg>
      </pc:sldChg>
      <pc:sldChg chg="modSp">
        <pc:chgData name="Reera, Oliver" userId="S::omreera@wpi.edu::4ce4f6e1-c48d-4b76-92a3-f06799c17acb" providerId="AD" clId="Web-{4BAA39F9-3D49-59DA-72B0-805EBDBFA105}" dt="2023-05-02T14:50:56.201" v="563" actId="20577"/>
        <pc:sldMkLst>
          <pc:docMk/>
          <pc:sldMk cId="1508817946" sldId="271"/>
        </pc:sldMkLst>
        <pc:spChg chg="mod">
          <ac:chgData name="Reera, Oliver" userId="S::omreera@wpi.edu::4ce4f6e1-c48d-4b76-92a3-f06799c17acb" providerId="AD" clId="Web-{4BAA39F9-3D49-59DA-72B0-805EBDBFA105}" dt="2023-05-02T14:50:56.201" v="563" actId="20577"/>
          <ac:spMkLst>
            <pc:docMk/>
            <pc:sldMk cId="1508817946" sldId="271"/>
            <ac:spMk id="3" creationId="{85997F16-BC80-2749-F693-0A4C28C84399}"/>
          </ac:spMkLst>
        </pc:spChg>
      </pc:sldChg>
      <pc:sldChg chg="addSp modSp modNotes">
        <pc:chgData name="Reera, Oliver" userId="S::omreera@wpi.edu::4ce4f6e1-c48d-4b76-92a3-f06799c17acb" providerId="AD" clId="Web-{4BAA39F9-3D49-59DA-72B0-805EBDBFA105}" dt="2023-05-02T18:57:47.069" v="3724"/>
        <pc:sldMkLst>
          <pc:docMk/>
          <pc:sldMk cId="2354117994" sldId="278"/>
        </pc:sldMkLst>
        <pc:spChg chg="mod">
          <ac:chgData name="Reera, Oliver" userId="S::omreera@wpi.edu::4ce4f6e1-c48d-4b76-92a3-f06799c17acb" providerId="AD" clId="Web-{4BAA39F9-3D49-59DA-72B0-805EBDBFA105}" dt="2023-05-02T17:32:54.583" v="2984" actId="20577"/>
          <ac:spMkLst>
            <pc:docMk/>
            <pc:sldMk cId="2354117994" sldId="278"/>
            <ac:spMk id="2" creationId="{98E17BAA-C527-D57B-23FA-ABE76A0F0577}"/>
          </ac:spMkLst>
        </pc:spChg>
        <pc:spChg chg="mod">
          <ac:chgData name="Reera, Oliver" userId="S::omreera@wpi.edu::4ce4f6e1-c48d-4b76-92a3-f06799c17acb" providerId="AD" clId="Web-{4BAA39F9-3D49-59DA-72B0-805EBDBFA105}" dt="2023-05-02T17:31:42.144" v="2976" actId="20577"/>
          <ac:spMkLst>
            <pc:docMk/>
            <pc:sldMk cId="2354117994" sldId="278"/>
            <ac:spMk id="3" creationId="{8960D915-F10C-C893-9564-B300E08CCB34}"/>
          </ac:spMkLst>
        </pc:spChg>
        <pc:picChg chg="add mod">
          <ac:chgData name="Reera, Oliver" userId="S::omreera@wpi.edu::4ce4f6e1-c48d-4b76-92a3-f06799c17acb" providerId="AD" clId="Web-{4BAA39F9-3D49-59DA-72B0-805EBDBFA105}" dt="2023-05-02T17:28:51.609" v="2950" actId="14100"/>
          <ac:picMkLst>
            <pc:docMk/>
            <pc:sldMk cId="2354117994" sldId="278"/>
            <ac:picMk id="4" creationId="{47A4DAA8-FD63-15AA-478E-7E04660AAE76}"/>
          </ac:picMkLst>
        </pc:picChg>
      </pc:sldChg>
      <pc:sldChg chg="addSp modSp modNotes">
        <pc:chgData name="Reera, Oliver" userId="S::omreera@wpi.edu::4ce4f6e1-c48d-4b76-92a3-f06799c17acb" providerId="AD" clId="Web-{4BAA39F9-3D49-59DA-72B0-805EBDBFA105}" dt="2023-05-02T19:04:51.142" v="4006"/>
        <pc:sldMkLst>
          <pc:docMk/>
          <pc:sldMk cId="531716896" sldId="279"/>
        </pc:sldMkLst>
        <pc:spChg chg="mod">
          <ac:chgData name="Reera, Oliver" userId="S::omreera@wpi.edu::4ce4f6e1-c48d-4b76-92a3-f06799c17acb" providerId="AD" clId="Web-{4BAA39F9-3D49-59DA-72B0-805EBDBFA105}" dt="2023-05-02T16:01:05.216" v="814" actId="20577"/>
          <ac:spMkLst>
            <pc:docMk/>
            <pc:sldMk cId="531716896" sldId="279"/>
            <ac:spMk id="2" creationId="{1D329183-F5BC-33A6-8703-86D2842F4CF9}"/>
          </ac:spMkLst>
        </pc:spChg>
        <pc:spChg chg="mod">
          <ac:chgData name="Reera, Oliver" userId="S::omreera@wpi.edu::4ce4f6e1-c48d-4b76-92a3-f06799c17acb" providerId="AD" clId="Web-{4BAA39F9-3D49-59DA-72B0-805EBDBFA105}" dt="2023-05-02T17:24:04.914" v="2937" actId="20577"/>
          <ac:spMkLst>
            <pc:docMk/>
            <pc:sldMk cId="531716896" sldId="279"/>
            <ac:spMk id="3" creationId="{AC658C5C-8F68-BDFB-A40D-A32C892C634B}"/>
          </ac:spMkLst>
        </pc:spChg>
        <pc:spChg chg="mod">
          <ac:chgData name="Reera, Oliver" userId="S::omreera@wpi.edu::4ce4f6e1-c48d-4b76-92a3-f06799c17acb" providerId="AD" clId="Web-{4BAA39F9-3D49-59DA-72B0-805EBDBFA105}" dt="2023-05-02T19:00:05.025" v="3836" actId="1076"/>
          <ac:spMkLst>
            <pc:docMk/>
            <pc:sldMk cId="531716896" sldId="279"/>
            <ac:spMk id="5" creationId="{2F3F14D8-B4CC-2DE6-3871-378066703DFD}"/>
          </ac:spMkLst>
        </pc:spChg>
        <pc:picChg chg="add mod modCrop">
          <ac:chgData name="Reera, Oliver" userId="S::omreera@wpi.edu::4ce4f6e1-c48d-4b76-92a3-f06799c17acb" providerId="AD" clId="Web-{4BAA39F9-3D49-59DA-72B0-805EBDBFA105}" dt="2023-05-02T16:17:37.057" v="1172" actId="1076"/>
          <ac:picMkLst>
            <pc:docMk/>
            <pc:sldMk cId="531716896" sldId="279"/>
            <ac:picMk id="4" creationId="{2E6E306F-9087-0061-B775-6151FC4D1DD6}"/>
          </ac:picMkLst>
        </pc:picChg>
      </pc:sldChg>
      <pc:sldChg chg="addSp delSp modSp new modNotes">
        <pc:chgData name="Reera, Oliver" userId="S::omreera@wpi.edu::4ce4f6e1-c48d-4b76-92a3-f06799c17acb" providerId="AD" clId="Web-{4BAA39F9-3D49-59DA-72B0-805EBDBFA105}" dt="2023-05-02T19:09:21.961" v="4326"/>
        <pc:sldMkLst>
          <pc:docMk/>
          <pc:sldMk cId="3818692133" sldId="280"/>
        </pc:sldMkLst>
        <pc:spChg chg="mod">
          <ac:chgData name="Reera, Oliver" userId="S::omreera@wpi.edu::4ce4f6e1-c48d-4b76-92a3-f06799c17acb" providerId="AD" clId="Web-{4BAA39F9-3D49-59DA-72B0-805EBDBFA105}" dt="2023-05-02T14:44:02.738" v="406" actId="20577"/>
          <ac:spMkLst>
            <pc:docMk/>
            <pc:sldMk cId="3818692133" sldId="280"/>
            <ac:spMk id="2" creationId="{D38B2CFB-43AA-78DE-A28B-F0BA6ADFE13E}"/>
          </ac:spMkLst>
        </pc:spChg>
        <pc:spChg chg="add del mod">
          <ac:chgData name="Reera, Oliver" userId="S::omreera@wpi.edu::4ce4f6e1-c48d-4b76-92a3-f06799c17acb" providerId="AD" clId="Web-{4BAA39F9-3D49-59DA-72B0-805EBDBFA105}" dt="2023-05-02T16:28:42.466" v="1835" actId="20577"/>
          <ac:spMkLst>
            <pc:docMk/>
            <pc:sldMk cId="3818692133" sldId="280"/>
            <ac:spMk id="3" creationId="{3C24E2C3-29B0-BC54-78F3-3416BDEC97BB}"/>
          </ac:spMkLst>
        </pc:spChg>
        <pc:spChg chg="del">
          <ac:chgData name="Reera, Oliver" userId="S::omreera@wpi.edu::4ce4f6e1-c48d-4b76-92a3-f06799c17acb" providerId="AD" clId="Web-{4BAA39F9-3D49-59DA-72B0-805EBDBFA105}" dt="2023-05-02T14:44:08.160" v="407"/>
          <ac:spMkLst>
            <pc:docMk/>
            <pc:sldMk cId="3818692133" sldId="280"/>
            <ac:spMk id="4" creationId="{51F31EF5-4791-1055-4ED5-C89BE96B094F}"/>
          </ac:spMkLst>
        </pc:spChg>
        <pc:picChg chg="add mod modCrop">
          <ac:chgData name="Reera, Oliver" userId="S::omreera@wpi.edu::4ce4f6e1-c48d-4b76-92a3-f06799c17acb" providerId="AD" clId="Web-{4BAA39F9-3D49-59DA-72B0-805EBDBFA105}" dt="2023-05-02T16:36:38.230" v="2272" actId="14100"/>
          <ac:picMkLst>
            <pc:docMk/>
            <pc:sldMk cId="3818692133" sldId="280"/>
            <ac:picMk id="4" creationId="{9B3B7672-E94F-2FAB-C03F-3D8065DD1752}"/>
          </ac:picMkLst>
        </pc:picChg>
      </pc:sldChg>
      <pc:sldChg chg="modSp add replId">
        <pc:chgData name="Reera, Oliver" userId="S::omreera@wpi.edu::4ce4f6e1-c48d-4b76-92a3-f06799c17acb" providerId="AD" clId="Web-{4BAA39F9-3D49-59DA-72B0-805EBDBFA105}" dt="2023-05-02T19:10:22.213" v="4332" actId="20577"/>
        <pc:sldMkLst>
          <pc:docMk/>
          <pc:sldMk cId="2754331198" sldId="286"/>
        </pc:sldMkLst>
        <pc:spChg chg="mod">
          <ac:chgData name="Reera, Oliver" userId="S::omreera@wpi.edu::4ce4f6e1-c48d-4b76-92a3-f06799c17acb" providerId="AD" clId="Web-{4BAA39F9-3D49-59DA-72B0-805EBDBFA105}" dt="2023-05-02T19:10:22.213" v="4332" actId="20577"/>
          <ac:spMkLst>
            <pc:docMk/>
            <pc:sldMk cId="2754331198" sldId="286"/>
            <ac:spMk id="3" creationId="{00000000-0000-0000-0000-000000000000}"/>
          </ac:spMkLst>
        </pc:spChg>
      </pc:sldChg>
      <pc:sldChg chg="addSp delSp modSp add replId modNotes">
        <pc:chgData name="Reera, Oliver" userId="S::omreera@wpi.edu::4ce4f6e1-c48d-4b76-92a3-f06799c17acb" providerId="AD" clId="Web-{4BAA39F9-3D49-59DA-72B0-805EBDBFA105}" dt="2023-05-02T18:55:15.253" v="3712" actId="1076"/>
        <pc:sldMkLst>
          <pc:docMk/>
          <pc:sldMk cId="3453962363" sldId="287"/>
        </pc:sldMkLst>
        <pc:spChg chg="mod">
          <ac:chgData name="Reera, Oliver" userId="S::omreera@wpi.edu::4ce4f6e1-c48d-4b76-92a3-f06799c17acb" providerId="AD" clId="Web-{4BAA39F9-3D49-59DA-72B0-805EBDBFA105}" dt="2023-05-02T18:52:52.218" v="3533" actId="20577"/>
          <ac:spMkLst>
            <pc:docMk/>
            <pc:sldMk cId="3453962363" sldId="287"/>
            <ac:spMk id="2" creationId="{CC4F7999-6FB5-D1D6-5BAE-AD366E75C047}"/>
          </ac:spMkLst>
        </pc:spChg>
        <pc:spChg chg="add del mod">
          <ac:chgData name="Reera, Oliver" userId="S::omreera@wpi.edu::4ce4f6e1-c48d-4b76-92a3-f06799c17acb" providerId="AD" clId="Web-{4BAA39F9-3D49-59DA-72B0-805EBDBFA105}" dt="2023-05-02T18:54:59.815" v="3707"/>
          <ac:spMkLst>
            <pc:docMk/>
            <pc:sldMk cId="3453962363" sldId="287"/>
            <ac:spMk id="9" creationId="{81BE304A-1DA6-294B-4A89-5C5E08A5D709}"/>
          </ac:spMkLst>
        </pc:spChg>
        <pc:picChg chg="del">
          <ac:chgData name="Reera, Oliver" userId="S::omreera@wpi.edu::4ce4f6e1-c48d-4b76-92a3-f06799c17acb" providerId="AD" clId="Web-{4BAA39F9-3D49-59DA-72B0-805EBDBFA105}" dt="2023-05-02T18:52:42.108" v="3525"/>
          <ac:picMkLst>
            <pc:docMk/>
            <pc:sldMk cId="3453962363" sldId="287"/>
            <ac:picMk id="7" creationId="{908692E3-7C2A-E3C5-7FDD-5CC31DE38B02}"/>
          </ac:picMkLst>
        </pc:picChg>
        <pc:picChg chg="add mod ord">
          <ac:chgData name="Reera, Oliver" userId="S::omreera@wpi.edu::4ce4f6e1-c48d-4b76-92a3-f06799c17acb" providerId="AD" clId="Web-{4BAA39F9-3D49-59DA-72B0-805EBDBFA105}" dt="2023-05-02T18:55:15.253" v="3712" actId="1076"/>
          <ac:picMkLst>
            <pc:docMk/>
            <pc:sldMk cId="3453962363" sldId="287"/>
            <ac:picMk id="10" creationId="{9782BFF0-7C2A-5BD1-83C4-2FD0908CBC78}"/>
          </ac:picMkLst>
        </pc:picChg>
      </pc:sldChg>
    </pc:docChg>
  </pc:docChgLst>
  <pc:docChgLst>
    <pc:chgData name="Reera, Oliver" userId="S::omreera@wpi.edu::4ce4f6e1-c48d-4b76-92a3-f06799c17acb" providerId="AD" clId="Web-{8BCA440E-0FED-691E-FB32-6765E49F1358}"/>
    <pc:docChg chg="addSld modSld">
      <pc:chgData name="Reera, Oliver" userId="S::omreera@wpi.edu::4ce4f6e1-c48d-4b76-92a3-f06799c17acb" providerId="AD" clId="Web-{8BCA440E-0FED-691E-FB32-6765E49F1358}" dt="2023-05-02T00:19:10.205" v="582" actId="20577"/>
      <pc:docMkLst>
        <pc:docMk/>
      </pc:docMkLst>
      <pc:sldChg chg="modNotes">
        <pc:chgData name="Reera, Oliver" userId="S::omreera@wpi.edu::4ce4f6e1-c48d-4b76-92a3-f06799c17acb" providerId="AD" clId="Web-{8BCA440E-0FED-691E-FB32-6765E49F1358}" dt="2023-05-02T00:14:30.151" v="551"/>
        <pc:sldMkLst>
          <pc:docMk/>
          <pc:sldMk cId="663296593" sldId="267"/>
        </pc:sldMkLst>
      </pc:sldChg>
      <pc:sldChg chg="delSp modSp new modNotes">
        <pc:chgData name="Reera, Oliver" userId="S::omreera@wpi.edu::4ce4f6e1-c48d-4b76-92a3-f06799c17acb" providerId="AD" clId="Web-{8BCA440E-0FED-691E-FB32-6765E49F1358}" dt="2023-05-02T00:12:21.085" v="510"/>
        <pc:sldMkLst>
          <pc:docMk/>
          <pc:sldMk cId="2354117994" sldId="278"/>
        </pc:sldMkLst>
        <pc:spChg chg="mod">
          <ac:chgData name="Reera, Oliver" userId="S::omreera@wpi.edu::4ce4f6e1-c48d-4b76-92a3-f06799c17acb" providerId="AD" clId="Web-{8BCA440E-0FED-691E-FB32-6765E49F1358}" dt="2023-05-02T00:03:17.150" v="34" actId="20577"/>
          <ac:spMkLst>
            <pc:docMk/>
            <pc:sldMk cId="2354117994" sldId="278"/>
            <ac:spMk id="2" creationId="{98E17BAA-C527-D57B-23FA-ABE76A0F0577}"/>
          </ac:spMkLst>
        </pc:spChg>
        <pc:spChg chg="mod">
          <ac:chgData name="Reera, Oliver" userId="S::omreera@wpi.edu::4ce4f6e1-c48d-4b76-92a3-f06799c17acb" providerId="AD" clId="Web-{8BCA440E-0FED-691E-FB32-6765E49F1358}" dt="2023-05-02T00:08:28.830" v="364" actId="20577"/>
          <ac:spMkLst>
            <pc:docMk/>
            <pc:sldMk cId="2354117994" sldId="278"/>
            <ac:spMk id="3" creationId="{8960D915-F10C-C893-9564-B300E08CCB34}"/>
          </ac:spMkLst>
        </pc:spChg>
        <pc:spChg chg="del">
          <ac:chgData name="Reera, Oliver" userId="S::omreera@wpi.edu::4ce4f6e1-c48d-4b76-92a3-f06799c17acb" providerId="AD" clId="Web-{8BCA440E-0FED-691E-FB32-6765E49F1358}" dt="2023-05-02T00:08:01.282" v="325"/>
          <ac:spMkLst>
            <pc:docMk/>
            <pc:sldMk cId="2354117994" sldId="278"/>
            <ac:spMk id="4" creationId="{1C9EA7A8-F9E4-B537-F04C-0CDD26C1D927}"/>
          </ac:spMkLst>
        </pc:spChg>
      </pc:sldChg>
      <pc:sldChg chg="delSp modSp new">
        <pc:chgData name="Reera, Oliver" userId="S::omreera@wpi.edu::4ce4f6e1-c48d-4b76-92a3-f06799c17acb" providerId="AD" clId="Web-{8BCA440E-0FED-691E-FB32-6765E49F1358}" dt="2023-05-02T00:19:10.205" v="582" actId="20577"/>
        <pc:sldMkLst>
          <pc:docMk/>
          <pc:sldMk cId="531716896" sldId="279"/>
        </pc:sldMkLst>
        <pc:spChg chg="mod">
          <ac:chgData name="Reera, Oliver" userId="S::omreera@wpi.edu::4ce4f6e1-c48d-4b76-92a3-f06799c17acb" providerId="AD" clId="Web-{8BCA440E-0FED-691E-FB32-6765E49F1358}" dt="2023-05-02T00:12:54.649" v="547" actId="20577"/>
          <ac:spMkLst>
            <pc:docMk/>
            <pc:sldMk cId="531716896" sldId="279"/>
            <ac:spMk id="2" creationId="{1D329183-F5BC-33A6-8703-86D2842F4CF9}"/>
          </ac:spMkLst>
        </pc:spChg>
        <pc:spChg chg="mod">
          <ac:chgData name="Reera, Oliver" userId="S::omreera@wpi.edu::4ce4f6e1-c48d-4b76-92a3-f06799c17acb" providerId="AD" clId="Web-{8BCA440E-0FED-691E-FB32-6765E49F1358}" dt="2023-05-02T00:19:10.205" v="582" actId="20577"/>
          <ac:spMkLst>
            <pc:docMk/>
            <pc:sldMk cId="531716896" sldId="279"/>
            <ac:spMk id="3" creationId="{AC658C5C-8F68-BDFB-A40D-A32C892C634B}"/>
          </ac:spMkLst>
        </pc:spChg>
        <pc:spChg chg="del">
          <ac:chgData name="Reera, Oliver" userId="S::omreera@wpi.edu::4ce4f6e1-c48d-4b76-92a3-f06799c17acb" providerId="AD" clId="Web-{8BCA440E-0FED-691E-FB32-6765E49F1358}" dt="2023-05-02T00:12:57.883" v="548"/>
          <ac:spMkLst>
            <pc:docMk/>
            <pc:sldMk cId="531716896" sldId="279"/>
            <ac:spMk id="4" creationId="{25EF1465-7DD2-916C-69CD-FAA1E9A49476}"/>
          </ac:spMkLst>
        </pc:spChg>
      </pc:sldChg>
    </pc:docChg>
  </pc:docChgLst>
  <pc:docChgLst>
    <pc:chgData name="Lewis, Winston" userId="S::wrlewis@wpi.edu::e6dfe653-96ff-497b-bacd-fa257e4eb757" providerId="AD" clId="Web-{640C6B53-97C6-E456-E22B-899B521AF68B}"/>
    <pc:docChg chg="addSld modSld">
      <pc:chgData name="Lewis, Winston" userId="S::wrlewis@wpi.edu::e6dfe653-96ff-497b-bacd-fa257e4eb757" providerId="AD" clId="Web-{640C6B53-97C6-E456-E22B-899B521AF68B}" dt="2023-04-29T22:09:02.808" v="56" actId="20577"/>
      <pc:docMkLst>
        <pc:docMk/>
      </pc:docMkLst>
      <pc:sldChg chg="modSp modNotes">
        <pc:chgData name="Lewis, Winston" userId="S::wrlewis@wpi.edu::e6dfe653-96ff-497b-bacd-fa257e4eb757" providerId="AD" clId="Web-{640C6B53-97C6-E456-E22B-899B521AF68B}" dt="2023-04-29T21:45:58.609" v="40"/>
        <pc:sldMkLst>
          <pc:docMk/>
          <pc:sldMk cId="2075725704" sldId="268"/>
        </pc:sldMkLst>
        <pc:spChg chg="mod">
          <ac:chgData name="Lewis, Winston" userId="S::wrlewis@wpi.edu::e6dfe653-96ff-497b-bacd-fa257e4eb757" providerId="AD" clId="Web-{640C6B53-97C6-E456-E22B-899B521AF68B}" dt="2023-04-29T21:14:39.304" v="13" actId="20577"/>
          <ac:spMkLst>
            <pc:docMk/>
            <pc:sldMk cId="2075725704" sldId="268"/>
            <ac:spMk id="7" creationId="{00000000-0000-0000-0000-000000000000}"/>
          </ac:spMkLst>
        </pc:spChg>
      </pc:sldChg>
      <pc:sldChg chg="modSp modNotes">
        <pc:chgData name="Lewis, Winston" userId="S::wrlewis@wpi.edu::e6dfe653-96ff-497b-bacd-fa257e4eb757" providerId="AD" clId="Web-{640C6B53-97C6-E456-E22B-899B521AF68B}" dt="2023-04-29T21:27:49.952" v="28"/>
        <pc:sldMkLst>
          <pc:docMk/>
          <pc:sldMk cId="626246181" sldId="270"/>
        </pc:sldMkLst>
        <pc:spChg chg="mod">
          <ac:chgData name="Lewis, Winston" userId="S::wrlewis@wpi.edu::e6dfe653-96ff-497b-bacd-fa257e4eb757" providerId="AD" clId="Web-{640C6B53-97C6-E456-E22B-899B521AF68B}" dt="2023-04-29T21:27:36.890" v="26" actId="20577"/>
          <ac:spMkLst>
            <pc:docMk/>
            <pc:sldMk cId="626246181" sldId="270"/>
            <ac:spMk id="2" creationId="{00000000-0000-0000-0000-000000000000}"/>
          </ac:spMkLst>
        </pc:spChg>
        <pc:spChg chg="mod">
          <ac:chgData name="Lewis, Winston" userId="S::wrlewis@wpi.edu::e6dfe653-96ff-497b-bacd-fa257e4eb757" providerId="AD" clId="Web-{640C6B53-97C6-E456-E22B-899B521AF68B}" dt="2023-04-29T21:14:46.539" v="16" actId="20577"/>
          <ac:spMkLst>
            <pc:docMk/>
            <pc:sldMk cId="626246181" sldId="270"/>
            <ac:spMk id="7" creationId="{00000000-0000-0000-0000-000000000000}"/>
          </ac:spMkLst>
        </pc:spChg>
      </pc:sldChg>
      <pc:sldChg chg="addSp modSp modNotes">
        <pc:chgData name="Lewis, Winston" userId="S::wrlewis@wpi.edu::e6dfe653-96ff-497b-bacd-fa257e4eb757" providerId="AD" clId="Web-{640C6B53-97C6-E456-E22B-899B521AF68B}" dt="2023-04-29T21:45:11.232" v="37"/>
        <pc:sldMkLst>
          <pc:docMk/>
          <pc:sldMk cId="1508817946" sldId="271"/>
        </pc:sldMkLst>
        <pc:spChg chg="mod">
          <ac:chgData name="Lewis, Winston" userId="S::wrlewis@wpi.edu::e6dfe653-96ff-497b-bacd-fa257e4eb757" providerId="AD" clId="Web-{640C6B53-97C6-E456-E22B-899B521AF68B}" dt="2023-04-29T21:45:05.982" v="34" actId="20577"/>
          <ac:spMkLst>
            <pc:docMk/>
            <pc:sldMk cId="1508817946" sldId="271"/>
            <ac:spMk id="3" creationId="{85997F16-BC80-2749-F693-0A4C28C84399}"/>
          </ac:spMkLst>
        </pc:spChg>
        <pc:spChg chg="add">
          <ac:chgData name="Lewis, Winston" userId="S::wrlewis@wpi.edu::e6dfe653-96ff-497b-bacd-fa257e4eb757" providerId="AD" clId="Web-{640C6B53-97C6-E456-E22B-899B521AF68B}" dt="2023-04-29T21:14:58.852" v="17"/>
          <ac:spMkLst>
            <pc:docMk/>
            <pc:sldMk cId="1508817946" sldId="271"/>
            <ac:spMk id="8" creationId="{A8D9FE41-F9BF-058E-A4A5-6E6F8073D026}"/>
          </ac:spMkLst>
        </pc:spChg>
      </pc:sldChg>
      <pc:sldChg chg="modSp new">
        <pc:chgData name="Lewis, Winston" userId="S::wrlewis@wpi.edu::e6dfe653-96ff-497b-bacd-fa257e4eb757" providerId="AD" clId="Web-{640C6B53-97C6-E456-E22B-899B521AF68B}" dt="2023-04-29T22:08:49.838" v="46" actId="20577"/>
        <pc:sldMkLst>
          <pc:docMk/>
          <pc:sldMk cId="1702137043" sldId="272"/>
        </pc:sldMkLst>
        <pc:spChg chg="mod">
          <ac:chgData name="Lewis, Winston" userId="S::wrlewis@wpi.edu::e6dfe653-96ff-497b-bacd-fa257e4eb757" providerId="AD" clId="Web-{640C6B53-97C6-E456-E22B-899B521AF68B}" dt="2023-04-29T22:08:49.838" v="46" actId="20577"/>
          <ac:spMkLst>
            <pc:docMk/>
            <pc:sldMk cId="1702137043" sldId="272"/>
            <ac:spMk id="2" creationId="{0E06E579-1114-5B2F-E4FB-EDCB24F3C38F}"/>
          </ac:spMkLst>
        </pc:spChg>
      </pc:sldChg>
      <pc:sldChg chg="modSp new">
        <pc:chgData name="Lewis, Winston" userId="S::wrlewis@wpi.edu::e6dfe653-96ff-497b-bacd-fa257e4eb757" providerId="AD" clId="Web-{640C6B53-97C6-E456-E22B-899B521AF68B}" dt="2023-04-29T22:09:02.808" v="56" actId="20577"/>
        <pc:sldMkLst>
          <pc:docMk/>
          <pc:sldMk cId="1711812775" sldId="273"/>
        </pc:sldMkLst>
        <pc:spChg chg="mod">
          <ac:chgData name="Lewis, Winston" userId="S::wrlewis@wpi.edu::e6dfe653-96ff-497b-bacd-fa257e4eb757" providerId="AD" clId="Web-{640C6B53-97C6-E456-E22B-899B521AF68B}" dt="2023-04-29T22:09:02.808" v="56" actId="20577"/>
          <ac:spMkLst>
            <pc:docMk/>
            <pc:sldMk cId="1711812775" sldId="273"/>
            <ac:spMk id="2" creationId="{07E4F805-4120-2296-D70E-11CB94CA157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10/15/24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10/15/24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ewresearch.org/short-reads/2020/10/15/64-of-americans-say-social-media-have-a-mostly-negative-effect-on-the-way-things-are-going-in-the-u-s-today/"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youtube.com/watch?v=wBbU-Th5lb8"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“Don’t Look Up” is about two astronomers who learn that there is a comet approaching that would likely obliterate the entire planet. The astronomers wanted to tell the world about their findings, but the government advised them not to because they did not want to send the world into a frenzy. The government worked to downplay the severity of the comet after it was revealed that the comet was coming, and became upset when the astronomers emphasized the true danger of the comet anyway.</a:t>
            </a:r>
          </a:p>
          <a:p>
            <a:br>
              <a:rPr lang="en-US"/>
            </a:br>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State the statistic and explain how the misinformation we find negatively influences us (we go into the world believing and acting upon incorrect information)</a:t>
            </a:r>
          </a:p>
          <a:p>
            <a:r>
              <a:rPr lang="en-US">
                <a:cs typeface="Calibri"/>
              </a:rPr>
              <a:t>For the rebuttal, explain how we can find credible and accurate sources/individuals that will influence us to make better decisions.</a:t>
            </a:r>
            <a:endParaRPr lang="en-US">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552073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ea typeface="宋体"/>
              </a:rPr>
              <a:t>Continuing to dig deeper into the previous two conclusions, we found different social problems caused by technology: the first is blurring of the public and private spheres. </a:t>
            </a:r>
            <a:endParaRPr lang="zh-CN" altLang="en-US" dirty="0">
              <a:ea typeface="宋体"/>
            </a:endParaRPr>
          </a:p>
          <a:p>
            <a:r>
              <a:rPr lang="en-US" altLang="zh-CN" dirty="0">
                <a:ea typeface="宋体"/>
              </a:rPr>
              <a:t>In the movie, when </a:t>
            </a:r>
            <a:r>
              <a:rPr lang="en-US" altLang="zh-CN" dirty="0" err="1">
                <a:ea typeface="宋体"/>
              </a:rPr>
              <a:t>Dibiasky</a:t>
            </a:r>
            <a:r>
              <a:rPr lang="en-US" altLang="zh-CN" dirty="0">
                <a:ea typeface="宋体"/>
              </a:rPr>
              <a:t> first came out in the media and expressed the seriousness of things in a more drastic way, people don't like her representation in the media and made very humiliating memes about her. Not only that, </a:t>
            </a:r>
            <a:r>
              <a:rPr lang="en-US" altLang="zh-CN" dirty="0" err="1">
                <a:ea typeface="宋体"/>
              </a:rPr>
              <a:t>Dibiasky's</a:t>
            </a:r>
            <a:r>
              <a:rPr lang="en-US" altLang="zh-CN" dirty="0">
                <a:ea typeface="宋体"/>
              </a:rPr>
              <a:t> ex-boyfriend immediately write an article about </a:t>
            </a:r>
            <a:r>
              <a:rPr lang="en-US" altLang="zh-CN" dirty="0" err="1">
                <a:ea typeface="宋体"/>
              </a:rPr>
              <a:t>Dibiasky's</a:t>
            </a:r>
            <a:r>
              <a:rPr lang="en-US" altLang="zh-CN" dirty="0">
                <a:ea typeface="宋体"/>
              </a:rPr>
              <a:t> private life in order to distance himself from the relationship. Such behavior makes </a:t>
            </a:r>
            <a:r>
              <a:rPr lang="en-US" altLang="zh-CN" dirty="0" err="1">
                <a:ea typeface="宋体"/>
              </a:rPr>
              <a:t>Dibiasky</a:t>
            </a:r>
            <a:r>
              <a:rPr lang="en-US" altLang="zh-CN" dirty="0">
                <a:ea typeface="宋体"/>
              </a:rPr>
              <a:t> seem like a public enemy.</a:t>
            </a:r>
            <a:endParaRPr lang="zh-CN" dirty="0">
              <a:ea typeface="宋体"/>
              <a:cs typeface="Calibri"/>
            </a:endParaRPr>
          </a:p>
        </p:txBody>
      </p:sp>
      <p:sp>
        <p:nvSpPr>
          <p:cNvPr id="4" name="灯片编号占位符 3"/>
          <p:cNvSpPr>
            <a:spLocks noGrp="1"/>
          </p:cNvSpPr>
          <p:nvPr>
            <p:ph type="sldNum" sz="quarter" idx="5"/>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4015054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ea typeface="宋体"/>
              </a:rPr>
              <a:t>From this scenario, blurring of the public and private spheres may lead to massive cyberbullying. </a:t>
            </a:r>
            <a:endParaRPr lang="zh-CN" altLang="en-US" dirty="0">
              <a:ea typeface="宋体"/>
            </a:endParaRPr>
          </a:p>
          <a:p>
            <a:r>
              <a:rPr lang="en-US" altLang="zh-CN" dirty="0">
                <a:ea typeface="宋体"/>
              </a:rPr>
              <a:t>In the plot of the movie later, </a:t>
            </a:r>
            <a:r>
              <a:rPr lang="en-US" altLang="zh-CN" dirty="0" err="1">
                <a:ea typeface="宋体"/>
              </a:rPr>
              <a:t>Dibiasky</a:t>
            </a:r>
            <a:r>
              <a:rPr lang="en-US" altLang="zh-CN" dirty="0">
                <a:ea typeface="宋体"/>
              </a:rPr>
              <a:t> was even recognized in real life and abused. In fact, cyberbullying is very common in our daily life. I don't know much about cyberbullying in the English environment, but cyberbullying often occurs in the network environment in the Chinese environment. I found this report chart showing the percentage of US teens who have experienced the listing cyberbullying. This tells me that this chaos is also very common in the English environment</a:t>
            </a:r>
            <a:endParaRPr lang="zh-CN" dirty="0">
              <a:ea typeface="宋体"/>
              <a:cs typeface="Calibri"/>
            </a:endParaRPr>
          </a:p>
        </p:txBody>
      </p:sp>
      <p:sp>
        <p:nvSpPr>
          <p:cNvPr id="4" name="灯片编号占位符 3"/>
          <p:cNvSpPr>
            <a:spLocks noGrp="1"/>
          </p:cNvSpPr>
          <p:nvPr>
            <p:ph type="sldNum" sz="quarter" idx="5"/>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1653778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ea typeface="宋体"/>
              </a:rPr>
              <a:t>Another point that can be excavated from technology is technology as a tool for surveillance and control from the government. </a:t>
            </a:r>
            <a:endParaRPr lang="zh-CN" altLang="en-US" dirty="0">
              <a:ea typeface="宋体"/>
            </a:endParaRPr>
          </a:p>
          <a:p>
            <a:r>
              <a:rPr lang="en-US" altLang="zh-CN" dirty="0">
                <a:ea typeface="宋体"/>
              </a:rPr>
              <a:t>In the plot of the movie, we see that </a:t>
            </a:r>
            <a:r>
              <a:rPr lang="en-US" altLang="zh-CN" dirty="0" err="1">
                <a:ea typeface="宋体"/>
              </a:rPr>
              <a:t>Isherwell</a:t>
            </a:r>
            <a:r>
              <a:rPr lang="en-US" altLang="zh-CN" dirty="0">
                <a:ea typeface="宋体"/>
              </a:rPr>
              <a:t> can enter and exit the highest-level government discussions, and even lead and influence meeting decisions. This is ridiculous and hilarious. The movie also shows the timeliness of technology in helping officials find people. In the movie, whenever Dr. Randall or </a:t>
            </a:r>
            <a:r>
              <a:rPr lang="en-US" altLang="zh-CN" dirty="0" err="1">
                <a:ea typeface="宋体"/>
              </a:rPr>
              <a:t>Dibiasky</a:t>
            </a:r>
            <a:r>
              <a:rPr lang="en-US" altLang="zh-CN" dirty="0">
                <a:ea typeface="宋体"/>
              </a:rPr>
              <a:t> said anything against the government, they were immediately found and taken away. The movie also illustrates that technology is also used as a tool for official decision making</a:t>
            </a:r>
            <a:endParaRPr lang="zh-CN" dirty="0">
              <a:ea typeface="宋体"/>
              <a:cs typeface="Calibri"/>
            </a:endParaRPr>
          </a:p>
        </p:txBody>
      </p:sp>
      <p:sp>
        <p:nvSpPr>
          <p:cNvPr id="4" name="灯片编号占位符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508151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ea typeface="宋体"/>
              </a:rPr>
              <a:t>A very popular discussion point is about facial recognition. I know </a:t>
            </a:r>
            <a:r>
              <a:rPr lang="en-US" altLang="zh-CN" dirty="0" err="1">
                <a:ea typeface="宋体"/>
              </a:rPr>
              <a:t>china</a:t>
            </a:r>
            <a:r>
              <a:rPr lang="en-US" altLang="zh-CN" dirty="0">
                <a:ea typeface="宋体"/>
              </a:rPr>
              <a:t> has sky eye system to increase criminal apprehension rate, but from this report I found, it explains how many percentage of countries in different regions use AI surveillance. I also read that At least seventy-five out of 176 countries globally are actively using AI technologies for surveillance purposes. This includes smart city/safe city platforms (fifty-six countries), facial recognition systems (sixty-four countries), and smart policing (fifty-two countries)</a:t>
            </a:r>
            <a:endParaRPr lang="zh-CN" dirty="0">
              <a:ea typeface="宋体"/>
            </a:endParaRPr>
          </a:p>
          <a:p>
            <a:r>
              <a:rPr lang="en-US" altLang="zh-CN" dirty="0">
                <a:ea typeface="宋体"/>
              </a:rPr>
              <a:t>Although this technology is very beneficial for catching the actual criminals, it can be easily used for different purposes such as to track the location of people, or even their daily activities, where they visit, whom they meet, and how often. can be used for various purposes by governments</a:t>
            </a:r>
            <a:endParaRPr lang="zh-CN" dirty="0">
              <a:ea typeface="宋体"/>
            </a:endParaRPr>
          </a:p>
        </p:txBody>
      </p:sp>
      <p:sp>
        <p:nvSpPr>
          <p:cNvPr id="4" name="灯片编号占位符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35071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 prevalent theme throughout the movie is on social media and how it is really just one big distraction.</a:t>
            </a:r>
          </a:p>
          <a:p>
            <a:r>
              <a:rPr lang="en-US">
                <a:cs typeface="Calibri"/>
              </a:rPr>
              <a:t>Before the scientists' first news interview, someone who works at the news outlet says that Dr. Mindy should get some media training. After the interview, media training is suggested again, this time for </a:t>
            </a:r>
            <a:r>
              <a:rPr lang="en-US" err="1">
                <a:cs typeface="Calibri"/>
              </a:rPr>
              <a:t>Dibiasky</a:t>
            </a:r>
            <a:r>
              <a:rPr lang="en-US">
                <a:cs typeface="Calibri"/>
              </a:rPr>
              <a:t>. This suggests that the media is less likely to accept a scientist's conclusions based on scientific evidence alone. The scientist would need to be friendly and keep the subject light, as is said in the news interview.</a:t>
            </a:r>
            <a:endParaRPr lang="en-US">
              <a:ea typeface="Calibri"/>
              <a:cs typeface="Calibri"/>
            </a:endParaRPr>
          </a:p>
          <a:p>
            <a:r>
              <a:rPr lang="en-US">
                <a:cs typeface="Calibri"/>
              </a:rPr>
              <a:t>In the movie, social media is shown to be a large presence in people's lives and it has a massive influence over what people believe and how they react to things. A survey from Pew Research Center shows some data on what Americans think about social media and its effect on the way things are going in the country today. The figure on the right shows that 64% of U.S. adults believe that social media has had a mostly negative effect on the country. </a:t>
            </a:r>
            <a:endParaRPr lang="en-US">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921904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Another parallel to real life that we see in the movie is the media's reaction to the global pandemic.</a:t>
            </a:r>
          </a:p>
          <a:p>
            <a:r>
              <a:rPr lang="en-US">
                <a:ea typeface="Calibri"/>
                <a:cs typeface="Calibri"/>
              </a:rPr>
              <a:t>After having finished writing the script, the director, Adam McKay says that he saw how people were reacting to the very present global pandemic. Some people didn't even believe that Covid was real. The same thing happens in the movie when a scene shows posts on social media of people saying that they're not even sure that the comet is real.</a:t>
            </a:r>
            <a:endParaRPr lang="en-US"/>
          </a:p>
          <a:p>
            <a:r>
              <a:rPr lang="en-US">
                <a:ea typeface="Calibri"/>
                <a:cs typeface="Calibri"/>
              </a:rPr>
              <a:t>One of the themes from the movie is how science is becoming more and more of a political debate. People are less likely to believe the word of scientists even when they have evidence to back up their claims.</a:t>
            </a:r>
          </a:p>
          <a:p>
            <a:r>
              <a:rPr lang="en-US">
                <a:ea typeface="Calibri"/>
                <a:cs typeface="Calibri"/>
              </a:rPr>
              <a:t>We can see this reflected in real life from a survey by Pew Research Center shows that the public confidence in medical scientists and scientists in general has gone down since before the pandemic. </a:t>
            </a:r>
          </a:p>
          <a:p>
            <a:r>
              <a:rPr lang="en-US">
                <a:ea typeface="Calibri"/>
                <a:cs typeface="Calibri"/>
              </a:rPr>
              <a:t>From the figure on the right, we can see that in 2021, the year the movie was released, 29% of Americans have a great deal of confidence in medical scientists, which is down from 35% before the pandemic. Very similar statistics are shown for scientists in general. Not only this, but the percentage of people who have no confidence at all in medical scientists was at an all-time high at 22%. </a:t>
            </a:r>
          </a:p>
          <a:p>
            <a:r>
              <a:rPr lang="en-US">
                <a:ea typeface="Calibri"/>
                <a:cs typeface="Calibri"/>
              </a:rPr>
              <a:t>A probable cause or catalyst for these trends is social media, and political propaganda in the media. In a setting where everyone can say whatever they want, people start to believe what they want to believe, rather than what has supporting evidence. </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436857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Another theme that is explored in the movie is the digital divide. The digital divide refers to the gap in access to technology. It shows an extreme version of this where the uber-wealthy have access to computing technologies that regular people do not.</a:t>
            </a:r>
          </a:p>
          <a:p>
            <a:r>
              <a:rPr lang="en-US">
                <a:ea typeface="Calibri"/>
                <a:cs typeface="Calibri"/>
              </a:rPr>
              <a:t>At the end of the movie, we learn that there is a worst-case scenario ship that is designed to find a habitable planet where humans can continue living. The ship only has enough capacity for 2000 people and in the post-credit scene, it shows these people who were allowed on the ship are all wealthy and influential figures. In their pods, they are identified by their company and industry.</a:t>
            </a:r>
          </a:p>
          <a:p>
            <a:r>
              <a:rPr lang="en-US">
                <a:ea typeface="Calibri"/>
                <a:cs typeface="Calibri"/>
              </a:rPr>
              <a:t>This goes to show that the wealthy are able to be unaffected by the problems that their industries have created. We know the movie is an allegory for climate change, and this shows that the movie is making a statement about the wealthy. They only became wealthy in the first place by exploiting resources. A big example of this is fossil fuels, where the leaders of the industry make billions of dollars and damaging ecosystems and the world in the process. And now they are able to stay unaffected by the problems they have created because of their access to costly technology. </a:t>
            </a:r>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898022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conclusion, the themes that the movie, Don't Look Up, contains suggest that computing technologies influence our decisions in beneficial ways, social media and technology shape public opinion, and that technology allows the wealthy to be unaffected by problems that they cause. Thank you</a:t>
            </a:r>
          </a:p>
        </p:txBody>
      </p:sp>
      <p:sp>
        <p:nvSpPr>
          <p:cNvPr id="4" name="Slide Number Placeholder 3"/>
          <p:cNvSpPr>
            <a:spLocks noGrp="1"/>
          </p:cNvSpPr>
          <p:nvPr>
            <p:ph type="sldNum" sz="quarter" idx="5"/>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81157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Possible sources:</a:t>
            </a:r>
          </a:p>
          <a:p>
            <a:r>
              <a:rPr lang="en-US">
                <a:hlinkClick r:id="rId3"/>
              </a:rPr>
              <a:t>https://www.pewresearch.org/short-reads/2020/10/15/64-of-americans-say-social-media-have-a-mostly-negative-effect-on-the-way-things-are-going-in-the-u-s-today/</a:t>
            </a:r>
            <a:endParaRPr lang="en-US">
              <a:cs typeface="Calibri"/>
              <a:hlinkClick r:id="rId3"/>
            </a:endParaRPr>
          </a:p>
          <a:p>
            <a:r>
              <a:rPr lang="en-US">
                <a:hlinkClick r:id="rId4"/>
              </a:rPr>
              <a:t>https://www.youtube.com/watch?v=wBbU-Th5lb8</a:t>
            </a:r>
            <a:endParaRPr lang="en-US">
              <a:ea typeface="Calibri"/>
              <a:cs typeface="Calibri"/>
              <a:hlinkClick r:id="rId4"/>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385478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government later decided to try and stop the comet, but only because a scandal happened that could potentially have cost the president her re-election. The government planned to destroy the comet with rockets, but changed their minds once they noticed the comet was embedded with valuable materials that could help the economy. The government tried mining the comet but failed, and the government started a movement to convince people the comet was a hoax and that no one’s lives were at stake. The astronomers also started a movement, but theirs was to persuade people the comet was real and everyone was in danger. Eventually the comet hits, killing almost all life forms.</a:t>
            </a:r>
          </a:p>
          <a:p>
            <a:br>
              <a:rPr lang="en-US">
                <a:cs typeface="+mn-lt"/>
              </a:rPr>
            </a:br>
            <a:endParaRPr lang="en-US"/>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333040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watching the film, my group and I derived three main conclusions: READ OFF SCREEN</a:t>
            </a:r>
          </a:p>
        </p:txBody>
      </p:sp>
      <p:sp>
        <p:nvSpPr>
          <p:cNvPr id="4" name="Slide Number Placeholder 3"/>
          <p:cNvSpPr>
            <a:spLocks noGrp="1"/>
          </p:cNvSpPr>
          <p:nvPr>
            <p:ph type="sldNum" sz="quarter" idx="5"/>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1498760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Towards the beginning of the film, astronomer Kate </a:t>
            </a:r>
            <a:r>
              <a:rPr lang="en-US" err="1"/>
              <a:t>Dibiasky</a:t>
            </a:r>
            <a:r>
              <a:rPr lang="en-US"/>
              <a:t> uses computing technology to adjust her view of outer space and looks at her computer screen. She then zooms in and notices that there is a comet, and that it is headed toward Earth. Because computing technology helped her learn that a comet was headed toward Earth, </a:t>
            </a:r>
            <a:r>
              <a:rPr lang="en-US" err="1"/>
              <a:t>Dibiasky</a:t>
            </a:r>
            <a:r>
              <a:rPr lang="en-US"/>
              <a:t> felt the need to reach out to colleagues and study it more, which led to her and her colleagues understanding the true nature of the comet, and to them collaborating with the government to try and resolve the issue. Without her computing technology, </a:t>
            </a:r>
            <a:r>
              <a:rPr lang="en-US" err="1"/>
              <a:t>Dibiasky</a:t>
            </a:r>
            <a:r>
              <a:rPr lang="en-US"/>
              <a:t> definitely would not have made the decision to inform others, as she would have been unaware of the comet in the first place.</a:t>
            </a:r>
          </a:p>
        </p:txBody>
      </p:sp>
      <p:sp>
        <p:nvSpPr>
          <p:cNvPr id="4" name="Slide Number Placeholder 3"/>
          <p:cNvSpPr>
            <a:spLocks noGrp="1"/>
          </p:cNvSpPr>
          <p:nvPr>
            <p:ph type="sldNum" sz="quarter" idx="5"/>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115606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the government finally acknowledged the threat of the comet in the public eye, they worked with astronomers and scientists to develop rockets and obliterate the comet. While the rockets were flying to the comet, however, the government learned about the various metals within the comet, and this compelled the government to abort the mission... </a:t>
            </a:r>
          </a:p>
          <a:p>
            <a:endParaRPr lang="en-US">
              <a:cs typeface="+mn-lt"/>
            </a:endParaRPr>
          </a:p>
          <a:p>
            <a:r>
              <a:rPr lang="en-US">
                <a:cs typeface="Calibri"/>
              </a:rPr>
              <a:t>*SWITCH QUICKLY!!!!!!*</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369314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also would be the reason why BASH, a phone company, utilized CASE (computer-aided software engineering) tools and simulations to develop, verify, and validate drones to mine the comet for its metals (that would give the country an advantage in the phone market). The government worked with BASH and felt great about the plan. </a:t>
            </a:r>
          </a:p>
          <a:p>
            <a:r>
              <a:rPr lang="en-US"/>
              <a:t>The irony of this scene is that computing technology was used to create a course of action against the comet, but the same type of computing technology influenced the same people to cancel its destruction and profit off of it instead. </a:t>
            </a:r>
            <a:endParaRPr lang="en-US">
              <a:cs typeface="Calibri"/>
            </a:endParaRPr>
          </a:p>
          <a:p>
            <a:r>
              <a:rPr lang="en-US">
                <a:cs typeface="+mn-lt"/>
              </a:rPr>
              <a:t>*Mention how this decision would be not considered positive in the eyes of most, but those who were directly influenced did what they considered to be positive.</a:t>
            </a:r>
            <a:endParaRPr lang="en-US" err="1"/>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62577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also a scene in the film when a new phone is unveiled called “BASH </a:t>
            </a:r>
            <a:r>
              <a:rPr lang="en-US" err="1"/>
              <a:t>LiiF</a:t>
            </a:r>
            <a:r>
              <a:rPr lang="en-US"/>
              <a:t> 14.3”. </a:t>
            </a:r>
          </a:p>
          <a:p>
            <a:r>
              <a:rPr lang="en-US"/>
              <a:t>One of the main features of the phone is that it has sensors that allow it to determine what emotion you are feeling, and then treats you accordingly. The phone was held by the CEO of BASH, the phone determined that the CEO was sad, then it recommended a video for the CEO to watch. </a:t>
            </a:r>
            <a:endParaRPr lang="en-US">
              <a:cs typeface="Calibri"/>
            </a:endParaRPr>
          </a:p>
          <a:p>
            <a:r>
              <a:rPr lang="en-US"/>
              <a:t>The CEO then watched the video, and he gained some joy from it. In this instance, the computing technology influenced the CEO to take action to better himself. If he did not take action, he would have continued to feel sad. </a:t>
            </a:r>
            <a:endParaRPr lang="en-US">
              <a:cs typeface="Calibri"/>
            </a:endParaRPr>
          </a:p>
          <a:p>
            <a:br>
              <a:rPr lang="en-US"/>
            </a:br>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313534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real world, computing technology also influences our decisions on a large scale. In 2022, NASA has found 27,000 asteroids that are close to Earth [1]. One of the asteroids uncovered has the potential to obliterate Earth upon impact [1]. NASA used a computing technology called a Dark Energy Camera to find this asteroid, which allows them to view more areas in the sky and view areas more clearly than a telescope would allow them to. In this case, computing technology influenced NASA to look out and prepare for other threats to the planet (like the Double Asteroid Redirection Test).</a:t>
            </a:r>
          </a:p>
          <a:p>
            <a:br>
              <a:rPr lang="en-US">
                <a:cs typeface="+mn-lt"/>
              </a:rPr>
            </a:br>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533776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Computing technology not only influences decisions on a large-scale, but computing technology influences small-scale decisions as well. As of 2022, it was found that over 400 million people actively use the Weather Channel app [2]. This implies that over 400 million people base their outfits, activities, and general plans for the day on information they receive from their computing technology. </a:t>
            </a:r>
          </a:p>
          <a:p>
            <a:br>
              <a:rPr lang="en-US">
                <a:cs typeface="+mn-lt"/>
              </a:rPr>
            </a:br>
            <a:br>
              <a:rPr lang="en-US">
                <a:cs typeface="+mn-lt"/>
              </a:rPr>
            </a:br>
            <a:endParaRPr lang="en-US"/>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537723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a:t>Click to edit Master title style</a:t>
            </a:r>
            <a:endParaRPr/>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2023 Keith A. Pray</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a:t>Click to edit Master title style</a:t>
            </a:r>
            <a:endParaRPr/>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hyperlink" Target="https://www.pewresearch.org/short-reads/2020/10/15/64-of-americans-say-social-media-have-a-mostly-negative-effect-on-the-way-things-are-going-in-the-u-s-today/" TargetMode="External"/><Relationship Id="rId3" Type="http://schemas.openxmlformats.org/officeDocument/2006/relationships/hyperlink" Target="https://www.cnn.com/2022/10/31/world/potentially-hazardous-near-earth-asteroid-scn/index.html" TargetMode="External"/><Relationship Id="rId7" Type="http://schemas.openxmlformats.org/officeDocument/2006/relationships/hyperlink" Target="https://www.pewresearch.org/science/2022/02/15/americans-trust-in-scientists-other-groups-decline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theatlantic.com/culture/archive/2021/12/dont-look-up-adam-mckay-netflix-movie/621104/" TargetMode="External"/><Relationship Id="rId5" Type="http://schemas.openxmlformats.org/officeDocument/2006/relationships/hyperlink" Target="https://doi.org/10.1002/hbe2.257" TargetMode="External"/><Relationship Id="rId10" Type="http://schemas.openxmlformats.org/officeDocument/2006/relationships/hyperlink" Target="https://carnegieendowment.org/2019/09/17/global-expansion-of-ai-surveillance-pub-79847" TargetMode="External"/><Relationship Id="rId4" Type="http://schemas.openxmlformats.org/officeDocument/2006/relationships/hyperlink" Target="https://www.clickz.com/blue-skies-ahead-how-ibms-the-weather-channel-built-brand-utility-among-millions-of-users/267587/" TargetMode="External"/><Relationship Id="rId9" Type="http://schemas.openxmlformats.org/officeDocument/2006/relationships/hyperlink" Target="https://www.pewresearch.org/internet/2022/12/15/teens-and-cyberbullying-202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a:t>Don’t Look up</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Winston Lewis, Oliver </a:t>
            </a:r>
            <a:r>
              <a:rPr lang="en-US" err="1"/>
              <a:t>Reera</a:t>
            </a:r>
            <a:r>
              <a:rPr lang="en-US"/>
              <a:t>, Xiao </a:t>
            </a:r>
            <a:r>
              <a:rPr lang="en-US" err="1"/>
              <a:t>Xiao</a:t>
            </a:r>
            <a:endParaRPr lang="en-US"/>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a:t>
            </a:fld>
            <a:endParaRPr lang="en-US"/>
          </a:p>
        </p:txBody>
      </p:sp>
    </p:spTree>
    <p:extLst>
      <p:ext uri="{BB962C8B-B14F-4D97-AF65-F5344CB8AC3E}">
        <p14:creationId xmlns:p14="http://schemas.microsoft.com/office/powerpoint/2010/main" val="6327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8FA1-6C5E-DD1F-14C7-9329821B6FD6}"/>
              </a:ext>
            </a:extLst>
          </p:cNvPr>
          <p:cNvSpPr>
            <a:spLocks noGrp="1"/>
          </p:cNvSpPr>
          <p:nvPr>
            <p:ph type="title"/>
          </p:nvPr>
        </p:nvSpPr>
        <p:spPr/>
        <p:txBody>
          <a:bodyPr/>
          <a:lstStyle/>
          <a:p>
            <a:r>
              <a:rPr lang="en-US">
                <a:ea typeface="Cambria"/>
              </a:rPr>
              <a:t>DAILY PLANNING</a:t>
            </a:r>
            <a:endParaRPr lang="en-US"/>
          </a:p>
        </p:txBody>
      </p:sp>
      <p:sp>
        <p:nvSpPr>
          <p:cNvPr id="3" name="Content Placeholder 2">
            <a:extLst>
              <a:ext uri="{FF2B5EF4-FFF2-40B4-BE49-F238E27FC236}">
                <a16:creationId xmlns:a16="http://schemas.microsoft.com/office/drawing/2014/main" id="{D2262CAF-2620-25AB-9BC8-CB8F0179DEAC}"/>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Computing tech. influences relatively small everyday too</a:t>
            </a:r>
          </a:p>
          <a:p>
            <a:pPr marL="205740" indent="-205740"/>
            <a:r>
              <a:rPr lang="en-US">
                <a:ea typeface="Cambria"/>
              </a:rPr>
              <a:t>In 2022, 400+ million people actively used the Weather Channel app [2]</a:t>
            </a:r>
          </a:p>
          <a:p>
            <a:pPr marL="411480" lvl="1" indent="-205740"/>
            <a:r>
              <a:rPr lang="en-US">
                <a:ea typeface="Cambria"/>
              </a:rPr>
              <a:t>People actively used the statistics to plan their outfits and activities</a:t>
            </a:r>
          </a:p>
          <a:p>
            <a:pPr marL="205740" indent="-205740"/>
            <a:endParaRPr lang="en-US">
              <a:ea typeface="Cambria"/>
            </a:endParaRPr>
          </a:p>
          <a:p>
            <a:pPr marL="205740" indent="-205740"/>
            <a:endParaRPr lang="en-US">
              <a:ea typeface="Cambria"/>
            </a:endParaRPr>
          </a:p>
        </p:txBody>
      </p:sp>
      <p:pic>
        <p:nvPicPr>
          <p:cNvPr id="7" name="Picture 8" descr="Timeline&#10;&#10;Description automatically generated">
            <a:extLst>
              <a:ext uri="{FF2B5EF4-FFF2-40B4-BE49-F238E27FC236}">
                <a16:creationId xmlns:a16="http://schemas.microsoft.com/office/drawing/2014/main" id="{479F2665-BB0A-E024-AF72-DA07087FD551}"/>
              </a:ext>
            </a:extLst>
          </p:cNvPr>
          <p:cNvPicPr>
            <a:picLocks noGrp="1" noChangeAspect="1"/>
          </p:cNvPicPr>
          <p:nvPr>
            <p:ph sz="half" idx="2"/>
          </p:nvPr>
        </p:nvPicPr>
        <p:blipFill>
          <a:blip r:embed="rId3"/>
          <a:stretch>
            <a:fillRect/>
          </a:stretch>
        </p:blipFill>
        <p:spPr>
          <a:xfrm>
            <a:off x="4914900" y="1352551"/>
            <a:ext cx="3352800" cy="3352800"/>
          </a:xfrm>
        </p:spPr>
      </p:pic>
      <p:sp>
        <p:nvSpPr>
          <p:cNvPr id="5" name="Footer Placeholder 4">
            <a:extLst>
              <a:ext uri="{FF2B5EF4-FFF2-40B4-BE49-F238E27FC236}">
                <a16:creationId xmlns:a16="http://schemas.microsoft.com/office/drawing/2014/main" id="{347079D2-77D2-F60E-9016-5BB53ED2BFFE}"/>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0452BA66-C523-10EE-FFA9-69900A2D923D}"/>
              </a:ext>
            </a:extLst>
          </p:cNvPr>
          <p:cNvSpPr>
            <a:spLocks noGrp="1"/>
          </p:cNvSpPr>
          <p:nvPr>
            <p:ph type="sldNum" sz="quarter" idx="12"/>
          </p:nvPr>
        </p:nvSpPr>
        <p:spPr/>
        <p:txBody>
          <a:bodyPr/>
          <a:lstStyle/>
          <a:p>
            <a:fld id="{A2A17EAB-8B51-5C40-8776-6683E51FA7A0}" type="slidenum">
              <a:rPr lang="en-US" smtClean="0"/>
              <a:t>10</a:t>
            </a:fld>
            <a:endParaRPr lang="en-US"/>
          </a:p>
        </p:txBody>
      </p:sp>
      <p:sp>
        <p:nvSpPr>
          <p:cNvPr id="8" name="TextBox 7">
            <a:extLst>
              <a:ext uri="{FF2B5EF4-FFF2-40B4-BE49-F238E27FC236}">
                <a16:creationId xmlns:a16="http://schemas.microsoft.com/office/drawing/2014/main" id="{511D6D9B-B9C4-ACC7-8FCF-4466F6595482}"/>
              </a:ext>
            </a:extLst>
          </p:cNvPr>
          <p:cNvSpPr txBox="1"/>
          <p:nvPr/>
        </p:nvSpPr>
        <p:spPr>
          <a:xfrm>
            <a:off x="6847114" y="372337"/>
            <a:ext cx="2179682" cy="738664"/>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latin typeface="+mj-lt"/>
              <a:ea typeface="Cambria"/>
            </a:endParaRPr>
          </a:p>
          <a:p>
            <a:pPr algn="r"/>
            <a:endParaRPr lang="en-US" sz="1400">
              <a:latin typeface="+mj-lt"/>
              <a:ea typeface="Cambria"/>
            </a:endParaRPr>
          </a:p>
        </p:txBody>
      </p:sp>
    </p:spTree>
    <p:extLst>
      <p:ext uri="{BB962C8B-B14F-4D97-AF65-F5344CB8AC3E}">
        <p14:creationId xmlns:p14="http://schemas.microsoft.com/office/powerpoint/2010/main" val="22061558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17BC8-B7F4-A607-E031-AE7781BF7838}"/>
              </a:ext>
            </a:extLst>
          </p:cNvPr>
          <p:cNvSpPr>
            <a:spLocks noGrp="1"/>
          </p:cNvSpPr>
          <p:nvPr>
            <p:ph type="title"/>
          </p:nvPr>
        </p:nvSpPr>
        <p:spPr/>
        <p:txBody>
          <a:bodyPr/>
          <a:lstStyle/>
          <a:p>
            <a:r>
              <a:rPr lang="en-US">
                <a:ea typeface="Cambria"/>
              </a:rPr>
              <a:t>Detrimental Influences</a:t>
            </a:r>
            <a:endParaRPr lang="en-US"/>
          </a:p>
        </p:txBody>
      </p:sp>
      <p:sp>
        <p:nvSpPr>
          <p:cNvPr id="3" name="Content Placeholder 2">
            <a:extLst>
              <a:ext uri="{FF2B5EF4-FFF2-40B4-BE49-F238E27FC236}">
                <a16:creationId xmlns:a16="http://schemas.microsoft.com/office/drawing/2014/main" id="{6373C7D1-9993-30C9-7A1D-FAB41096ADF5}"/>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Tons of misinformation</a:t>
            </a:r>
          </a:p>
          <a:p>
            <a:pPr marL="205740" indent="-205740">
              <a:buFont typeface="Arial" pitchFamily="18" charset="0"/>
              <a:buChar char="•"/>
            </a:pPr>
            <a:r>
              <a:rPr lang="en-US">
                <a:ea typeface="+mn-lt"/>
                <a:cs typeface="+mn-lt"/>
              </a:rPr>
              <a:t>"460 sites in 113 countries were studied:</a:t>
            </a:r>
            <a:endParaRPr lang="en-US">
              <a:ea typeface="Cambria"/>
            </a:endParaRPr>
          </a:p>
          <a:p>
            <a:pPr marL="411480" lvl="1" indent="-205740"/>
            <a:r>
              <a:rPr lang="en-US">
                <a:ea typeface="+mn-lt"/>
                <a:cs typeface="+mn-lt"/>
              </a:rPr>
              <a:t>35% of medical websites and about 75% of financial sites provided poor and unreliable information" [3]</a:t>
            </a:r>
          </a:p>
          <a:p>
            <a:pPr marL="205740" indent="-205740">
              <a:buFont typeface="Arial" pitchFamily="18" charset="0"/>
              <a:buChar char="•"/>
            </a:pPr>
            <a:r>
              <a:rPr lang="en-US">
                <a:ea typeface="Cambria"/>
              </a:rPr>
              <a:t>We can use tech. to help us overcome the misinformation</a:t>
            </a:r>
          </a:p>
        </p:txBody>
      </p:sp>
      <p:pic>
        <p:nvPicPr>
          <p:cNvPr id="7" name="Picture 7" descr="A picture containing indoor&#10;&#10;Description automatically generated">
            <a:extLst>
              <a:ext uri="{FF2B5EF4-FFF2-40B4-BE49-F238E27FC236}">
                <a16:creationId xmlns:a16="http://schemas.microsoft.com/office/drawing/2014/main" id="{0568828D-BC24-14C9-1B92-DC8176ED9F16}"/>
              </a:ext>
            </a:extLst>
          </p:cNvPr>
          <p:cNvPicPr>
            <a:picLocks noGrp="1" noChangeAspect="1"/>
          </p:cNvPicPr>
          <p:nvPr>
            <p:ph sz="half" idx="2"/>
          </p:nvPr>
        </p:nvPicPr>
        <p:blipFill>
          <a:blip r:embed="rId3"/>
          <a:stretch>
            <a:fillRect/>
          </a:stretch>
        </p:blipFill>
        <p:spPr>
          <a:xfrm>
            <a:off x="5162550" y="1943101"/>
            <a:ext cx="3354916" cy="1885950"/>
          </a:xfrm>
        </p:spPr>
      </p:pic>
      <p:sp>
        <p:nvSpPr>
          <p:cNvPr id="5" name="Footer Placeholder 4">
            <a:extLst>
              <a:ext uri="{FF2B5EF4-FFF2-40B4-BE49-F238E27FC236}">
                <a16:creationId xmlns:a16="http://schemas.microsoft.com/office/drawing/2014/main" id="{D7F53C8A-50F3-A0F1-7A18-515957DD7CE9}"/>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EAC5EA20-4790-0E7A-3C19-F4D3DCFD0F49}"/>
              </a:ext>
            </a:extLst>
          </p:cNvPr>
          <p:cNvSpPr>
            <a:spLocks noGrp="1"/>
          </p:cNvSpPr>
          <p:nvPr>
            <p:ph type="sldNum" sz="quarter" idx="12"/>
          </p:nvPr>
        </p:nvSpPr>
        <p:spPr/>
        <p:txBody>
          <a:bodyPr/>
          <a:lstStyle/>
          <a:p>
            <a:fld id="{A2A17EAB-8B51-5C40-8776-6683E51FA7A0}" type="slidenum">
              <a:rPr lang="en-US" smtClean="0"/>
              <a:t>11</a:t>
            </a:fld>
            <a:endParaRPr lang="en-US"/>
          </a:p>
        </p:txBody>
      </p:sp>
    </p:spTree>
    <p:extLst>
      <p:ext uri="{BB962C8B-B14F-4D97-AF65-F5344CB8AC3E}">
        <p14:creationId xmlns:p14="http://schemas.microsoft.com/office/powerpoint/2010/main" val="4072097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页脚占位符 4">
            <a:extLst>
              <a:ext uri="{FF2B5EF4-FFF2-40B4-BE49-F238E27FC236}">
                <a16:creationId xmlns:a16="http://schemas.microsoft.com/office/drawing/2014/main" id="{67C2050B-302D-ABF5-BC83-157058C96922}"/>
              </a:ext>
            </a:extLst>
          </p:cNvPr>
          <p:cNvSpPr>
            <a:spLocks noGrp="1"/>
          </p:cNvSpPr>
          <p:nvPr>
            <p:ph type="ftr" sz="quarter" idx="11"/>
          </p:nvPr>
        </p:nvSpPr>
        <p:spPr/>
        <p:txBody>
          <a:bodyPr/>
          <a:lstStyle/>
          <a:p>
            <a:r>
              <a:rPr lang="sk-SK"/>
              <a:t>© 2023 Keith A. Pray</a:t>
            </a:r>
            <a:endParaRPr lang="en-US"/>
          </a:p>
        </p:txBody>
      </p:sp>
      <p:sp>
        <p:nvSpPr>
          <p:cNvPr id="6" name="灯片编号占位符 5">
            <a:extLst>
              <a:ext uri="{FF2B5EF4-FFF2-40B4-BE49-F238E27FC236}">
                <a16:creationId xmlns:a16="http://schemas.microsoft.com/office/drawing/2014/main" id="{A13A5396-8BA7-29DF-CFDD-5ACE8C3FB9FE}"/>
              </a:ext>
            </a:extLst>
          </p:cNvPr>
          <p:cNvSpPr>
            <a:spLocks noGrp="1"/>
          </p:cNvSpPr>
          <p:nvPr>
            <p:ph type="sldNum" sz="quarter" idx="12"/>
          </p:nvPr>
        </p:nvSpPr>
        <p:spPr/>
        <p:txBody>
          <a:bodyPr/>
          <a:lstStyle/>
          <a:p>
            <a:fld id="{A2A17EAB-8B51-5C40-8776-6683E51FA7A0}" type="slidenum">
              <a:rPr lang="en-US" smtClean="0"/>
              <a:t>12</a:t>
            </a:fld>
            <a:endParaRPr lang="en-US"/>
          </a:p>
        </p:txBody>
      </p:sp>
      <p:pic>
        <p:nvPicPr>
          <p:cNvPr id="10" name="图片 10" descr="人的照片上写着字&#10;&#10;已自动生成说明">
            <a:extLst>
              <a:ext uri="{FF2B5EF4-FFF2-40B4-BE49-F238E27FC236}">
                <a16:creationId xmlns:a16="http://schemas.microsoft.com/office/drawing/2014/main" id="{E2C0AACF-AC05-BAF1-6E56-B8EA8CB52048}"/>
              </a:ext>
            </a:extLst>
          </p:cNvPr>
          <p:cNvPicPr>
            <a:picLocks noChangeAspect="1"/>
          </p:cNvPicPr>
          <p:nvPr/>
        </p:nvPicPr>
        <p:blipFill>
          <a:blip r:embed="rId3"/>
          <a:stretch>
            <a:fillRect/>
          </a:stretch>
        </p:blipFill>
        <p:spPr>
          <a:xfrm>
            <a:off x="536802" y="1116676"/>
            <a:ext cx="8009163" cy="3578599"/>
          </a:xfrm>
          <a:prstGeom prst="rect">
            <a:avLst/>
          </a:prstGeom>
        </p:spPr>
      </p:pic>
      <p:pic>
        <p:nvPicPr>
          <p:cNvPr id="11" name="图片 11">
            <a:extLst>
              <a:ext uri="{FF2B5EF4-FFF2-40B4-BE49-F238E27FC236}">
                <a16:creationId xmlns:a16="http://schemas.microsoft.com/office/drawing/2014/main" id="{C359D90A-86DB-A6C4-24EF-0A999C0F9C0F}"/>
              </a:ext>
            </a:extLst>
          </p:cNvPr>
          <p:cNvPicPr>
            <a:picLocks noChangeAspect="1"/>
          </p:cNvPicPr>
          <p:nvPr/>
        </p:nvPicPr>
        <p:blipFill>
          <a:blip r:embed="rId4"/>
          <a:stretch>
            <a:fillRect/>
          </a:stretch>
        </p:blipFill>
        <p:spPr>
          <a:xfrm>
            <a:off x="495980" y="267260"/>
            <a:ext cx="8146936" cy="965666"/>
          </a:xfrm>
          <a:prstGeom prst="rect">
            <a:avLst/>
          </a:prstGeom>
        </p:spPr>
      </p:pic>
    </p:spTree>
    <p:extLst>
      <p:ext uri="{BB962C8B-B14F-4D97-AF65-F5344CB8AC3E}">
        <p14:creationId xmlns:p14="http://schemas.microsoft.com/office/powerpoint/2010/main" val="2623992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E9323D-17E7-BB7E-B209-E02C4A6D3980}"/>
              </a:ext>
            </a:extLst>
          </p:cNvPr>
          <p:cNvSpPr>
            <a:spLocks noGrp="1"/>
          </p:cNvSpPr>
          <p:nvPr>
            <p:ph type="title"/>
          </p:nvPr>
        </p:nvSpPr>
        <p:spPr/>
        <p:txBody>
          <a:bodyPr/>
          <a:lstStyle/>
          <a:p>
            <a:r>
              <a:rPr lang="zh-CN" altLang="en-US">
                <a:ea typeface="幼圆"/>
              </a:rPr>
              <a:t>Consequence: cyberbullying</a:t>
            </a:r>
            <a:endParaRPr lang="zh-CN" altLang="en-US"/>
          </a:p>
        </p:txBody>
      </p:sp>
      <p:sp>
        <p:nvSpPr>
          <p:cNvPr id="3" name="内容占位符 2">
            <a:extLst>
              <a:ext uri="{FF2B5EF4-FFF2-40B4-BE49-F238E27FC236}">
                <a16:creationId xmlns:a16="http://schemas.microsoft.com/office/drawing/2014/main" id="{3664EBA2-51FD-5900-A3D4-60800E0AB6F1}"/>
              </a:ext>
            </a:extLst>
          </p:cNvPr>
          <p:cNvSpPr>
            <a:spLocks noGrp="1"/>
          </p:cNvSpPr>
          <p:nvPr>
            <p:ph sz="half" idx="1"/>
          </p:nvPr>
        </p:nvSpPr>
        <p:spPr/>
        <p:txBody>
          <a:bodyPr vert="horz" lIns="91436" tIns="45718" rIns="91436" bIns="45718" rtlCol="0" anchor="t">
            <a:normAutofit/>
          </a:bodyPr>
          <a:lstStyle/>
          <a:p>
            <a:pPr marL="205740" indent="-205740"/>
            <a:r>
              <a:rPr lang="zh-CN" altLang="en-US">
                <a:ea typeface="幼圆"/>
              </a:rPr>
              <a:t>Blurring the sphere may cause cyberbullying or even physical bullying[6]</a:t>
            </a:r>
            <a:endParaRPr lang="zh-CN" altLang="en-US" dirty="0">
              <a:ea typeface="幼圆"/>
            </a:endParaRPr>
          </a:p>
        </p:txBody>
      </p:sp>
      <p:pic>
        <p:nvPicPr>
          <p:cNvPr id="7" name="图片 7" descr="图表, 条形图&#10;&#10;已自动生成说明">
            <a:extLst>
              <a:ext uri="{FF2B5EF4-FFF2-40B4-BE49-F238E27FC236}">
                <a16:creationId xmlns:a16="http://schemas.microsoft.com/office/drawing/2014/main" id="{C2D874F2-32BD-77B9-7F73-B26A04656A8D}"/>
              </a:ext>
            </a:extLst>
          </p:cNvPr>
          <p:cNvPicPr>
            <a:picLocks noGrp="1" noChangeAspect="1"/>
          </p:cNvPicPr>
          <p:nvPr>
            <p:ph sz="half" idx="2"/>
          </p:nvPr>
        </p:nvPicPr>
        <p:blipFill>
          <a:blip r:embed="rId3"/>
          <a:stretch>
            <a:fillRect/>
          </a:stretch>
        </p:blipFill>
        <p:spPr>
          <a:xfrm>
            <a:off x="4724400" y="1550800"/>
            <a:ext cx="3733800" cy="2956302"/>
          </a:xfrm>
        </p:spPr>
      </p:pic>
      <p:sp>
        <p:nvSpPr>
          <p:cNvPr id="5" name="页脚占位符 4">
            <a:extLst>
              <a:ext uri="{FF2B5EF4-FFF2-40B4-BE49-F238E27FC236}">
                <a16:creationId xmlns:a16="http://schemas.microsoft.com/office/drawing/2014/main" id="{AA6B0013-FB82-A47B-8A92-D11A77AAD779}"/>
              </a:ext>
            </a:extLst>
          </p:cNvPr>
          <p:cNvSpPr>
            <a:spLocks noGrp="1"/>
          </p:cNvSpPr>
          <p:nvPr>
            <p:ph type="ftr" sz="quarter" idx="11"/>
          </p:nvPr>
        </p:nvSpPr>
        <p:spPr/>
        <p:txBody>
          <a:bodyPr/>
          <a:lstStyle/>
          <a:p>
            <a:r>
              <a:rPr lang="sk-SK"/>
              <a:t>© 2023 Keith A. Pray</a:t>
            </a:r>
            <a:endParaRPr lang="en-US"/>
          </a:p>
        </p:txBody>
      </p:sp>
      <p:sp>
        <p:nvSpPr>
          <p:cNvPr id="6" name="灯片编号占位符 5">
            <a:extLst>
              <a:ext uri="{FF2B5EF4-FFF2-40B4-BE49-F238E27FC236}">
                <a16:creationId xmlns:a16="http://schemas.microsoft.com/office/drawing/2014/main" id="{E421114A-9C42-A2C4-E0D0-99A12845057A}"/>
              </a:ext>
            </a:extLst>
          </p:cNvPr>
          <p:cNvSpPr>
            <a:spLocks noGrp="1"/>
          </p:cNvSpPr>
          <p:nvPr>
            <p:ph type="sldNum" sz="quarter" idx="12"/>
          </p:nvPr>
        </p:nvSpPr>
        <p:spPr/>
        <p:txBody>
          <a:bodyPr/>
          <a:lstStyle/>
          <a:p>
            <a:fld id="{A2A17EAB-8B51-5C40-8776-6683E51FA7A0}" type="slidenum">
              <a:rPr lang="en-US" smtClean="0"/>
              <a:t>13</a:t>
            </a:fld>
            <a:endParaRPr lang="en-US"/>
          </a:p>
        </p:txBody>
      </p:sp>
    </p:spTree>
    <p:extLst>
      <p:ext uri="{BB962C8B-B14F-4D97-AF65-F5344CB8AC3E}">
        <p14:creationId xmlns:p14="http://schemas.microsoft.com/office/powerpoint/2010/main" val="3892776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758CA1-D55A-E1BE-E49C-228E53948CC2}"/>
              </a:ext>
            </a:extLst>
          </p:cNvPr>
          <p:cNvSpPr>
            <a:spLocks noGrp="1"/>
          </p:cNvSpPr>
          <p:nvPr>
            <p:ph type="title"/>
          </p:nvPr>
        </p:nvSpPr>
        <p:spPr/>
        <p:txBody>
          <a:bodyPr/>
          <a:lstStyle/>
          <a:p>
            <a:r>
              <a:rPr lang="zh-CN">
                <a:ea typeface="+mj-lt"/>
                <a:cs typeface="+mj-lt"/>
              </a:rPr>
              <a:t>TECH for SURVEIllAn</a:t>
            </a:r>
            <a:r>
              <a:rPr lang="en-US" altLang="zh-CN">
                <a:ea typeface="+mj-lt"/>
                <a:cs typeface="+mj-lt"/>
              </a:rPr>
              <a:t>c</a:t>
            </a:r>
            <a:r>
              <a:rPr lang="zh-CN">
                <a:ea typeface="+mj-lt"/>
                <a:cs typeface="+mj-lt"/>
              </a:rPr>
              <a:t>e AND Control</a:t>
            </a:r>
            <a:endParaRPr lang="zh-CN"/>
          </a:p>
        </p:txBody>
      </p:sp>
      <p:pic>
        <p:nvPicPr>
          <p:cNvPr id="7" name="图片 7" descr="人的照片上写着字&#10;&#10;已自动生成说明">
            <a:extLst>
              <a:ext uri="{FF2B5EF4-FFF2-40B4-BE49-F238E27FC236}">
                <a16:creationId xmlns:a16="http://schemas.microsoft.com/office/drawing/2014/main" id="{5FF284CD-7EA3-E32E-2DFA-FBDC980BF764}"/>
              </a:ext>
            </a:extLst>
          </p:cNvPr>
          <p:cNvPicPr>
            <a:picLocks noGrp="1" noChangeAspect="1"/>
          </p:cNvPicPr>
          <p:nvPr>
            <p:ph sz="half" idx="1"/>
          </p:nvPr>
        </p:nvPicPr>
        <p:blipFill>
          <a:blip r:embed="rId3"/>
          <a:stretch>
            <a:fillRect/>
          </a:stretch>
        </p:blipFill>
        <p:spPr>
          <a:xfrm>
            <a:off x="685800" y="1118849"/>
            <a:ext cx="7305675" cy="3539558"/>
          </a:xfrm>
        </p:spPr>
      </p:pic>
      <p:sp>
        <p:nvSpPr>
          <p:cNvPr id="5" name="页脚占位符 4">
            <a:extLst>
              <a:ext uri="{FF2B5EF4-FFF2-40B4-BE49-F238E27FC236}">
                <a16:creationId xmlns:a16="http://schemas.microsoft.com/office/drawing/2014/main" id="{8F447555-B12D-184F-1FDE-7A8694680F7E}"/>
              </a:ext>
            </a:extLst>
          </p:cNvPr>
          <p:cNvSpPr>
            <a:spLocks noGrp="1"/>
          </p:cNvSpPr>
          <p:nvPr>
            <p:ph type="ftr" sz="quarter" idx="11"/>
          </p:nvPr>
        </p:nvSpPr>
        <p:spPr/>
        <p:txBody>
          <a:bodyPr/>
          <a:lstStyle/>
          <a:p>
            <a:r>
              <a:rPr lang="sk-SK"/>
              <a:t>© 2023 Keith A. Pray</a:t>
            </a:r>
            <a:endParaRPr lang="en-US"/>
          </a:p>
        </p:txBody>
      </p:sp>
      <p:sp>
        <p:nvSpPr>
          <p:cNvPr id="6" name="灯片编号占位符 5">
            <a:extLst>
              <a:ext uri="{FF2B5EF4-FFF2-40B4-BE49-F238E27FC236}">
                <a16:creationId xmlns:a16="http://schemas.microsoft.com/office/drawing/2014/main" id="{61F36F6E-EC7B-9FAD-377B-68F1EAD99BA2}"/>
              </a:ext>
            </a:extLst>
          </p:cNvPr>
          <p:cNvSpPr>
            <a:spLocks noGrp="1"/>
          </p:cNvSpPr>
          <p:nvPr>
            <p:ph type="sldNum" sz="quarter" idx="12"/>
          </p:nvPr>
        </p:nvSpPr>
        <p:spPr/>
        <p:txBody>
          <a:bodyPr/>
          <a:lstStyle/>
          <a:p>
            <a:fld id="{A2A17EAB-8B51-5C40-8776-6683E51FA7A0}" type="slidenum">
              <a:rPr lang="en-US" smtClean="0"/>
              <a:t>14</a:t>
            </a:fld>
            <a:endParaRPr lang="en-US"/>
          </a:p>
        </p:txBody>
      </p:sp>
    </p:spTree>
    <p:extLst>
      <p:ext uri="{BB962C8B-B14F-4D97-AF65-F5344CB8AC3E}">
        <p14:creationId xmlns:p14="http://schemas.microsoft.com/office/powerpoint/2010/main" val="266608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B3456B-933E-A813-2F00-8B2DFEFF8624}"/>
              </a:ext>
            </a:extLst>
          </p:cNvPr>
          <p:cNvSpPr>
            <a:spLocks noGrp="1"/>
          </p:cNvSpPr>
          <p:nvPr>
            <p:ph type="title"/>
          </p:nvPr>
        </p:nvSpPr>
        <p:spPr/>
        <p:txBody>
          <a:bodyPr/>
          <a:lstStyle/>
          <a:p>
            <a:r>
              <a:rPr lang="zh-CN" altLang="en-US">
                <a:ea typeface="幼圆"/>
              </a:rPr>
              <a:t>Implication: AI surveillance</a:t>
            </a:r>
            <a:endParaRPr lang="zh-CN" altLang="en-US"/>
          </a:p>
        </p:txBody>
      </p:sp>
      <p:sp>
        <p:nvSpPr>
          <p:cNvPr id="3" name="内容占位符 2">
            <a:extLst>
              <a:ext uri="{FF2B5EF4-FFF2-40B4-BE49-F238E27FC236}">
                <a16:creationId xmlns:a16="http://schemas.microsoft.com/office/drawing/2014/main" id="{A2A669B2-4137-4EAD-0288-0F527C1A301C}"/>
              </a:ext>
            </a:extLst>
          </p:cNvPr>
          <p:cNvSpPr>
            <a:spLocks noGrp="1"/>
          </p:cNvSpPr>
          <p:nvPr>
            <p:ph sz="half" idx="1"/>
          </p:nvPr>
        </p:nvSpPr>
        <p:spPr/>
        <p:txBody>
          <a:bodyPr vert="horz" lIns="91436" tIns="45718" rIns="91436" bIns="45718" rtlCol="0" anchor="t">
            <a:normAutofit/>
          </a:bodyPr>
          <a:lstStyle/>
          <a:p>
            <a:pPr marL="205740" indent="-205740"/>
            <a:r>
              <a:rPr lang="zh-CN" altLang="en-US">
                <a:ea typeface="幼圆"/>
              </a:rPr>
              <a:t>One good aspect of technology as a tool is it helps maintain public security. But is it all?[7]</a:t>
            </a:r>
          </a:p>
        </p:txBody>
      </p:sp>
      <p:pic>
        <p:nvPicPr>
          <p:cNvPr id="8" name="图片 8" descr="图表, 条形图&#10;&#10;已自动生成说明">
            <a:extLst>
              <a:ext uri="{FF2B5EF4-FFF2-40B4-BE49-F238E27FC236}">
                <a16:creationId xmlns:a16="http://schemas.microsoft.com/office/drawing/2014/main" id="{33571B83-7378-BE1A-9485-7608CDBC325A}"/>
              </a:ext>
            </a:extLst>
          </p:cNvPr>
          <p:cNvPicPr>
            <a:picLocks noGrp="1" noChangeAspect="1"/>
          </p:cNvPicPr>
          <p:nvPr>
            <p:ph sz="half" idx="2"/>
          </p:nvPr>
        </p:nvPicPr>
        <p:blipFill>
          <a:blip r:embed="rId3"/>
          <a:stretch>
            <a:fillRect/>
          </a:stretch>
        </p:blipFill>
        <p:spPr>
          <a:xfrm>
            <a:off x="4724400" y="1674886"/>
            <a:ext cx="3733800" cy="2708130"/>
          </a:xfrm>
        </p:spPr>
      </p:pic>
      <p:sp>
        <p:nvSpPr>
          <p:cNvPr id="5" name="页脚占位符 4">
            <a:extLst>
              <a:ext uri="{FF2B5EF4-FFF2-40B4-BE49-F238E27FC236}">
                <a16:creationId xmlns:a16="http://schemas.microsoft.com/office/drawing/2014/main" id="{0E7B90AC-7A0C-36A0-AF48-8BCF49F25962}"/>
              </a:ext>
            </a:extLst>
          </p:cNvPr>
          <p:cNvSpPr>
            <a:spLocks noGrp="1"/>
          </p:cNvSpPr>
          <p:nvPr>
            <p:ph type="ftr" sz="quarter" idx="11"/>
          </p:nvPr>
        </p:nvSpPr>
        <p:spPr/>
        <p:txBody>
          <a:bodyPr/>
          <a:lstStyle/>
          <a:p>
            <a:r>
              <a:rPr lang="sk-SK"/>
              <a:t>© 2023 Keith A. Pray</a:t>
            </a:r>
            <a:endParaRPr lang="en-US"/>
          </a:p>
        </p:txBody>
      </p:sp>
      <p:sp>
        <p:nvSpPr>
          <p:cNvPr id="6" name="灯片编号占位符 5">
            <a:extLst>
              <a:ext uri="{FF2B5EF4-FFF2-40B4-BE49-F238E27FC236}">
                <a16:creationId xmlns:a16="http://schemas.microsoft.com/office/drawing/2014/main" id="{BAB60E60-585C-C04C-DCF8-4C76D0CD25FC}"/>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1902359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17BAA-C527-D57B-23FA-ABE76A0F0577}"/>
              </a:ext>
            </a:extLst>
          </p:cNvPr>
          <p:cNvSpPr>
            <a:spLocks noGrp="1"/>
          </p:cNvSpPr>
          <p:nvPr>
            <p:ph type="title"/>
          </p:nvPr>
        </p:nvSpPr>
        <p:spPr/>
        <p:txBody>
          <a:bodyPr/>
          <a:lstStyle/>
          <a:p>
            <a:r>
              <a:rPr lang="en-US">
                <a:ea typeface="Cambria"/>
              </a:rPr>
              <a:t>Effects of social media</a:t>
            </a:r>
            <a:endParaRPr lang="en-US"/>
          </a:p>
        </p:txBody>
      </p:sp>
      <p:sp>
        <p:nvSpPr>
          <p:cNvPr id="3" name="Content Placeholder 2">
            <a:extLst>
              <a:ext uri="{FF2B5EF4-FFF2-40B4-BE49-F238E27FC236}">
                <a16:creationId xmlns:a16="http://schemas.microsoft.com/office/drawing/2014/main" id="{8960D915-F10C-C893-9564-B300E08CCB34}"/>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A major theme of the story is showing social media as one big distraction</a:t>
            </a:r>
          </a:p>
          <a:p>
            <a:pPr marL="205740" indent="-205740"/>
            <a:r>
              <a:rPr lang="en-US">
                <a:ea typeface="Cambria"/>
              </a:rPr>
              <a:t>"Media training" iterated several times</a:t>
            </a:r>
          </a:p>
          <a:p>
            <a:pPr marL="205740" indent="-205740"/>
            <a:r>
              <a:rPr lang="en-US">
                <a:ea typeface="Cambria"/>
              </a:rPr>
              <a:t>Americans believe social media has a negative effect [6]</a:t>
            </a:r>
          </a:p>
          <a:p>
            <a:pPr marL="205740" indent="-205740"/>
            <a:endParaRPr lang="en-US">
              <a:ea typeface="Cambria"/>
            </a:endParaRPr>
          </a:p>
        </p:txBody>
      </p:sp>
      <p:sp>
        <p:nvSpPr>
          <p:cNvPr id="5" name="Footer Placeholder 4">
            <a:extLst>
              <a:ext uri="{FF2B5EF4-FFF2-40B4-BE49-F238E27FC236}">
                <a16:creationId xmlns:a16="http://schemas.microsoft.com/office/drawing/2014/main" id="{5EBC1E6E-1B7F-64F9-5B86-3C812D60B142}"/>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DDAF259E-9EAA-58FE-BFA7-1826B1C2ADCA}"/>
              </a:ext>
            </a:extLst>
          </p:cNvPr>
          <p:cNvSpPr>
            <a:spLocks noGrp="1"/>
          </p:cNvSpPr>
          <p:nvPr>
            <p:ph type="sldNum" sz="quarter" idx="12"/>
          </p:nvPr>
        </p:nvSpPr>
        <p:spPr/>
        <p:txBody>
          <a:bodyPr/>
          <a:lstStyle/>
          <a:p>
            <a:fld id="{A2A17EAB-8B51-5C40-8776-6683E51FA7A0}" type="slidenum">
              <a:rPr lang="en-US" smtClean="0"/>
              <a:t>16</a:t>
            </a:fld>
            <a:endParaRPr lang="en-US"/>
          </a:p>
        </p:txBody>
      </p:sp>
      <p:pic>
        <p:nvPicPr>
          <p:cNvPr id="4" name="Picture 6" descr="A picture containing graphical user interface&#10;&#10;Description automatically generated">
            <a:extLst>
              <a:ext uri="{FF2B5EF4-FFF2-40B4-BE49-F238E27FC236}">
                <a16:creationId xmlns:a16="http://schemas.microsoft.com/office/drawing/2014/main" id="{47A4DAA8-FD63-15AA-478E-7E04660AAE76}"/>
              </a:ext>
            </a:extLst>
          </p:cNvPr>
          <p:cNvPicPr>
            <a:picLocks noChangeAspect="1"/>
          </p:cNvPicPr>
          <p:nvPr/>
        </p:nvPicPr>
        <p:blipFill>
          <a:blip r:embed="rId3"/>
          <a:stretch>
            <a:fillRect/>
          </a:stretch>
        </p:blipFill>
        <p:spPr>
          <a:xfrm>
            <a:off x="4999219" y="1104342"/>
            <a:ext cx="3473971" cy="3693694"/>
          </a:xfrm>
          <a:prstGeom prst="rect">
            <a:avLst/>
          </a:prstGeom>
        </p:spPr>
      </p:pic>
    </p:spTree>
    <p:extLst>
      <p:ext uri="{BB962C8B-B14F-4D97-AF65-F5344CB8AC3E}">
        <p14:creationId xmlns:p14="http://schemas.microsoft.com/office/powerpoint/2010/main" val="2354117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9183-F5BC-33A6-8703-86D2842F4CF9}"/>
              </a:ext>
            </a:extLst>
          </p:cNvPr>
          <p:cNvSpPr>
            <a:spLocks noGrp="1"/>
          </p:cNvSpPr>
          <p:nvPr>
            <p:ph type="title"/>
          </p:nvPr>
        </p:nvSpPr>
        <p:spPr/>
        <p:txBody>
          <a:bodyPr/>
          <a:lstStyle/>
          <a:p>
            <a:r>
              <a:rPr lang="en-US">
                <a:ea typeface="Cambria"/>
              </a:rPr>
              <a:t>Media and the Global pandemic</a:t>
            </a:r>
            <a:endParaRPr lang="en-US"/>
          </a:p>
        </p:txBody>
      </p:sp>
      <p:sp>
        <p:nvSpPr>
          <p:cNvPr id="3" name="Content Placeholder 2">
            <a:extLst>
              <a:ext uri="{FF2B5EF4-FFF2-40B4-BE49-F238E27FC236}">
                <a16:creationId xmlns:a16="http://schemas.microsoft.com/office/drawing/2014/main" id="{AC658C5C-8F68-BDFB-A40D-A32C892C634B}"/>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Movie reflects how society reacted to the pandemic [4]</a:t>
            </a:r>
          </a:p>
          <a:p>
            <a:pPr marL="205740" indent="-205740"/>
            <a:r>
              <a:rPr lang="en-US">
                <a:ea typeface="Cambria"/>
              </a:rPr>
              <a:t>Science has become a political debate</a:t>
            </a:r>
            <a:endParaRPr lang="en-US"/>
          </a:p>
          <a:p>
            <a:pPr marL="205740" indent="-205740"/>
            <a:r>
              <a:rPr lang="en-US">
                <a:ea typeface="Cambria"/>
              </a:rPr>
              <a:t>People no longer trust science as much as they used to [5]</a:t>
            </a:r>
          </a:p>
        </p:txBody>
      </p:sp>
      <p:sp>
        <p:nvSpPr>
          <p:cNvPr id="5" name="Footer Placeholder 4">
            <a:extLst>
              <a:ext uri="{FF2B5EF4-FFF2-40B4-BE49-F238E27FC236}">
                <a16:creationId xmlns:a16="http://schemas.microsoft.com/office/drawing/2014/main" id="{2F3F14D8-B4CC-2DE6-3871-378066703DFD}"/>
              </a:ext>
            </a:extLst>
          </p:cNvPr>
          <p:cNvSpPr>
            <a:spLocks noGrp="1"/>
          </p:cNvSpPr>
          <p:nvPr>
            <p:ph type="ftr" sz="quarter" idx="11"/>
          </p:nvPr>
        </p:nvSpPr>
        <p:spPr>
          <a:xfrm>
            <a:off x="-668547" y="5741224"/>
            <a:ext cx="5562600" cy="146304"/>
          </a:xfrm>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81E02BCF-74AF-22EA-DDB0-B5B57D40D49B}"/>
              </a:ext>
            </a:extLst>
          </p:cNvPr>
          <p:cNvSpPr>
            <a:spLocks noGrp="1"/>
          </p:cNvSpPr>
          <p:nvPr>
            <p:ph type="sldNum" sz="quarter" idx="12"/>
          </p:nvPr>
        </p:nvSpPr>
        <p:spPr/>
        <p:txBody>
          <a:bodyPr/>
          <a:lstStyle/>
          <a:p>
            <a:fld id="{A2A17EAB-8B51-5C40-8776-6683E51FA7A0}" type="slidenum">
              <a:rPr lang="en-US" smtClean="0"/>
              <a:t>17</a:t>
            </a:fld>
            <a:endParaRPr lang="en-US"/>
          </a:p>
        </p:txBody>
      </p:sp>
      <p:pic>
        <p:nvPicPr>
          <p:cNvPr id="4" name="Picture 6" descr="Chart, bar chart&#10;&#10;Description automatically generated">
            <a:extLst>
              <a:ext uri="{FF2B5EF4-FFF2-40B4-BE49-F238E27FC236}">
                <a16:creationId xmlns:a16="http://schemas.microsoft.com/office/drawing/2014/main" id="{2E6E306F-9087-0061-B775-6151FC4D1DD6}"/>
              </a:ext>
            </a:extLst>
          </p:cNvPr>
          <p:cNvPicPr>
            <a:picLocks noChangeAspect="1"/>
          </p:cNvPicPr>
          <p:nvPr/>
        </p:nvPicPr>
        <p:blipFill rotWithShape="1">
          <a:blip r:embed="rId3"/>
          <a:srcRect r="-441" b="60046"/>
          <a:stretch/>
        </p:blipFill>
        <p:spPr>
          <a:xfrm>
            <a:off x="4423928" y="1217013"/>
            <a:ext cx="4343514" cy="3276108"/>
          </a:xfrm>
          <a:prstGeom prst="rect">
            <a:avLst/>
          </a:prstGeom>
        </p:spPr>
      </p:pic>
    </p:spTree>
    <p:extLst>
      <p:ext uri="{BB962C8B-B14F-4D97-AF65-F5344CB8AC3E}">
        <p14:creationId xmlns:p14="http://schemas.microsoft.com/office/powerpoint/2010/main" val="5317168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2CFB-43AA-78DE-A28B-F0BA6ADFE13E}"/>
              </a:ext>
            </a:extLst>
          </p:cNvPr>
          <p:cNvSpPr>
            <a:spLocks noGrp="1"/>
          </p:cNvSpPr>
          <p:nvPr>
            <p:ph type="title"/>
          </p:nvPr>
        </p:nvSpPr>
        <p:spPr/>
        <p:txBody>
          <a:bodyPr/>
          <a:lstStyle/>
          <a:p>
            <a:r>
              <a:rPr lang="en-US">
                <a:ea typeface="Cambria"/>
              </a:rPr>
              <a:t>Digital Divide</a:t>
            </a:r>
            <a:endParaRPr lang="en-US"/>
          </a:p>
        </p:txBody>
      </p:sp>
      <p:sp>
        <p:nvSpPr>
          <p:cNvPr id="3" name="Content Placeholder 2">
            <a:extLst>
              <a:ext uri="{FF2B5EF4-FFF2-40B4-BE49-F238E27FC236}">
                <a16:creationId xmlns:a16="http://schemas.microsoft.com/office/drawing/2014/main" id="{3C24E2C3-29B0-BC54-78F3-3416BDEC97BB}"/>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The wealthy have access to technology that no one else does</a:t>
            </a:r>
            <a:endParaRPr lang="en-US"/>
          </a:p>
          <a:p>
            <a:pPr marL="205740" indent="-205740"/>
            <a:r>
              <a:rPr lang="en-US">
                <a:ea typeface="Cambria"/>
              </a:rPr>
              <a:t>Ship to evacuate earth only takes the wealthiest</a:t>
            </a:r>
          </a:p>
          <a:p>
            <a:pPr marL="205740" indent="-205740"/>
            <a:r>
              <a:rPr lang="en-US">
                <a:ea typeface="Cambria"/>
              </a:rPr>
              <a:t>The wealthy have exploited enough resources to be unaffected by the problems their industries create</a:t>
            </a:r>
          </a:p>
        </p:txBody>
      </p:sp>
      <p:sp>
        <p:nvSpPr>
          <p:cNvPr id="5" name="Footer Placeholder 4">
            <a:extLst>
              <a:ext uri="{FF2B5EF4-FFF2-40B4-BE49-F238E27FC236}">
                <a16:creationId xmlns:a16="http://schemas.microsoft.com/office/drawing/2014/main" id="{4B12C3CB-0E58-C0B6-98C1-B539AE0F2171}"/>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CFEE34A9-E623-8E17-C755-9D21D16BD3F5}"/>
              </a:ext>
            </a:extLst>
          </p:cNvPr>
          <p:cNvSpPr>
            <a:spLocks noGrp="1"/>
          </p:cNvSpPr>
          <p:nvPr>
            <p:ph type="sldNum" sz="quarter" idx="12"/>
          </p:nvPr>
        </p:nvSpPr>
        <p:spPr/>
        <p:txBody>
          <a:bodyPr/>
          <a:lstStyle/>
          <a:p>
            <a:fld id="{A2A17EAB-8B51-5C40-8776-6683E51FA7A0}" type="slidenum">
              <a:rPr lang="en-US" dirty="0" smtClean="0"/>
              <a:t>18</a:t>
            </a:fld>
            <a:endParaRPr lang="en-US" dirty="0"/>
          </a:p>
        </p:txBody>
      </p:sp>
      <p:pic>
        <p:nvPicPr>
          <p:cNvPr id="4" name="Picture 6" descr="A picture containing text, control panel&#10;&#10;Description automatically generated">
            <a:extLst>
              <a:ext uri="{FF2B5EF4-FFF2-40B4-BE49-F238E27FC236}">
                <a16:creationId xmlns:a16="http://schemas.microsoft.com/office/drawing/2014/main" id="{9B3B7672-E94F-2FAB-C03F-3D8065DD1752}"/>
              </a:ext>
            </a:extLst>
          </p:cNvPr>
          <p:cNvPicPr>
            <a:picLocks noChangeAspect="1"/>
          </p:cNvPicPr>
          <p:nvPr/>
        </p:nvPicPr>
        <p:blipFill rotWithShape="1">
          <a:blip r:embed="rId3"/>
          <a:srcRect l="11937" r="225" b="383"/>
          <a:stretch/>
        </p:blipFill>
        <p:spPr>
          <a:xfrm>
            <a:off x="4455828" y="1223685"/>
            <a:ext cx="4317397" cy="2874148"/>
          </a:xfrm>
          <a:prstGeom prst="rect">
            <a:avLst/>
          </a:prstGeom>
        </p:spPr>
      </p:pic>
    </p:spTree>
    <p:extLst>
      <p:ext uri="{BB962C8B-B14F-4D97-AF65-F5344CB8AC3E}">
        <p14:creationId xmlns:p14="http://schemas.microsoft.com/office/powerpoint/2010/main" val="3818692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7999-6FB5-D1D6-5BAE-AD366E75C047}"/>
              </a:ext>
            </a:extLst>
          </p:cNvPr>
          <p:cNvSpPr>
            <a:spLocks noGrp="1"/>
          </p:cNvSpPr>
          <p:nvPr>
            <p:ph type="title"/>
          </p:nvPr>
        </p:nvSpPr>
        <p:spPr/>
        <p:txBody>
          <a:bodyPr/>
          <a:lstStyle/>
          <a:p>
            <a:r>
              <a:rPr lang="en-US">
                <a:ea typeface="Cambria"/>
              </a:rPr>
              <a:t>CONCLUSIONS revisited</a:t>
            </a:r>
          </a:p>
        </p:txBody>
      </p:sp>
      <p:sp>
        <p:nvSpPr>
          <p:cNvPr id="3" name="Content Placeholder 2">
            <a:extLst>
              <a:ext uri="{FF2B5EF4-FFF2-40B4-BE49-F238E27FC236}">
                <a16:creationId xmlns:a16="http://schemas.microsoft.com/office/drawing/2014/main" id="{85997F16-BC80-2749-F693-0A4C28C84399}"/>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Computing tech. often influences our decisions in beneficial ways</a:t>
            </a:r>
          </a:p>
          <a:p>
            <a:pPr marL="205740" indent="-205740"/>
            <a:r>
              <a:rPr lang="en-US">
                <a:ea typeface="Cambria"/>
              </a:rPr>
              <a:t>Social media and technology often shape the public’s opinions</a:t>
            </a:r>
          </a:p>
          <a:p>
            <a:pPr marL="205740" indent="-205740"/>
            <a:r>
              <a:rPr lang="en-US">
                <a:ea typeface="Cambria"/>
              </a:rPr>
              <a:t>The wealthy are unaffected by the problems they create, through technology</a:t>
            </a:r>
          </a:p>
        </p:txBody>
      </p:sp>
      <p:sp>
        <p:nvSpPr>
          <p:cNvPr id="5" name="Footer Placeholder 4">
            <a:extLst>
              <a:ext uri="{FF2B5EF4-FFF2-40B4-BE49-F238E27FC236}">
                <a16:creationId xmlns:a16="http://schemas.microsoft.com/office/drawing/2014/main" id="{872A2DAC-0221-BA97-D898-0807CB0F218B}"/>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151DD1D6-F6CD-9670-A19B-BA2D465543DF}"/>
              </a:ext>
            </a:extLst>
          </p:cNvPr>
          <p:cNvSpPr>
            <a:spLocks noGrp="1"/>
          </p:cNvSpPr>
          <p:nvPr>
            <p:ph type="sldNum" sz="quarter" idx="12"/>
          </p:nvPr>
        </p:nvSpPr>
        <p:spPr/>
        <p:txBody>
          <a:bodyPr/>
          <a:lstStyle/>
          <a:p>
            <a:fld id="{A2A17EAB-8B51-5C40-8776-6683E51FA7A0}" type="slidenum">
              <a:rPr lang="en-US" smtClean="0"/>
              <a:t>19</a:t>
            </a:fld>
            <a:endParaRPr lang="en-US"/>
          </a:p>
        </p:txBody>
      </p:sp>
      <p:sp>
        <p:nvSpPr>
          <p:cNvPr id="8" name="TextBox 7">
            <a:extLst>
              <a:ext uri="{FF2B5EF4-FFF2-40B4-BE49-F238E27FC236}">
                <a16:creationId xmlns:a16="http://schemas.microsoft.com/office/drawing/2014/main" id="{A8D9FE41-F9BF-058E-A4A5-6E6F8073D026}"/>
              </a:ext>
            </a:extLst>
          </p:cNvPr>
          <p:cNvSpPr txBox="1"/>
          <p:nvPr/>
        </p:nvSpPr>
        <p:spPr>
          <a:xfrm>
            <a:off x="6847114" y="372337"/>
            <a:ext cx="2179682" cy="738664"/>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latin typeface="+mj-lt"/>
              <a:ea typeface="Cambria"/>
            </a:endParaRPr>
          </a:p>
          <a:p>
            <a:pPr algn="r"/>
            <a:endParaRPr lang="en-US" sz="1400">
              <a:latin typeface="+mj-lt"/>
              <a:ea typeface="Cambria"/>
            </a:endParaRPr>
          </a:p>
        </p:txBody>
      </p:sp>
      <p:pic>
        <p:nvPicPr>
          <p:cNvPr id="10" name="Picture 10" descr="A group of people posing for a photo&#10;&#10;Description automatically generated">
            <a:extLst>
              <a:ext uri="{FF2B5EF4-FFF2-40B4-BE49-F238E27FC236}">
                <a16:creationId xmlns:a16="http://schemas.microsoft.com/office/drawing/2014/main" id="{9782BFF0-7C2A-5BD1-83C4-2FD0908CBC78}"/>
              </a:ext>
            </a:extLst>
          </p:cNvPr>
          <p:cNvPicPr>
            <a:picLocks noGrp="1" noChangeAspect="1"/>
          </p:cNvPicPr>
          <p:nvPr>
            <p:ph sz="half" idx="2"/>
          </p:nvPr>
        </p:nvPicPr>
        <p:blipFill>
          <a:blip r:embed="rId3"/>
          <a:stretch>
            <a:fillRect/>
          </a:stretch>
        </p:blipFill>
        <p:spPr>
          <a:xfrm>
            <a:off x="4422476" y="1351474"/>
            <a:ext cx="4413130" cy="2190390"/>
          </a:xfrm>
        </p:spPr>
      </p:pic>
    </p:spTree>
    <p:extLst>
      <p:ext uri="{BB962C8B-B14F-4D97-AF65-F5344CB8AC3E}">
        <p14:creationId xmlns:p14="http://schemas.microsoft.com/office/powerpoint/2010/main" val="3453962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Plot summary</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t>NASA scientists discover a comet will strike and wipe out Earth</a:t>
            </a:r>
          </a:p>
          <a:p>
            <a:pPr marL="205740" indent="-205740"/>
            <a:r>
              <a:rPr lang="en-US"/>
              <a:t>Gov. does not want to tell the </a:t>
            </a:r>
            <a:r>
              <a:rPr lang="en-US" i="1"/>
              <a:t>entire </a:t>
            </a:r>
            <a:r>
              <a:rPr lang="en-US"/>
              <a:t>truth to the public</a:t>
            </a:r>
            <a:endParaRPr lang="en-US">
              <a:ea typeface="Cambria"/>
            </a:endParaRPr>
          </a:p>
          <a:p>
            <a:pPr marL="205740" indent="-205740"/>
            <a:r>
              <a:rPr lang="en-US"/>
              <a:t>NASA scientists reveal the whole truth to the public</a:t>
            </a:r>
            <a:endParaRPr lang="en-US">
              <a:ea typeface="Cambria"/>
            </a:endParaRPr>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a:t>
            </a:fld>
            <a:endParaRPr lang="en-US"/>
          </a:p>
        </p:txBody>
      </p:sp>
      <p:sp>
        <p:nvSpPr>
          <p:cNvPr id="7" name="TextBox 6"/>
          <p:cNvSpPr txBox="1"/>
          <p:nvPr/>
        </p:nvSpPr>
        <p:spPr>
          <a:xfrm>
            <a:off x="6847114" y="372337"/>
            <a:ext cx="2179682" cy="523220"/>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solidFill>
                <a:schemeClr val="tx1"/>
              </a:solidFill>
              <a:latin typeface="+mj-lt"/>
              <a:ea typeface="Cambria"/>
            </a:endParaRPr>
          </a:p>
        </p:txBody>
      </p:sp>
      <p:pic>
        <p:nvPicPr>
          <p:cNvPr id="14" name="Picture 14" descr="A picture containing night, outdoor object, comet, night sky&#10;&#10;Description automatically generated">
            <a:extLst>
              <a:ext uri="{FF2B5EF4-FFF2-40B4-BE49-F238E27FC236}">
                <a16:creationId xmlns:a16="http://schemas.microsoft.com/office/drawing/2014/main" id="{17A29B6C-F19C-4904-1AF5-E0D7F9843A79}"/>
              </a:ext>
            </a:extLst>
          </p:cNvPr>
          <p:cNvPicPr>
            <a:picLocks noGrp="1" noChangeAspect="1"/>
          </p:cNvPicPr>
          <p:nvPr>
            <p:ph sz="half" idx="2"/>
          </p:nvPr>
        </p:nvPicPr>
        <p:blipFill>
          <a:blip r:embed="rId3"/>
          <a:stretch>
            <a:fillRect/>
          </a:stretch>
        </p:blipFill>
        <p:spPr>
          <a:xfrm>
            <a:off x="5076825" y="2171701"/>
            <a:ext cx="3028950" cy="1714500"/>
          </a:xfrm>
        </p:spPr>
      </p:pic>
    </p:spTree>
    <p:extLst>
      <p:ext uri="{BB962C8B-B14F-4D97-AF65-F5344CB8AC3E}">
        <p14:creationId xmlns:p14="http://schemas.microsoft.com/office/powerpoint/2010/main" val="2075725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0" y="993912"/>
            <a:ext cx="9144000" cy="4003283"/>
          </a:xfrm>
        </p:spPr>
        <p:txBody>
          <a:bodyPr vert="horz" lIns="91440" tIns="45718" rIns="91436" bIns="45718" rtlCol="0" anchor="t">
            <a:normAutofit lnSpcReduction="10000"/>
          </a:bodyPr>
          <a:lstStyle/>
          <a:p>
            <a:pPr marL="0" indent="0">
              <a:buNone/>
            </a:pPr>
            <a:r>
              <a:rPr lang="en-US" sz="1200" dirty="0"/>
              <a:t>[1] </a:t>
            </a:r>
            <a:r>
              <a:rPr lang="en-US" sz="1200" dirty="0">
                <a:latin typeface="Cambria"/>
                <a:ea typeface="Cambria"/>
                <a:cs typeface="Arial"/>
              </a:rPr>
              <a:t>Ashley Strickland, “‘Planet killer’ asteroid spotted in the sun’s glare”, (CNN, October 31 2022), </a:t>
            </a:r>
            <a:r>
              <a:rPr lang="en-US" sz="1200" dirty="0">
                <a:latin typeface="Cambria"/>
                <a:ea typeface="Cambria"/>
                <a:cs typeface="Arial"/>
                <a:hlinkClick r:id="rId3"/>
              </a:rPr>
              <a:t>https://www.cnn.com/2022/10/31/world/potentially-hazardous-near-earth-asteroid-scn/index.html</a:t>
            </a:r>
            <a:r>
              <a:rPr lang="en-US" sz="1200" dirty="0">
                <a:latin typeface="Cambria"/>
                <a:ea typeface="Cambria"/>
                <a:cs typeface="Arial"/>
              </a:rPr>
              <a:t>  (April 29 2023)</a:t>
            </a:r>
            <a:endParaRPr lang="en-US" sz="1200" dirty="0">
              <a:latin typeface="Cambria"/>
              <a:ea typeface="Cambria"/>
            </a:endParaRPr>
          </a:p>
          <a:p>
            <a:pPr marL="0" indent="0">
              <a:buNone/>
            </a:pPr>
            <a:r>
              <a:rPr lang="en-US" sz="1200" dirty="0"/>
              <a:t>[2] </a:t>
            </a:r>
            <a:r>
              <a:rPr lang="en-US" sz="1200" dirty="0">
                <a:latin typeface="Cambria"/>
                <a:ea typeface="Cambria"/>
                <a:cs typeface="Arial"/>
              </a:rPr>
              <a:t>Benjamin Broomfield, “Blue skies and brand utility: How IBM's The Weather Channel became the US' 8th most trusted brand”, (Click Z, October 24 2022), </a:t>
            </a:r>
            <a:r>
              <a:rPr lang="en-US" sz="1200" dirty="0">
                <a:latin typeface="Cambria"/>
                <a:ea typeface="Cambria"/>
                <a:cs typeface="Arial"/>
                <a:hlinkClick r:id="rId4"/>
              </a:rPr>
              <a:t>https://www.clickz.com/blue-skies-ahead-how-ibms-the-weather-channel-built-brand-utility-among-millions-of-users/267587/</a:t>
            </a:r>
            <a:r>
              <a:rPr lang="en-US" sz="1200" dirty="0">
                <a:latin typeface="Cambria"/>
                <a:ea typeface="Cambria"/>
                <a:cs typeface="Arial"/>
              </a:rPr>
              <a:t> (April 30 2023)</a:t>
            </a:r>
          </a:p>
          <a:p>
            <a:pPr marL="0" indent="0">
              <a:buNone/>
            </a:pPr>
            <a:r>
              <a:rPr lang="en-US" sz="1200" dirty="0"/>
              <a:t>[3] </a:t>
            </a:r>
            <a:r>
              <a:rPr lang="en-US" sz="1200" dirty="0" err="1">
                <a:ea typeface="+mn-lt"/>
                <a:cs typeface="+mn-lt"/>
              </a:rPr>
              <a:t>Darioshi</a:t>
            </a:r>
            <a:r>
              <a:rPr lang="en-US" sz="1200" dirty="0">
                <a:ea typeface="+mn-lt"/>
                <a:cs typeface="+mn-lt"/>
              </a:rPr>
              <a:t>, R, Lahav, E., "The impact of technology on the human decision-making process", (Hum </a:t>
            </a:r>
            <a:r>
              <a:rPr lang="en-US" sz="1200" dirty="0" err="1">
                <a:ea typeface="+mn-lt"/>
                <a:cs typeface="+mn-lt"/>
              </a:rPr>
              <a:t>Behav</a:t>
            </a:r>
            <a:r>
              <a:rPr lang="en-US" sz="1200" dirty="0">
                <a:ea typeface="+mn-lt"/>
                <a:cs typeface="+mn-lt"/>
              </a:rPr>
              <a:t> &amp; </a:t>
            </a:r>
            <a:r>
              <a:rPr lang="en-US" sz="1200" dirty="0" err="1">
                <a:ea typeface="+mn-lt"/>
                <a:cs typeface="+mn-lt"/>
              </a:rPr>
              <a:t>Emerg</a:t>
            </a:r>
            <a:r>
              <a:rPr lang="en-US" sz="1200" dirty="0">
                <a:ea typeface="+mn-lt"/>
                <a:cs typeface="+mn-lt"/>
              </a:rPr>
              <a:t> Tech., July 2021), </a:t>
            </a:r>
            <a:r>
              <a:rPr lang="en-US" sz="1200" dirty="0">
                <a:ea typeface="+mn-lt"/>
                <a:cs typeface="+mn-lt"/>
                <a:hlinkClick r:id="rId5"/>
              </a:rPr>
              <a:t>https://doi.org/10.1002/hbe2.257</a:t>
            </a:r>
            <a:r>
              <a:rPr lang="en-US" sz="1200" dirty="0">
                <a:ea typeface="+mn-lt"/>
                <a:cs typeface="+mn-lt"/>
              </a:rPr>
              <a:t> (May 2 2023)</a:t>
            </a:r>
            <a:endParaRPr lang="en-US" sz="1200" dirty="0">
              <a:ea typeface="Cambria"/>
            </a:endParaRPr>
          </a:p>
          <a:p>
            <a:pPr marL="0" indent="0">
              <a:buNone/>
            </a:pPr>
            <a:r>
              <a:rPr lang="en-US" sz="1200" dirty="0"/>
              <a:t>[4] </a:t>
            </a:r>
            <a:r>
              <a:rPr lang="en-US" sz="1200" dirty="0">
                <a:ea typeface="+mn-lt"/>
                <a:cs typeface="+mn-lt"/>
              </a:rPr>
              <a:t>Sims, David. “Don't Look Up Is a Primal Scream of a Film.” </a:t>
            </a:r>
            <a:r>
              <a:rPr lang="en-US" sz="1200" i="1" dirty="0">
                <a:ea typeface="+mn-lt"/>
                <a:cs typeface="+mn-lt"/>
              </a:rPr>
              <a:t>The Atlantic</a:t>
            </a:r>
            <a:r>
              <a:rPr lang="en-US" sz="1200" dirty="0">
                <a:ea typeface="+mn-lt"/>
                <a:cs typeface="+mn-lt"/>
              </a:rPr>
              <a:t>, Atlantic Media Company, 14 Jan. 2022, </a:t>
            </a:r>
            <a:r>
              <a:rPr lang="en-US" sz="1200" dirty="0">
                <a:ea typeface="+mn-lt"/>
                <a:cs typeface="+mn-lt"/>
                <a:hlinkClick r:id="rId6"/>
              </a:rPr>
              <a:t>https://www.theatlantic.com/culture/archive/2021/12/dont-look-up-adam-mckay-netflix-movie/621104/</a:t>
            </a:r>
            <a:r>
              <a:rPr lang="en-US" sz="1200" dirty="0">
                <a:ea typeface="+mn-lt"/>
                <a:cs typeface="+mn-lt"/>
              </a:rPr>
              <a:t> (May 1 2023)</a:t>
            </a:r>
            <a:endParaRPr lang="en-US" sz="1200" dirty="0">
              <a:ea typeface="Cambria"/>
            </a:endParaRPr>
          </a:p>
          <a:p>
            <a:pPr marL="0" indent="0">
              <a:buNone/>
            </a:pPr>
            <a:r>
              <a:rPr lang="en-US" sz="1200" dirty="0"/>
              <a:t>[5] </a:t>
            </a:r>
            <a:r>
              <a:rPr lang="en-US" sz="1200" dirty="0">
                <a:ea typeface="+mn-lt"/>
                <a:cs typeface="+mn-lt"/>
              </a:rPr>
              <a:t>Kennedy, Brian, et al. “Americans' Trust in Scientists, Other Groups Declines.” </a:t>
            </a:r>
            <a:r>
              <a:rPr lang="en-US" sz="1200" i="1" dirty="0">
                <a:ea typeface="+mn-lt"/>
                <a:cs typeface="+mn-lt"/>
              </a:rPr>
              <a:t>Pew Research Center Science &amp; Society</a:t>
            </a:r>
            <a:r>
              <a:rPr lang="en-US" sz="1200" dirty="0">
                <a:ea typeface="+mn-lt"/>
                <a:cs typeface="+mn-lt"/>
              </a:rPr>
              <a:t>, Pew Research Center, 15 Feb. 2022, </a:t>
            </a:r>
            <a:r>
              <a:rPr lang="en-US" sz="1200" dirty="0">
                <a:ea typeface="+mn-lt"/>
                <a:cs typeface="+mn-lt"/>
                <a:hlinkClick r:id="rId7"/>
              </a:rPr>
              <a:t>https://www.pewresearch.org/science/2022/02/15/americans-trust-in-scientists-other-groups-declines/</a:t>
            </a:r>
            <a:r>
              <a:rPr lang="en-US" sz="1200" dirty="0">
                <a:ea typeface="+mn-lt"/>
                <a:cs typeface="+mn-lt"/>
              </a:rPr>
              <a:t>. </a:t>
            </a:r>
          </a:p>
          <a:p>
            <a:pPr marL="0" indent="0">
              <a:buNone/>
            </a:pPr>
            <a:r>
              <a:rPr lang="en-US" sz="1200" dirty="0">
                <a:ea typeface="Cambria"/>
              </a:rPr>
              <a:t>[6] </a:t>
            </a:r>
            <a:r>
              <a:rPr lang="en-US" sz="1200" dirty="0" err="1">
                <a:ea typeface="+mn-lt"/>
                <a:cs typeface="+mn-lt"/>
              </a:rPr>
              <a:t>Auxier</a:t>
            </a:r>
            <a:r>
              <a:rPr lang="en-US" sz="1200" dirty="0">
                <a:ea typeface="+mn-lt"/>
                <a:cs typeface="+mn-lt"/>
              </a:rPr>
              <a:t>, Brooke. “64% Of Americans Say Social Media Have a Mostly Negative Effect on the Way Things Are Going in the U.S. Today.” </a:t>
            </a:r>
            <a:r>
              <a:rPr lang="en-US" sz="1200" i="1" dirty="0">
                <a:ea typeface="+mn-lt"/>
                <a:cs typeface="+mn-lt"/>
              </a:rPr>
              <a:t>Pew Research Center</a:t>
            </a:r>
            <a:r>
              <a:rPr lang="en-US" sz="1200" dirty="0">
                <a:ea typeface="+mn-lt"/>
                <a:cs typeface="+mn-lt"/>
              </a:rPr>
              <a:t>, Pew Research Center, 15 Oct. 2020, </a:t>
            </a:r>
            <a:r>
              <a:rPr lang="en-US" sz="1200" dirty="0">
                <a:ea typeface="+mn-lt"/>
                <a:cs typeface="+mn-lt"/>
                <a:hlinkClick r:id="rId8"/>
              </a:rPr>
              <a:t>https://www.pewresearch.org/short-reads/2020/10/15/64-of-americans-say-social-media-have-a-mostly-negative-effect-on-the-way-things-are-going-in-the-u-s-today/</a:t>
            </a:r>
            <a:r>
              <a:rPr lang="en-US" sz="1200" dirty="0">
                <a:ea typeface="+mn-lt"/>
                <a:cs typeface="+mn-lt"/>
              </a:rPr>
              <a:t>. </a:t>
            </a:r>
            <a:endParaRPr lang="en-US" sz="1200" dirty="0">
              <a:ea typeface="Cambria"/>
            </a:endParaRPr>
          </a:p>
          <a:p>
            <a:pPr marL="0" indent="0">
              <a:buNone/>
            </a:pPr>
            <a:r>
              <a:rPr lang="en-US" sz="1200" dirty="0">
                <a:ea typeface="+mn-lt"/>
                <a:cs typeface="+mn-lt"/>
              </a:rPr>
              <a:t>[7] Anderson, Monica, and Jingjing Jiang. "Teens and Cyberbullying 2022." Pew Research Center: Internet, Science &amp; Tech, Pew Research Center, 15 Dec. 2022,</a:t>
            </a:r>
            <a:r>
              <a:rPr lang="en-US" sz="1200" dirty="0">
                <a:solidFill>
                  <a:srgbClr val="D1D5DB"/>
                </a:solidFill>
                <a:ea typeface="+mn-lt"/>
                <a:cs typeface="+mn-lt"/>
              </a:rPr>
              <a:t> </a:t>
            </a:r>
            <a:r>
              <a:rPr lang="en-US" sz="1200" u="sng" dirty="0">
                <a:ea typeface="+mn-lt"/>
                <a:cs typeface="+mn-lt"/>
                <a:hlinkClick r:id="rId9"/>
              </a:rPr>
              <a:t>https://www.pewresearch.org/internet/2022/12/15/teens-and-cyberbullying-2022/</a:t>
            </a:r>
            <a:r>
              <a:rPr lang="en-US" sz="1200" dirty="0">
                <a:solidFill>
                  <a:srgbClr val="D1D5DB"/>
                </a:solidFill>
                <a:ea typeface="+mn-lt"/>
                <a:cs typeface="+mn-lt"/>
              </a:rPr>
              <a:t>.</a:t>
            </a:r>
            <a:endParaRPr lang="en-US" sz="1200" dirty="0">
              <a:solidFill>
                <a:srgbClr val="FFFFFF"/>
              </a:solidFill>
              <a:ea typeface="+mn-lt"/>
              <a:cs typeface="+mn-lt"/>
            </a:endParaRPr>
          </a:p>
          <a:p>
            <a:pPr marL="0" indent="0">
              <a:buNone/>
            </a:pPr>
            <a:r>
              <a:rPr lang="en-US" sz="1200" dirty="0">
                <a:ea typeface="+mn-lt"/>
                <a:cs typeface="+mn-lt"/>
              </a:rPr>
              <a:t>[8] Feldstein, Steven. "The Global Expansion of AI Surveillance." Carnegie Endowment for International Peace, 17 Sep. 2019,</a:t>
            </a:r>
            <a:r>
              <a:rPr lang="en-US" sz="1200" dirty="0">
                <a:solidFill>
                  <a:srgbClr val="D1D5DB"/>
                </a:solidFill>
                <a:ea typeface="+mn-lt"/>
                <a:cs typeface="+mn-lt"/>
              </a:rPr>
              <a:t> </a:t>
            </a:r>
            <a:r>
              <a:rPr lang="en-US" sz="1200" u="sng" dirty="0">
                <a:ea typeface="+mn-lt"/>
                <a:cs typeface="+mn-lt"/>
                <a:hlinkClick r:id="rId10"/>
              </a:rPr>
              <a:t>https://carnegieendowment.org/2019/09/17/global-expansion-of-ai-surveillance-pub-79847</a:t>
            </a:r>
            <a:r>
              <a:rPr lang="en-US" sz="1200" dirty="0">
                <a:solidFill>
                  <a:srgbClr val="D1D5DB"/>
                </a:solidFill>
                <a:ea typeface="+mn-lt"/>
                <a:cs typeface="+mn-lt"/>
              </a:rPr>
              <a:t>.</a:t>
            </a:r>
            <a:endParaRPr lang="en-US" sz="1200" dirty="0">
              <a:ea typeface="Cambria"/>
            </a:endParaRPr>
          </a:p>
          <a:p>
            <a:pPr marL="0" indent="0">
              <a:buNone/>
            </a:pPr>
            <a:endParaRPr lang="en-US" sz="1200" dirty="0">
              <a:ea typeface="Cambria"/>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dirty="0" smtClean="0"/>
              <a:t>20</a:t>
            </a:fld>
            <a:endParaRPr lang="en-US" dirty="0"/>
          </a:p>
        </p:txBody>
      </p:sp>
      <p:sp>
        <p:nvSpPr>
          <p:cNvPr id="6" name="TextBox 5"/>
          <p:cNvSpPr txBox="1"/>
          <p:nvPr/>
        </p:nvSpPr>
        <p:spPr>
          <a:xfrm>
            <a:off x="6847114" y="372337"/>
            <a:ext cx="2179682" cy="307777"/>
          </a:xfrm>
          <a:prstGeom prst="rect">
            <a:avLst/>
          </a:prstGeom>
          <a:noFill/>
        </p:spPr>
        <p:txBody>
          <a:bodyPr wrap="square" lIns="91440" tIns="45720" rIns="91440" bIns="45720" rtlCol="0" anchor="t">
            <a:spAutoFit/>
          </a:bodyPr>
          <a:lstStyle/>
          <a:p>
            <a:pPr algn="r"/>
            <a:endParaRPr lang="en-US" sz="1400">
              <a:latin typeface="+mj-lt"/>
              <a:ea typeface="Cambria"/>
            </a:endParaRPr>
          </a:p>
        </p:txBody>
      </p:sp>
      <p:sp>
        <p:nvSpPr>
          <p:cNvPr id="8" name="TextBox 7">
            <a:extLst>
              <a:ext uri="{FF2B5EF4-FFF2-40B4-BE49-F238E27FC236}">
                <a16:creationId xmlns:a16="http://schemas.microsoft.com/office/drawing/2014/main" id="{4F0C0139-011A-D0D9-7F3E-E5FF79F8496D}"/>
              </a:ext>
            </a:extLst>
          </p:cNvPr>
          <p:cNvSpPr txBox="1"/>
          <p:nvPr/>
        </p:nvSpPr>
        <p:spPr>
          <a:xfrm>
            <a:off x="6847114" y="372337"/>
            <a:ext cx="2179682" cy="738664"/>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latin typeface="+mj-lt"/>
              <a:ea typeface="Cambria"/>
            </a:endParaRPr>
          </a:p>
          <a:p>
            <a:pPr algn="r"/>
            <a:endParaRPr lang="en-US" sz="1400">
              <a:latin typeface="+mj-lt"/>
              <a:ea typeface="Cambria"/>
            </a:endParaRPr>
          </a:p>
        </p:txBody>
      </p:sp>
    </p:spTree>
    <p:extLst>
      <p:ext uri="{BB962C8B-B14F-4D97-AF65-F5344CB8AC3E}">
        <p14:creationId xmlns:p14="http://schemas.microsoft.com/office/powerpoint/2010/main" val="66329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Plot summary (Continued)</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a:t>Gov tries to stop the comet but changes their mind</a:t>
            </a:r>
            <a:endParaRPr lang="en-US">
              <a:ea typeface="Cambria"/>
            </a:endParaRPr>
          </a:p>
          <a:p>
            <a:pPr marL="205740" indent="-205740"/>
            <a:r>
              <a:rPr lang="en-US">
                <a:ea typeface="Cambria"/>
              </a:rPr>
              <a:t>Gov tries to mine the comet for valuables</a:t>
            </a:r>
          </a:p>
          <a:p>
            <a:pPr marL="411480" lvl="1" indent="-205740"/>
            <a:r>
              <a:rPr lang="en-US">
                <a:ea typeface="Cambria"/>
              </a:rPr>
              <a:t>They are unsuccessful</a:t>
            </a:r>
          </a:p>
          <a:p>
            <a:pPr marL="205740" indent="-205740"/>
            <a:r>
              <a:rPr lang="en-US"/>
              <a:t>Clash between 'comet believers' and 'comet deniers'</a:t>
            </a:r>
          </a:p>
          <a:p>
            <a:pPr marL="205740" indent="-205740"/>
            <a:r>
              <a:rPr lang="en-US"/>
              <a:t>Planet is almost entirely wiped out along with most technology</a:t>
            </a:r>
            <a:endParaRPr lang="en-US">
              <a:ea typeface="Cambria"/>
            </a:endParaRPr>
          </a:p>
        </p:txBody>
      </p:sp>
      <p:pic>
        <p:nvPicPr>
          <p:cNvPr id="9" name="Picture 9" descr="A picture containing outdoor, wave, nature, mountain&#10;&#10;Description automatically generated">
            <a:extLst>
              <a:ext uri="{FF2B5EF4-FFF2-40B4-BE49-F238E27FC236}">
                <a16:creationId xmlns:a16="http://schemas.microsoft.com/office/drawing/2014/main" id="{6C135B1A-1FC8-F10C-A8DC-5310EB5AC3DC}"/>
              </a:ext>
            </a:extLst>
          </p:cNvPr>
          <p:cNvPicPr>
            <a:picLocks noGrp="1" noChangeAspect="1"/>
          </p:cNvPicPr>
          <p:nvPr>
            <p:ph sz="half" idx="2"/>
          </p:nvPr>
        </p:nvPicPr>
        <p:blipFill>
          <a:blip r:embed="rId3"/>
          <a:stretch>
            <a:fillRect/>
          </a:stretch>
        </p:blipFill>
        <p:spPr>
          <a:xfrm>
            <a:off x="4724400" y="1630745"/>
            <a:ext cx="3733800" cy="2796411"/>
          </a:xfrm>
          <a:ln>
            <a:solidFill>
              <a:schemeClr val="bg1"/>
            </a:solidFill>
          </a:ln>
        </p:spPr>
      </p:pic>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3</a:t>
            </a:fld>
            <a:endParaRPr lang="en-US"/>
          </a:p>
        </p:txBody>
      </p:sp>
      <p:sp>
        <p:nvSpPr>
          <p:cNvPr id="7" name="TextBox 6"/>
          <p:cNvSpPr txBox="1"/>
          <p:nvPr/>
        </p:nvSpPr>
        <p:spPr>
          <a:xfrm>
            <a:off x="6847114" y="372337"/>
            <a:ext cx="2179682" cy="738664"/>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latin typeface="+mj-lt"/>
              <a:ea typeface="Cambria"/>
            </a:endParaRPr>
          </a:p>
          <a:p>
            <a:pPr algn="r"/>
            <a:endParaRPr lang="en-US" sz="1400">
              <a:latin typeface="+mj-lt"/>
              <a:ea typeface="Cambria"/>
            </a:endParaRPr>
          </a:p>
        </p:txBody>
      </p:sp>
    </p:spTree>
    <p:extLst>
      <p:ext uri="{BB962C8B-B14F-4D97-AF65-F5344CB8AC3E}">
        <p14:creationId xmlns:p14="http://schemas.microsoft.com/office/powerpoint/2010/main" val="6262461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7999-6FB5-D1D6-5BAE-AD366E75C047}"/>
              </a:ext>
            </a:extLst>
          </p:cNvPr>
          <p:cNvSpPr>
            <a:spLocks noGrp="1"/>
          </p:cNvSpPr>
          <p:nvPr>
            <p:ph type="title"/>
          </p:nvPr>
        </p:nvSpPr>
        <p:spPr/>
        <p:txBody>
          <a:bodyPr/>
          <a:lstStyle/>
          <a:p>
            <a:r>
              <a:rPr lang="en-US">
                <a:ea typeface="Cambria"/>
              </a:rPr>
              <a:t>CONCLUSIONS</a:t>
            </a:r>
            <a:endParaRPr lang="en-US"/>
          </a:p>
        </p:txBody>
      </p:sp>
      <p:sp>
        <p:nvSpPr>
          <p:cNvPr id="3" name="Content Placeholder 2">
            <a:extLst>
              <a:ext uri="{FF2B5EF4-FFF2-40B4-BE49-F238E27FC236}">
                <a16:creationId xmlns:a16="http://schemas.microsoft.com/office/drawing/2014/main" id="{85997F16-BC80-2749-F693-0A4C28C84399}"/>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Computing tech. often influences our decisions in beneficial ways</a:t>
            </a:r>
          </a:p>
          <a:p>
            <a:pPr marL="205740" indent="-205740"/>
            <a:r>
              <a:rPr lang="en-US">
                <a:ea typeface="Cambria"/>
              </a:rPr>
              <a:t>Social media and technology often shape the public’s opinions</a:t>
            </a:r>
          </a:p>
          <a:p>
            <a:pPr marL="205740" indent="-205740"/>
            <a:r>
              <a:rPr lang="en-US">
                <a:ea typeface="Cambria"/>
              </a:rPr>
              <a:t>The wealthy are unaffected by the problems they create, through technology</a:t>
            </a:r>
          </a:p>
        </p:txBody>
      </p:sp>
      <p:pic>
        <p:nvPicPr>
          <p:cNvPr id="7" name="Picture 8" descr="Background pattern&#10;&#10;Description automatically generated">
            <a:extLst>
              <a:ext uri="{FF2B5EF4-FFF2-40B4-BE49-F238E27FC236}">
                <a16:creationId xmlns:a16="http://schemas.microsoft.com/office/drawing/2014/main" id="{908692E3-7C2A-E3C5-7FDD-5CC31DE38B02}"/>
              </a:ext>
            </a:extLst>
          </p:cNvPr>
          <p:cNvPicPr>
            <a:picLocks noGrp="1" noChangeAspect="1"/>
          </p:cNvPicPr>
          <p:nvPr>
            <p:ph sz="half" idx="2"/>
          </p:nvPr>
        </p:nvPicPr>
        <p:blipFill>
          <a:blip r:embed="rId3"/>
          <a:stretch>
            <a:fillRect/>
          </a:stretch>
        </p:blipFill>
        <p:spPr>
          <a:xfrm>
            <a:off x="4724400" y="1628776"/>
            <a:ext cx="3733800" cy="2800350"/>
          </a:xfrm>
        </p:spPr>
      </p:pic>
      <p:sp>
        <p:nvSpPr>
          <p:cNvPr id="5" name="Footer Placeholder 4">
            <a:extLst>
              <a:ext uri="{FF2B5EF4-FFF2-40B4-BE49-F238E27FC236}">
                <a16:creationId xmlns:a16="http://schemas.microsoft.com/office/drawing/2014/main" id="{872A2DAC-0221-BA97-D898-0807CB0F218B}"/>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151DD1D6-F6CD-9670-A19B-BA2D465543DF}"/>
              </a:ext>
            </a:extLst>
          </p:cNvPr>
          <p:cNvSpPr>
            <a:spLocks noGrp="1"/>
          </p:cNvSpPr>
          <p:nvPr>
            <p:ph type="sldNum" sz="quarter" idx="12"/>
          </p:nvPr>
        </p:nvSpPr>
        <p:spPr/>
        <p:txBody>
          <a:bodyPr/>
          <a:lstStyle/>
          <a:p>
            <a:fld id="{A2A17EAB-8B51-5C40-8776-6683E51FA7A0}" type="slidenum">
              <a:rPr lang="en-US" smtClean="0"/>
              <a:t>4</a:t>
            </a:fld>
            <a:endParaRPr lang="en-US"/>
          </a:p>
        </p:txBody>
      </p:sp>
      <p:sp>
        <p:nvSpPr>
          <p:cNvPr id="8" name="TextBox 7">
            <a:extLst>
              <a:ext uri="{FF2B5EF4-FFF2-40B4-BE49-F238E27FC236}">
                <a16:creationId xmlns:a16="http://schemas.microsoft.com/office/drawing/2014/main" id="{A8D9FE41-F9BF-058E-A4A5-6E6F8073D026}"/>
              </a:ext>
            </a:extLst>
          </p:cNvPr>
          <p:cNvSpPr txBox="1"/>
          <p:nvPr/>
        </p:nvSpPr>
        <p:spPr>
          <a:xfrm>
            <a:off x="6847114" y="372337"/>
            <a:ext cx="2179682" cy="738664"/>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latin typeface="+mj-lt"/>
              <a:ea typeface="Cambria"/>
            </a:endParaRPr>
          </a:p>
          <a:p>
            <a:pPr algn="r"/>
            <a:endParaRPr lang="en-US" sz="1400">
              <a:latin typeface="+mj-lt"/>
              <a:ea typeface="Cambria"/>
            </a:endParaRPr>
          </a:p>
        </p:txBody>
      </p:sp>
    </p:spTree>
    <p:extLst>
      <p:ext uri="{BB962C8B-B14F-4D97-AF65-F5344CB8AC3E}">
        <p14:creationId xmlns:p14="http://schemas.microsoft.com/office/powerpoint/2010/main" val="1508817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E579-1114-5B2F-E4FB-EDCB24F3C38F}"/>
              </a:ext>
            </a:extLst>
          </p:cNvPr>
          <p:cNvSpPr>
            <a:spLocks noGrp="1"/>
          </p:cNvSpPr>
          <p:nvPr>
            <p:ph type="title"/>
          </p:nvPr>
        </p:nvSpPr>
        <p:spPr/>
        <p:txBody>
          <a:bodyPr/>
          <a:lstStyle/>
          <a:p>
            <a:r>
              <a:rPr lang="en-US">
                <a:ea typeface="Cambria"/>
              </a:rPr>
              <a:t>Comet discovery</a:t>
            </a:r>
            <a:endParaRPr lang="en-US"/>
          </a:p>
        </p:txBody>
      </p:sp>
      <p:sp>
        <p:nvSpPr>
          <p:cNvPr id="3" name="Content Placeholder 2">
            <a:extLst>
              <a:ext uri="{FF2B5EF4-FFF2-40B4-BE49-F238E27FC236}">
                <a16:creationId xmlns:a16="http://schemas.microsoft.com/office/drawing/2014/main" id="{7D183C14-9A21-0DE6-EF32-669A1460B34F}"/>
              </a:ext>
            </a:extLst>
          </p:cNvPr>
          <p:cNvSpPr>
            <a:spLocks noGrp="1"/>
          </p:cNvSpPr>
          <p:nvPr>
            <p:ph sz="half" idx="1"/>
          </p:nvPr>
        </p:nvSpPr>
        <p:spPr/>
        <p:txBody>
          <a:bodyPr vert="horz" lIns="91436" tIns="45718" rIns="91436" bIns="45718" rtlCol="0" anchor="t">
            <a:normAutofit/>
          </a:bodyPr>
          <a:lstStyle/>
          <a:p>
            <a:pPr marL="205740" indent="-205740"/>
            <a:r>
              <a:rPr lang="en-US" err="1">
                <a:ea typeface="Cambria"/>
              </a:rPr>
              <a:t>Dibiasky</a:t>
            </a:r>
            <a:r>
              <a:rPr lang="en-US">
                <a:ea typeface="Cambria"/>
              </a:rPr>
              <a:t> uses computing tech. to adjust her view of outer space</a:t>
            </a:r>
          </a:p>
          <a:p>
            <a:pPr marL="205740" indent="-205740"/>
            <a:r>
              <a:rPr lang="en-US">
                <a:ea typeface="Cambria"/>
              </a:rPr>
              <a:t>She notices the comet is headed toward Earth</a:t>
            </a:r>
          </a:p>
          <a:p>
            <a:pPr marL="205740" indent="-205740"/>
            <a:r>
              <a:rPr lang="en-US">
                <a:ea typeface="Cambria"/>
              </a:rPr>
              <a:t>Info. uncovered influenced decision to inform others</a:t>
            </a:r>
          </a:p>
        </p:txBody>
      </p:sp>
      <p:pic>
        <p:nvPicPr>
          <p:cNvPr id="7" name="Picture 7">
            <a:extLst>
              <a:ext uri="{FF2B5EF4-FFF2-40B4-BE49-F238E27FC236}">
                <a16:creationId xmlns:a16="http://schemas.microsoft.com/office/drawing/2014/main" id="{5D980A72-8C79-14A7-6B5A-9AB2F3595A2A}"/>
              </a:ext>
            </a:extLst>
          </p:cNvPr>
          <p:cNvPicPr>
            <a:picLocks noGrp="1" noChangeAspect="1"/>
          </p:cNvPicPr>
          <p:nvPr>
            <p:ph sz="half" idx="2"/>
          </p:nvPr>
        </p:nvPicPr>
        <p:blipFill>
          <a:blip r:embed="rId3"/>
          <a:stretch>
            <a:fillRect/>
          </a:stretch>
        </p:blipFill>
        <p:spPr>
          <a:xfrm>
            <a:off x="5367337" y="1845130"/>
            <a:ext cx="2917371" cy="2041071"/>
          </a:xfrm>
        </p:spPr>
      </p:pic>
      <p:sp>
        <p:nvSpPr>
          <p:cNvPr id="5" name="Footer Placeholder 4">
            <a:extLst>
              <a:ext uri="{FF2B5EF4-FFF2-40B4-BE49-F238E27FC236}">
                <a16:creationId xmlns:a16="http://schemas.microsoft.com/office/drawing/2014/main" id="{E659043E-B8F7-DA84-E1E6-38F1FDAD7524}"/>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4DED898B-4DF7-1193-945E-029C0B573D87}"/>
              </a:ext>
            </a:extLst>
          </p:cNvPr>
          <p:cNvSpPr>
            <a:spLocks noGrp="1"/>
          </p:cNvSpPr>
          <p:nvPr>
            <p:ph type="sldNum" sz="quarter" idx="12"/>
          </p:nvPr>
        </p:nvSpPr>
        <p:spPr/>
        <p:txBody>
          <a:bodyPr/>
          <a:lstStyle/>
          <a:p>
            <a:fld id="{A2A17EAB-8B51-5C40-8776-6683E51FA7A0}" type="slidenum">
              <a:rPr lang="en-US" smtClean="0"/>
              <a:t>5</a:t>
            </a:fld>
            <a:endParaRPr lang="en-US"/>
          </a:p>
        </p:txBody>
      </p:sp>
      <p:sp>
        <p:nvSpPr>
          <p:cNvPr id="8" name="TextBox 7">
            <a:extLst>
              <a:ext uri="{FF2B5EF4-FFF2-40B4-BE49-F238E27FC236}">
                <a16:creationId xmlns:a16="http://schemas.microsoft.com/office/drawing/2014/main" id="{0F94B248-D789-AE5F-637C-6561D7779530}"/>
              </a:ext>
            </a:extLst>
          </p:cNvPr>
          <p:cNvSpPr txBox="1"/>
          <p:nvPr/>
        </p:nvSpPr>
        <p:spPr>
          <a:xfrm>
            <a:off x="6847114" y="372337"/>
            <a:ext cx="2179682" cy="738664"/>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latin typeface="+mj-lt"/>
              <a:ea typeface="Cambria"/>
            </a:endParaRPr>
          </a:p>
          <a:p>
            <a:pPr algn="r"/>
            <a:endParaRPr lang="en-US" sz="1400">
              <a:latin typeface="+mj-lt"/>
              <a:ea typeface="Cambria"/>
            </a:endParaRPr>
          </a:p>
        </p:txBody>
      </p:sp>
    </p:spTree>
    <p:extLst>
      <p:ext uri="{BB962C8B-B14F-4D97-AF65-F5344CB8AC3E}">
        <p14:creationId xmlns:p14="http://schemas.microsoft.com/office/powerpoint/2010/main" val="170213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4F805-4120-2296-D70E-11CB94CA1577}"/>
              </a:ext>
            </a:extLst>
          </p:cNvPr>
          <p:cNvSpPr>
            <a:spLocks noGrp="1"/>
          </p:cNvSpPr>
          <p:nvPr>
            <p:ph type="title"/>
          </p:nvPr>
        </p:nvSpPr>
        <p:spPr/>
        <p:txBody>
          <a:bodyPr/>
          <a:lstStyle/>
          <a:p>
            <a:r>
              <a:rPr lang="en-US">
                <a:ea typeface="Cambria"/>
              </a:rPr>
              <a:t>Comet Destruction</a:t>
            </a:r>
            <a:endParaRPr lang="en-US"/>
          </a:p>
        </p:txBody>
      </p:sp>
      <p:sp>
        <p:nvSpPr>
          <p:cNvPr id="3" name="Content Placeholder 2">
            <a:extLst>
              <a:ext uri="{FF2B5EF4-FFF2-40B4-BE49-F238E27FC236}">
                <a16:creationId xmlns:a16="http://schemas.microsoft.com/office/drawing/2014/main" id="{A2D6C3C8-1800-AE6B-225B-E9A5628F2609}"/>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Gov. acknowledged the threat of the comet in public</a:t>
            </a:r>
          </a:p>
          <a:p>
            <a:pPr marL="205740" indent="-205740"/>
            <a:r>
              <a:rPr lang="en-US">
                <a:ea typeface="Cambria"/>
              </a:rPr>
              <a:t>Rockets were created and sent to destroy the comet</a:t>
            </a:r>
          </a:p>
          <a:p>
            <a:pPr marL="205740" indent="-205740"/>
            <a:r>
              <a:rPr lang="en-US">
                <a:ea typeface="Cambria"/>
              </a:rPr>
              <a:t>Plan was aborted</a:t>
            </a:r>
          </a:p>
          <a:p>
            <a:pPr marL="205740" indent="-205740"/>
            <a:endParaRPr lang="en-US">
              <a:ea typeface="Cambria"/>
            </a:endParaRPr>
          </a:p>
          <a:p>
            <a:pPr marL="205740" indent="-205740"/>
            <a:endParaRPr lang="en-US">
              <a:ea typeface="Cambria"/>
            </a:endParaRPr>
          </a:p>
        </p:txBody>
      </p:sp>
      <p:pic>
        <p:nvPicPr>
          <p:cNvPr id="7" name="Picture 7" descr="A picture containing outdoor&#10;&#10;Description automatically generated">
            <a:extLst>
              <a:ext uri="{FF2B5EF4-FFF2-40B4-BE49-F238E27FC236}">
                <a16:creationId xmlns:a16="http://schemas.microsoft.com/office/drawing/2014/main" id="{25507B10-EFA0-E04C-C752-3F8E37214DAD}"/>
              </a:ext>
            </a:extLst>
          </p:cNvPr>
          <p:cNvPicPr>
            <a:picLocks noGrp="1" noChangeAspect="1"/>
          </p:cNvPicPr>
          <p:nvPr>
            <p:ph sz="half" idx="2"/>
          </p:nvPr>
        </p:nvPicPr>
        <p:blipFill>
          <a:blip r:embed="rId3"/>
          <a:stretch>
            <a:fillRect/>
          </a:stretch>
        </p:blipFill>
        <p:spPr>
          <a:xfrm>
            <a:off x="4724400" y="1979287"/>
            <a:ext cx="3733800" cy="2099325"/>
          </a:xfrm>
        </p:spPr>
      </p:pic>
      <p:sp>
        <p:nvSpPr>
          <p:cNvPr id="5" name="Footer Placeholder 4">
            <a:extLst>
              <a:ext uri="{FF2B5EF4-FFF2-40B4-BE49-F238E27FC236}">
                <a16:creationId xmlns:a16="http://schemas.microsoft.com/office/drawing/2014/main" id="{5F91CA7E-152C-898A-CFB6-B1B3C2E9475D}"/>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6714D0BB-928B-0949-139B-B809CBFC1460}"/>
              </a:ext>
            </a:extLst>
          </p:cNvPr>
          <p:cNvSpPr>
            <a:spLocks noGrp="1"/>
          </p:cNvSpPr>
          <p:nvPr>
            <p:ph type="sldNum" sz="quarter" idx="12"/>
          </p:nvPr>
        </p:nvSpPr>
        <p:spPr/>
        <p:txBody>
          <a:bodyPr/>
          <a:lstStyle/>
          <a:p>
            <a:fld id="{A2A17EAB-8B51-5C40-8776-6683E51FA7A0}" type="slidenum">
              <a:rPr lang="en-US" smtClean="0"/>
              <a:t>6</a:t>
            </a:fld>
            <a:endParaRPr lang="en-US"/>
          </a:p>
        </p:txBody>
      </p:sp>
      <p:sp>
        <p:nvSpPr>
          <p:cNvPr id="8" name="TextBox 7">
            <a:extLst>
              <a:ext uri="{FF2B5EF4-FFF2-40B4-BE49-F238E27FC236}">
                <a16:creationId xmlns:a16="http://schemas.microsoft.com/office/drawing/2014/main" id="{28D00E67-411B-A33E-24A5-2F18303E6CC5}"/>
              </a:ext>
            </a:extLst>
          </p:cNvPr>
          <p:cNvSpPr txBox="1"/>
          <p:nvPr/>
        </p:nvSpPr>
        <p:spPr>
          <a:xfrm>
            <a:off x="6847114" y="372337"/>
            <a:ext cx="2179682" cy="738664"/>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latin typeface="+mj-lt"/>
              <a:ea typeface="Cambria"/>
            </a:endParaRPr>
          </a:p>
          <a:p>
            <a:pPr algn="r"/>
            <a:endParaRPr lang="en-US" sz="1400">
              <a:latin typeface="+mj-lt"/>
              <a:ea typeface="Cambria"/>
            </a:endParaRPr>
          </a:p>
        </p:txBody>
      </p:sp>
    </p:spTree>
    <p:extLst>
      <p:ext uri="{BB962C8B-B14F-4D97-AF65-F5344CB8AC3E}">
        <p14:creationId xmlns:p14="http://schemas.microsoft.com/office/powerpoint/2010/main" val="171181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3E054-97E3-DCD2-13C3-CD1F1CC48FD9}"/>
              </a:ext>
            </a:extLst>
          </p:cNvPr>
          <p:cNvSpPr>
            <a:spLocks noGrp="1"/>
          </p:cNvSpPr>
          <p:nvPr>
            <p:ph type="title"/>
          </p:nvPr>
        </p:nvSpPr>
        <p:spPr/>
        <p:txBody>
          <a:bodyPr/>
          <a:lstStyle/>
          <a:p>
            <a:r>
              <a:rPr lang="en-US">
                <a:ea typeface="Cambria"/>
              </a:rPr>
              <a:t>Comet mining</a:t>
            </a:r>
            <a:endParaRPr lang="en-US"/>
          </a:p>
        </p:txBody>
      </p:sp>
      <p:sp>
        <p:nvSpPr>
          <p:cNvPr id="3" name="Content Placeholder 2">
            <a:extLst>
              <a:ext uri="{FF2B5EF4-FFF2-40B4-BE49-F238E27FC236}">
                <a16:creationId xmlns:a16="http://schemas.microsoft.com/office/drawing/2014/main" id="{B4982F4B-9BC1-FD83-DA30-04CE6563AB79}"/>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Later realized the comet was profitable</a:t>
            </a:r>
          </a:p>
          <a:p>
            <a:pPr marL="411480" lvl="1" indent="-205740"/>
            <a:r>
              <a:rPr lang="en-US">
                <a:ea typeface="Cambria"/>
              </a:rPr>
              <a:t>Possessed all kinds of metals</a:t>
            </a:r>
          </a:p>
          <a:p>
            <a:pPr marL="205740" indent="-205740"/>
            <a:r>
              <a:rPr lang="en-US">
                <a:ea typeface="Cambria"/>
              </a:rPr>
              <a:t>BASH company created drones to mine the comet</a:t>
            </a:r>
          </a:p>
        </p:txBody>
      </p:sp>
      <p:pic>
        <p:nvPicPr>
          <p:cNvPr id="7" name="Picture 7" descr="A picture containing floor, indoor&#10;&#10;Description automatically generated">
            <a:extLst>
              <a:ext uri="{FF2B5EF4-FFF2-40B4-BE49-F238E27FC236}">
                <a16:creationId xmlns:a16="http://schemas.microsoft.com/office/drawing/2014/main" id="{3975991F-4872-C4D4-446A-FEF4AC742A73}"/>
              </a:ext>
            </a:extLst>
          </p:cNvPr>
          <p:cNvPicPr>
            <a:picLocks noGrp="1" noChangeAspect="1"/>
          </p:cNvPicPr>
          <p:nvPr>
            <p:ph sz="half" idx="2"/>
          </p:nvPr>
        </p:nvPicPr>
        <p:blipFill>
          <a:blip r:embed="rId3"/>
          <a:stretch>
            <a:fillRect/>
          </a:stretch>
        </p:blipFill>
        <p:spPr>
          <a:xfrm>
            <a:off x="5167313" y="1903688"/>
            <a:ext cx="3429328" cy="1925363"/>
          </a:xfrm>
        </p:spPr>
      </p:pic>
      <p:sp>
        <p:nvSpPr>
          <p:cNvPr id="5" name="Footer Placeholder 4">
            <a:extLst>
              <a:ext uri="{FF2B5EF4-FFF2-40B4-BE49-F238E27FC236}">
                <a16:creationId xmlns:a16="http://schemas.microsoft.com/office/drawing/2014/main" id="{52521E3C-2C2E-9955-6D28-340219ECB8E7}"/>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2103C0B6-5111-39E5-55DD-B1E66D6145BB}"/>
              </a:ext>
            </a:extLst>
          </p:cNvPr>
          <p:cNvSpPr>
            <a:spLocks noGrp="1"/>
          </p:cNvSpPr>
          <p:nvPr>
            <p:ph type="sldNum" sz="quarter" idx="12"/>
          </p:nvPr>
        </p:nvSpPr>
        <p:spPr/>
        <p:txBody>
          <a:bodyPr/>
          <a:lstStyle/>
          <a:p>
            <a:fld id="{A2A17EAB-8B51-5C40-8776-6683E51FA7A0}" type="slidenum">
              <a:rPr lang="en-US" smtClean="0"/>
              <a:t>7</a:t>
            </a:fld>
            <a:endParaRPr lang="en-US"/>
          </a:p>
        </p:txBody>
      </p:sp>
      <p:sp>
        <p:nvSpPr>
          <p:cNvPr id="8" name="TextBox 7">
            <a:extLst>
              <a:ext uri="{FF2B5EF4-FFF2-40B4-BE49-F238E27FC236}">
                <a16:creationId xmlns:a16="http://schemas.microsoft.com/office/drawing/2014/main" id="{68253433-52B5-CE2A-637B-5ABA0A594891}"/>
              </a:ext>
            </a:extLst>
          </p:cNvPr>
          <p:cNvSpPr txBox="1"/>
          <p:nvPr/>
        </p:nvSpPr>
        <p:spPr>
          <a:xfrm>
            <a:off x="6847114" y="372337"/>
            <a:ext cx="2179682" cy="738664"/>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latin typeface="+mj-lt"/>
              <a:ea typeface="Cambria"/>
            </a:endParaRPr>
          </a:p>
          <a:p>
            <a:pPr algn="r"/>
            <a:endParaRPr lang="en-US" sz="1400">
              <a:latin typeface="+mj-lt"/>
              <a:ea typeface="Cambria"/>
            </a:endParaRPr>
          </a:p>
        </p:txBody>
      </p:sp>
    </p:spTree>
    <p:extLst>
      <p:ext uri="{BB962C8B-B14F-4D97-AF65-F5344CB8AC3E}">
        <p14:creationId xmlns:p14="http://schemas.microsoft.com/office/powerpoint/2010/main" val="1277092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89546-A4C7-5EFA-1BCA-4B71F5F29900}"/>
              </a:ext>
            </a:extLst>
          </p:cNvPr>
          <p:cNvSpPr>
            <a:spLocks noGrp="1"/>
          </p:cNvSpPr>
          <p:nvPr>
            <p:ph type="title"/>
          </p:nvPr>
        </p:nvSpPr>
        <p:spPr/>
        <p:txBody>
          <a:bodyPr/>
          <a:lstStyle/>
          <a:p>
            <a:r>
              <a:rPr lang="en-US">
                <a:ea typeface="Cambria"/>
              </a:rPr>
              <a:t>EMOTIon </a:t>
            </a:r>
            <a:r>
              <a:rPr lang="en-US" err="1">
                <a:ea typeface="Cambria"/>
              </a:rPr>
              <a:t>REmEDIES</a:t>
            </a:r>
            <a:endParaRPr lang="en-US" err="1"/>
          </a:p>
        </p:txBody>
      </p:sp>
      <p:sp>
        <p:nvSpPr>
          <p:cNvPr id="3" name="Content Placeholder 2">
            <a:extLst>
              <a:ext uri="{FF2B5EF4-FFF2-40B4-BE49-F238E27FC236}">
                <a16:creationId xmlns:a16="http://schemas.microsoft.com/office/drawing/2014/main" id="{9BB19A51-1C1B-C8AE-6B88-EF914E36BCC3}"/>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BASH </a:t>
            </a:r>
            <a:r>
              <a:rPr lang="en-US" err="1">
                <a:ea typeface="Cambria"/>
              </a:rPr>
              <a:t>LiiF</a:t>
            </a:r>
            <a:r>
              <a:rPr lang="en-US">
                <a:ea typeface="Cambria"/>
              </a:rPr>
              <a:t> 14.3 phone</a:t>
            </a:r>
          </a:p>
          <a:p>
            <a:pPr marL="205740" indent="-205740"/>
            <a:r>
              <a:rPr lang="en-US">
                <a:ea typeface="Cambria"/>
              </a:rPr>
              <a:t>Device determines your emotions then treats you accordingly</a:t>
            </a:r>
          </a:p>
          <a:p>
            <a:pPr marL="205740" indent="-205740"/>
            <a:r>
              <a:rPr lang="en-US">
                <a:ea typeface="Cambria"/>
              </a:rPr>
              <a:t>Device sensed the CEO was sad, then provided a video</a:t>
            </a:r>
          </a:p>
          <a:p>
            <a:pPr marL="411480" lvl="1" indent="-205740">
              <a:buFont typeface="Cambria" pitchFamily="34" charset="0"/>
              <a:buChar char="–"/>
            </a:pPr>
            <a:r>
              <a:rPr lang="en-US">
                <a:ea typeface="Cambria"/>
              </a:rPr>
              <a:t>The video cheered the CEO up</a:t>
            </a:r>
          </a:p>
        </p:txBody>
      </p:sp>
      <p:pic>
        <p:nvPicPr>
          <p:cNvPr id="7" name="Picture 7">
            <a:extLst>
              <a:ext uri="{FF2B5EF4-FFF2-40B4-BE49-F238E27FC236}">
                <a16:creationId xmlns:a16="http://schemas.microsoft.com/office/drawing/2014/main" id="{B4C56E7D-3B91-DD1F-D13D-DD7802830DB1}"/>
              </a:ext>
            </a:extLst>
          </p:cNvPr>
          <p:cNvPicPr>
            <a:picLocks noGrp="1" noChangeAspect="1"/>
          </p:cNvPicPr>
          <p:nvPr>
            <p:ph sz="half" idx="2"/>
          </p:nvPr>
        </p:nvPicPr>
        <p:blipFill>
          <a:blip r:embed="rId3"/>
          <a:stretch>
            <a:fillRect/>
          </a:stretch>
        </p:blipFill>
        <p:spPr>
          <a:xfrm>
            <a:off x="5172075" y="1758951"/>
            <a:ext cx="3526366" cy="2127250"/>
          </a:xfrm>
        </p:spPr>
      </p:pic>
      <p:sp>
        <p:nvSpPr>
          <p:cNvPr id="5" name="Footer Placeholder 4">
            <a:extLst>
              <a:ext uri="{FF2B5EF4-FFF2-40B4-BE49-F238E27FC236}">
                <a16:creationId xmlns:a16="http://schemas.microsoft.com/office/drawing/2014/main" id="{91DC514D-0792-F119-2A96-C083048A01CB}"/>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17B69133-20AF-DE87-89E0-19AB18C9E50B}"/>
              </a:ext>
            </a:extLst>
          </p:cNvPr>
          <p:cNvSpPr>
            <a:spLocks noGrp="1"/>
          </p:cNvSpPr>
          <p:nvPr>
            <p:ph type="sldNum" sz="quarter" idx="12"/>
          </p:nvPr>
        </p:nvSpPr>
        <p:spPr/>
        <p:txBody>
          <a:bodyPr/>
          <a:lstStyle/>
          <a:p>
            <a:fld id="{A2A17EAB-8B51-5C40-8776-6683E51FA7A0}" type="slidenum">
              <a:rPr lang="en-US" smtClean="0"/>
              <a:t>8</a:t>
            </a:fld>
            <a:endParaRPr lang="en-US"/>
          </a:p>
        </p:txBody>
      </p:sp>
      <p:sp>
        <p:nvSpPr>
          <p:cNvPr id="8" name="TextBox 7">
            <a:extLst>
              <a:ext uri="{FF2B5EF4-FFF2-40B4-BE49-F238E27FC236}">
                <a16:creationId xmlns:a16="http://schemas.microsoft.com/office/drawing/2014/main" id="{CF3DAF65-1711-A2D5-BD94-CBC16C34A8AF}"/>
              </a:ext>
            </a:extLst>
          </p:cNvPr>
          <p:cNvSpPr txBox="1"/>
          <p:nvPr/>
        </p:nvSpPr>
        <p:spPr>
          <a:xfrm>
            <a:off x="6847114" y="372337"/>
            <a:ext cx="2179682" cy="738664"/>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latin typeface="+mj-lt"/>
              <a:ea typeface="Cambria"/>
            </a:endParaRPr>
          </a:p>
          <a:p>
            <a:pPr algn="r"/>
            <a:endParaRPr lang="en-US" sz="1400">
              <a:latin typeface="+mj-lt"/>
              <a:ea typeface="Cambria"/>
            </a:endParaRPr>
          </a:p>
        </p:txBody>
      </p:sp>
    </p:spTree>
    <p:extLst>
      <p:ext uri="{BB962C8B-B14F-4D97-AF65-F5344CB8AC3E}">
        <p14:creationId xmlns:p14="http://schemas.microsoft.com/office/powerpoint/2010/main" val="2896260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4478-ABF7-0DB5-314B-9A488D25E3CB}"/>
              </a:ext>
            </a:extLst>
          </p:cNvPr>
          <p:cNvSpPr>
            <a:spLocks noGrp="1"/>
          </p:cNvSpPr>
          <p:nvPr>
            <p:ph type="title"/>
          </p:nvPr>
        </p:nvSpPr>
        <p:spPr/>
        <p:txBody>
          <a:bodyPr/>
          <a:lstStyle/>
          <a:p>
            <a:r>
              <a:rPr lang="en-US" err="1">
                <a:ea typeface="Cambria"/>
              </a:rPr>
              <a:t>SAVInG</a:t>
            </a:r>
            <a:r>
              <a:rPr lang="en-US">
                <a:ea typeface="Cambria"/>
              </a:rPr>
              <a:t> THE WORLD</a:t>
            </a:r>
            <a:endParaRPr lang="en-US"/>
          </a:p>
        </p:txBody>
      </p:sp>
      <p:sp>
        <p:nvSpPr>
          <p:cNvPr id="3" name="Content Placeholder 2">
            <a:extLst>
              <a:ext uri="{FF2B5EF4-FFF2-40B4-BE49-F238E27FC236}">
                <a16:creationId xmlns:a16="http://schemas.microsoft.com/office/drawing/2014/main" id="{C33D1E6C-F1FD-E02F-9A6A-8CDBB009B18A}"/>
              </a:ext>
            </a:extLst>
          </p:cNvPr>
          <p:cNvSpPr>
            <a:spLocks noGrp="1"/>
          </p:cNvSpPr>
          <p:nvPr>
            <p:ph sz="half" idx="1"/>
          </p:nvPr>
        </p:nvSpPr>
        <p:spPr/>
        <p:txBody>
          <a:bodyPr vert="horz" lIns="91436" tIns="45718" rIns="91436" bIns="45718" rtlCol="0" anchor="t">
            <a:normAutofit/>
          </a:bodyPr>
          <a:lstStyle/>
          <a:p>
            <a:pPr marL="205740" indent="-205740"/>
            <a:r>
              <a:rPr lang="en-US">
                <a:ea typeface="Cambria"/>
              </a:rPr>
              <a:t>NASA has found 27,000 asteroids close to Earth [1]</a:t>
            </a:r>
          </a:p>
          <a:p>
            <a:pPr marL="411480" lvl="1" indent="-205740"/>
            <a:r>
              <a:rPr lang="en-US">
                <a:ea typeface="Cambria"/>
              </a:rPr>
              <a:t>One of which could wipe out the planet</a:t>
            </a:r>
          </a:p>
          <a:p>
            <a:pPr marL="205740" indent="-205740">
              <a:buFont typeface="Arial" pitchFamily="18" charset="0"/>
              <a:buChar char="•"/>
            </a:pPr>
            <a:r>
              <a:rPr lang="en-US">
                <a:ea typeface="Cambria"/>
              </a:rPr>
              <a:t>Most of these asteroids were found with a Dark Energy Camera</a:t>
            </a:r>
          </a:p>
          <a:p>
            <a:pPr marL="411480" lvl="1" indent="-205740"/>
            <a:r>
              <a:rPr lang="en-US">
                <a:ea typeface="Cambria"/>
              </a:rPr>
              <a:t>Findings influenced NASA to find and prepare for planetary threats</a:t>
            </a:r>
          </a:p>
          <a:p>
            <a:pPr marL="205740" indent="-205740"/>
            <a:endParaRPr lang="en-US">
              <a:ea typeface="Cambria"/>
            </a:endParaRPr>
          </a:p>
        </p:txBody>
      </p:sp>
      <p:pic>
        <p:nvPicPr>
          <p:cNvPr id="7" name="Picture 7" descr="A picture containing website&#10;&#10;Description automatically generated">
            <a:extLst>
              <a:ext uri="{FF2B5EF4-FFF2-40B4-BE49-F238E27FC236}">
                <a16:creationId xmlns:a16="http://schemas.microsoft.com/office/drawing/2014/main" id="{C2463C72-5BFA-1BC6-0972-8D2AA5A3EEF9}"/>
              </a:ext>
            </a:extLst>
          </p:cNvPr>
          <p:cNvPicPr>
            <a:picLocks noGrp="1" noChangeAspect="1"/>
          </p:cNvPicPr>
          <p:nvPr>
            <p:ph sz="half" idx="2"/>
          </p:nvPr>
        </p:nvPicPr>
        <p:blipFill>
          <a:blip r:embed="rId3"/>
          <a:stretch>
            <a:fillRect/>
          </a:stretch>
        </p:blipFill>
        <p:spPr>
          <a:xfrm>
            <a:off x="4724400" y="1978820"/>
            <a:ext cx="3733800" cy="2100263"/>
          </a:xfrm>
        </p:spPr>
      </p:pic>
      <p:sp>
        <p:nvSpPr>
          <p:cNvPr id="5" name="Footer Placeholder 4">
            <a:extLst>
              <a:ext uri="{FF2B5EF4-FFF2-40B4-BE49-F238E27FC236}">
                <a16:creationId xmlns:a16="http://schemas.microsoft.com/office/drawing/2014/main" id="{92602947-1002-F758-44EF-9AADD125F6FF}"/>
              </a:ext>
            </a:extLst>
          </p:cNvPr>
          <p:cNvSpPr>
            <a:spLocks noGrp="1"/>
          </p:cNvSpPr>
          <p:nvPr>
            <p:ph type="ftr" sz="quarter" idx="11"/>
          </p:nvPr>
        </p:nvSpPr>
        <p:spPr/>
        <p:txBody>
          <a:bodyPr/>
          <a:lstStyle/>
          <a:p>
            <a:r>
              <a:rPr lang="sk-SK"/>
              <a:t>© 2023 Keith A. Pray</a:t>
            </a:r>
            <a:endParaRPr lang="en-US"/>
          </a:p>
        </p:txBody>
      </p:sp>
      <p:sp>
        <p:nvSpPr>
          <p:cNvPr id="6" name="Slide Number Placeholder 5">
            <a:extLst>
              <a:ext uri="{FF2B5EF4-FFF2-40B4-BE49-F238E27FC236}">
                <a16:creationId xmlns:a16="http://schemas.microsoft.com/office/drawing/2014/main" id="{9454BD3A-1F68-AA03-D32C-2803E999E59C}"/>
              </a:ext>
            </a:extLst>
          </p:cNvPr>
          <p:cNvSpPr>
            <a:spLocks noGrp="1"/>
          </p:cNvSpPr>
          <p:nvPr>
            <p:ph type="sldNum" sz="quarter" idx="12"/>
          </p:nvPr>
        </p:nvSpPr>
        <p:spPr/>
        <p:txBody>
          <a:bodyPr/>
          <a:lstStyle/>
          <a:p>
            <a:fld id="{A2A17EAB-8B51-5C40-8776-6683E51FA7A0}" type="slidenum">
              <a:rPr lang="en-US" smtClean="0"/>
              <a:t>9</a:t>
            </a:fld>
            <a:endParaRPr lang="en-US"/>
          </a:p>
        </p:txBody>
      </p:sp>
      <p:sp>
        <p:nvSpPr>
          <p:cNvPr id="8" name="TextBox 7">
            <a:extLst>
              <a:ext uri="{FF2B5EF4-FFF2-40B4-BE49-F238E27FC236}">
                <a16:creationId xmlns:a16="http://schemas.microsoft.com/office/drawing/2014/main" id="{B02CEB41-607A-6B77-7676-F959BBB86014}"/>
              </a:ext>
            </a:extLst>
          </p:cNvPr>
          <p:cNvSpPr txBox="1"/>
          <p:nvPr/>
        </p:nvSpPr>
        <p:spPr>
          <a:xfrm>
            <a:off x="6847114" y="372337"/>
            <a:ext cx="2179682" cy="738664"/>
          </a:xfrm>
          <a:prstGeom prst="rect">
            <a:avLst/>
          </a:prstGeom>
          <a:noFill/>
        </p:spPr>
        <p:txBody>
          <a:bodyPr wrap="square" lIns="91440" tIns="45720" rIns="91440" bIns="45720" rtlCol="0" anchor="t">
            <a:spAutoFit/>
          </a:bodyPr>
          <a:lstStyle/>
          <a:p>
            <a:pPr algn="r"/>
            <a:r>
              <a:rPr lang="en-US" sz="1400">
                <a:latin typeface="+mj-lt"/>
              </a:rPr>
              <a:t>Winston Lewis, Oliver </a:t>
            </a:r>
            <a:r>
              <a:rPr lang="en-US" sz="1400" err="1">
                <a:latin typeface="+mj-lt"/>
              </a:rPr>
              <a:t>Reera</a:t>
            </a:r>
            <a:r>
              <a:rPr lang="en-US" sz="1400">
                <a:latin typeface="+mj-lt"/>
              </a:rPr>
              <a:t>, Xiao </a:t>
            </a:r>
            <a:r>
              <a:rPr lang="en-US" sz="1400" err="1">
                <a:latin typeface="+mj-lt"/>
              </a:rPr>
              <a:t>Xiao</a:t>
            </a:r>
            <a:endParaRPr lang="en-US" sz="1400" err="1">
              <a:latin typeface="+mj-lt"/>
              <a:ea typeface="Cambria"/>
            </a:endParaRPr>
          </a:p>
          <a:p>
            <a:pPr algn="r"/>
            <a:endParaRPr lang="en-US" sz="1400">
              <a:latin typeface="+mj-lt"/>
              <a:ea typeface="Cambria"/>
            </a:endParaRPr>
          </a:p>
        </p:txBody>
      </p:sp>
    </p:spTree>
    <p:extLst>
      <p:ext uri="{BB962C8B-B14F-4D97-AF65-F5344CB8AC3E}">
        <p14:creationId xmlns:p14="http://schemas.microsoft.com/office/powerpoint/2010/main" val="4251331886"/>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F4AB715CD7D348B9EB6F7EE0CE87AF" ma:contentTypeVersion="8" ma:contentTypeDescription="Create a new document." ma:contentTypeScope="" ma:versionID="c32eb30c43e566cd34d72b739f0178dc">
  <xsd:schema xmlns:xsd="http://www.w3.org/2001/XMLSchema" xmlns:xs="http://www.w3.org/2001/XMLSchema" xmlns:p="http://schemas.microsoft.com/office/2006/metadata/properties" xmlns:ns1="http://schemas.microsoft.com/sharepoint/v3" xmlns:ns3="30ef2084-6849-4126-9791-ab34764d2fef" xmlns:ns4="e03c5b87-ca02-4129-8389-a748bad21db9" targetNamespace="http://schemas.microsoft.com/office/2006/metadata/properties" ma:root="true" ma:fieldsID="26d76fb6d82251aa30b0bd787eb077df" ns1:_="" ns3:_="" ns4:_="">
    <xsd:import namespace="http://schemas.microsoft.com/sharepoint/v3"/>
    <xsd:import namespace="30ef2084-6849-4126-9791-ab34764d2fef"/>
    <xsd:import namespace="e03c5b87-ca02-4129-8389-a748bad21db9"/>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ef2084-6849-4126-9791-ab34764d2f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3c5b87-ca02-4129-8389-a748bad21db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30ef2084-6849-4126-9791-ab34764d2fef" xsi:nil="true"/>
  </documentManagement>
</p:properties>
</file>

<file path=customXml/itemProps1.xml><?xml version="1.0" encoding="utf-8"?>
<ds:datastoreItem xmlns:ds="http://schemas.openxmlformats.org/officeDocument/2006/customXml" ds:itemID="{FD1C60DF-DFC5-4F13-A837-401D81F12D03}">
  <ds:schemaRefs>
    <ds:schemaRef ds:uri="30ef2084-6849-4126-9791-ab34764d2fef"/>
    <ds:schemaRef ds:uri="e03c5b87-ca02-4129-8389-a748bad21d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66B95B-500B-4E72-978C-120116DAD562}">
  <ds:schemaRefs>
    <ds:schemaRef ds:uri="http://schemas.microsoft.com/sharepoint/v3/contenttype/forms"/>
  </ds:schemaRefs>
</ds:datastoreItem>
</file>

<file path=customXml/itemProps3.xml><?xml version="1.0" encoding="utf-8"?>
<ds:datastoreItem xmlns:ds="http://schemas.openxmlformats.org/officeDocument/2006/customXml" ds:itemID="{3F02EFE1-6D0D-48EF-9033-D29013068C1C}">
  <ds:schemaRefs>
    <ds:schemaRef ds:uri="30ef2084-6849-4126-9791-ab34764d2fef"/>
    <ds:schemaRef ds:uri="e03c5b87-ca02-4129-8389-a748bad21d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TS102804895.potx</Template>
  <TotalTime>0</TotalTime>
  <Words>3543</Words>
  <Application>Microsoft Macintosh PowerPoint</Application>
  <PresentationFormat>On-screen Show (16:9)</PresentationFormat>
  <Paragraphs>193</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宋体</vt:lpstr>
      <vt:lpstr>Arial</vt:lpstr>
      <vt:lpstr>Calibri</vt:lpstr>
      <vt:lpstr>Cambria</vt:lpstr>
      <vt:lpstr>幼圆</vt:lpstr>
      <vt:lpstr>Red Radial 16x9</vt:lpstr>
      <vt:lpstr>Don’t Look up</vt:lpstr>
      <vt:lpstr>Plot summary</vt:lpstr>
      <vt:lpstr>Plot summary (Continued)</vt:lpstr>
      <vt:lpstr>CONCLUSIONS</vt:lpstr>
      <vt:lpstr>Comet discovery</vt:lpstr>
      <vt:lpstr>Comet Destruction</vt:lpstr>
      <vt:lpstr>Comet mining</vt:lpstr>
      <vt:lpstr>EMOTIon REmEDIES</vt:lpstr>
      <vt:lpstr>SAVInG THE WORLD</vt:lpstr>
      <vt:lpstr>DAILY PLANNING</vt:lpstr>
      <vt:lpstr>Detrimental Influences</vt:lpstr>
      <vt:lpstr>PowerPoint Presentation</vt:lpstr>
      <vt:lpstr>Consequence: cyberbullying</vt:lpstr>
      <vt:lpstr>TECH for SURVEIllAnce AND Control</vt:lpstr>
      <vt:lpstr>Implication: AI surveillance</vt:lpstr>
      <vt:lpstr>Effects of social media</vt:lpstr>
      <vt:lpstr>Media and the Global pandemic</vt:lpstr>
      <vt:lpstr>Digital Divide</vt:lpstr>
      <vt:lpstr>CONCLUSIONS revisited</vt:lpstr>
      <vt:lpstr>References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120</cp:revision>
  <dcterms:created xsi:type="dcterms:W3CDTF">2014-08-25T02:19:16Z</dcterms:created>
  <dcterms:modified xsi:type="dcterms:W3CDTF">2024-10-15T23:46:15Z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0x0101003BF4AB715CD7D348B9EB6F7EE0CE87AF</vt:lpwstr>
  </property>
</Properties>
</file>