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7" r:id="rId1"/>
    <p:sldMasterId id="2147483728" r:id="rId2"/>
    <p:sldMasterId id="2147483729" r:id="rId3"/>
  </p:sldMasterIdLst>
  <p:notesMasterIdLst>
    <p:notesMasterId r:id="rId1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71" r:id="rId16"/>
  </p:sldIdLst>
  <p:sldSz cx="9144000" cy="5143500" type="screen16x9"/>
  <p:notesSz cx="6858000" cy="9144000"/>
  <p:embeddedFontLst>
    <p:embeddedFont>
      <p:font typeface="Lato" panose="020F0502020204030203" pitchFamily="34" charset="0"/>
      <p:regular r:id="rId18"/>
      <p:bold r:id="rId19"/>
      <p:italic r:id="rId20"/>
      <p:boldItalic r:id="rId21"/>
    </p:embeddedFont>
    <p:embeddedFont>
      <p:font typeface="Montserrat" pitchFamily="2" charset="77"/>
      <p:regular r:id="rId22"/>
      <p:bold r:id="rId23"/>
      <p:italic r:id="rId24"/>
      <p:boldItalic r:id="rId25"/>
    </p:embeddedFont>
    <p:embeddedFont>
      <p:font typeface="Montserrat ExtraBold" pitchFamily="2" charset="77"/>
      <p:bold r:id="rId26"/>
      <p:italic r:id="rId27"/>
      <p:boldItalic r:id="rId28"/>
    </p:embeddedFont>
    <p:embeddedFont>
      <p:font typeface="Montserrat ExtraLight" pitchFamily="2" charset="77"/>
      <p:regular r:id="rId29"/>
      <p:bold r:id="rId30"/>
      <p:italic r:id="rId31"/>
      <p:boldItalic r:id="rId32"/>
    </p:embeddedFont>
    <p:embeddedFont>
      <p:font typeface="Montserrat Medium" pitchFamily="2" charset="77"/>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36">
          <p15:clr>
            <a:srgbClr val="A4A3A4"/>
          </p15:clr>
        </p15:guide>
        <p15:guide id="2" pos="2880">
          <p15:clr>
            <a:srgbClr val="A4A3A4"/>
          </p15:clr>
        </p15:guide>
        <p15:guide id="3" pos="5616">
          <p15:clr>
            <a:srgbClr val="9AA0A6"/>
          </p15:clr>
        </p15:guide>
        <p15:guide id="4" pos="144">
          <p15:clr>
            <a:srgbClr val="9AA0A6"/>
          </p15:clr>
        </p15:guide>
        <p15:guide id="5" orient="horz" pos="165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1361"/>
  </p:normalViewPr>
  <p:slideViewPr>
    <p:cSldViewPr snapToGrid="0">
      <p:cViewPr varScale="1">
        <p:scale>
          <a:sx n="155" d="100"/>
          <a:sy n="155" d="100"/>
        </p:scale>
        <p:origin x="944" y="184"/>
      </p:cViewPr>
      <p:guideLst>
        <p:guide orient="horz" pos="936"/>
        <p:guide pos="2880"/>
        <p:guide pos="5616"/>
        <p:guide pos="144"/>
        <p:guide orient="horz" pos="16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lidesgo.com/theme/futuristic-background#search-Futuristic&amp;position-10&amp;results-17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4951127/"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blog.thelinguist.com/how-long-should-it-take-to-learn-a-language/#:~:text=FSI%20research%20indicates%20that%20it,for%20difficult%20languages%2072%20days" TargetMode="External"/><Relationship Id="rId4" Type="http://schemas.openxmlformats.org/officeDocument/2006/relationships/hyperlink" Target="https://www.simplypsychology.org/sapir-whorf-hypothesis.html#:~:text=The%20Sapir-Whorf%20hypothesis%20states,various%20things%20in%20other%20languag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jstor.org/stable/45037972"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hoover.org/research/emerging-technologies-and-their-impact-international-relations-and-global-security" TargetMode="External"/><Relationship Id="rId4" Type="http://schemas.openxmlformats.org/officeDocument/2006/relationships/hyperlink" Target="https://doi.org/10.1177/160940691201100508"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clanthology.org/2020.acl-main.350.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blog.google/products/translate/google-translates-instant-camera-translation-gets-upgrade/" TargetMode="External"/><Relationship Id="rId5" Type="http://schemas.openxmlformats.org/officeDocument/2006/relationships/hyperlink" Target="https://citeseerx.ist.psu.edu/viewdoc/download?doi=10.1.1.800.1538&amp;rep=rep1&amp;type=pdf" TargetMode="External"/><Relationship Id="rId4" Type="http://schemas.openxmlformats.org/officeDocument/2006/relationships/hyperlink" Target="https://ieeexplore.ieee.org/abstract/document/6985553"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iles.eric.ed.gov/fulltext/ED426605.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proquest.com/docview/304403122?pq-origsite=gscholar&amp;fromopenview=true" TargetMode="External"/><Relationship Id="rId4" Type="http://schemas.openxmlformats.org/officeDocument/2006/relationships/hyperlink" Target="https://learnobots.com/modern-education-purpose-benefits-need-challeng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nas.org/doi/abs/10.1073/pnas.0701644104" TargetMode="External"/><Relationship Id="rId7" Type="http://schemas.openxmlformats.org/officeDocument/2006/relationships/hyperlink" Target="https://keylingo.com/overcoming-language-differences-and-communicating-with-translatio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ciencedirect.com/science/article/pii/S0010028501907480" TargetMode="External"/><Relationship Id="rId5" Type="http://schemas.openxmlformats.org/officeDocument/2006/relationships/hyperlink" Target="https://my.uopeople.edu/pluginfile.php/57436/mod_book/chapter/38890/BUS2207U4Text1.pdf" TargetMode="External"/><Relationship Id="rId4" Type="http://schemas.openxmlformats.org/officeDocument/2006/relationships/hyperlink" Target="https://www.science.org/content/article/speaking-second-language-may-change-how-you-see-world#:~:text=Speakers%20of%20the%20two%20languages,thinking%20can%20be%20more%20flexibl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cademypublication.com/issues/past/tpls/vol02/03/30.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pnas.org/doi/10.1073/pnas.0800055105" TargetMode="External"/><Relationship Id="rId5" Type="http://schemas.openxmlformats.org/officeDocument/2006/relationships/hyperlink" Target="https://eric.ed.gov/?id=ED482493" TargetMode="External"/><Relationship Id="rId4" Type="http://schemas.openxmlformats.org/officeDocument/2006/relationships/hyperlink" Target="https://doi.org/10.1016/j.neunet.2009.06.034"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searchgate.net/publication/311486261_Beyond_Interdisciplinarity_Developing_a_Global_Transdisciplinary_Framework"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proquest.com/docview/1022670295/1AFD94826B1A45AFPQ/4?accountid=29120" TargetMode="External"/><Relationship Id="rId4" Type="http://schemas.openxmlformats.org/officeDocument/2006/relationships/hyperlink" Target="https://www.proquest.com/docview/2695726872/724419EE5957410APQ/6?accountid=2912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5e4831fe46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15e4831fe46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[00:20]</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Template Courtesy of </a:t>
            </a:r>
            <a:r>
              <a:rPr lang="en" u="sng">
                <a:solidFill>
                  <a:schemeClr val="hlink"/>
                </a:solidFill>
                <a:hlinkClick r:id="rId3"/>
              </a:rPr>
              <a:t>https://slidesgo.com/theme/futuristic-background#search-Futuristic&amp;position-10&amp;results-174</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5e4831fe46_0_9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15e4831fe46_0_9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[1:26]</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In relation to learning, there are some key similarities and differences with how Dr. Banks learns the Heptapod language vs. how one may typically learn a new language.</a:t>
            </a:r>
            <a:endParaRPr>
              <a:solidFill>
                <a:schemeClr val="dk1"/>
              </a:solidFill>
            </a:endParaRPr>
          </a:p>
          <a:p>
            <a:pPr marL="0" lvl="0" indent="0" algn="l" rtl="0">
              <a:lnSpc>
                <a:spcPct val="115000"/>
              </a:lnSpc>
              <a:spcBef>
                <a:spcPts val="0"/>
              </a:spcBef>
              <a:spcAft>
                <a:spcPts val="0"/>
              </a:spcAft>
              <a:buNone/>
            </a:pPr>
            <a:r>
              <a:rPr lang="en">
                <a:solidFill>
                  <a:schemeClr val="dk1"/>
                </a:solidFill>
              </a:rPr>
              <a:t>FIRST POINT: Dr. Banks brain rewiring vs. Sapir- Whorf Hypothesis</a:t>
            </a:r>
            <a:endParaRPr>
              <a:solidFill>
                <a:schemeClr val="dk1"/>
              </a:solidFill>
            </a:endParaRPr>
          </a:p>
          <a:p>
            <a:pPr marL="0" lvl="0" indent="0" algn="l" rtl="0">
              <a:lnSpc>
                <a:spcPct val="115000"/>
              </a:lnSpc>
              <a:spcBef>
                <a:spcPts val="0"/>
              </a:spcBef>
              <a:spcAft>
                <a:spcPts val="0"/>
              </a:spcAft>
              <a:buNone/>
            </a:pPr>
            <a:r>
              <a:rPr lang="en">
                <a:solidFill>
                  <a:schemeClr val="dk1"/>
                </a:solidFill>
              </a:rPr>
              <a:t>The sapir-Whorf Hypothesis states that the more grammatical and verbal structure of a person’s language influences how that person perceives the world. In the film Dr. Banks is a linguist so it is generally understood that she is fluent in most of the human languages spoken today. After she begins to understand the heptapod’s language she perceives the world in a completely new way as time is not linear, just as Sapir-Whorf’s hypothesis states. [23]</a:t>
            </a:r>
            <a:endParaRPr>
              <a:solidFill>
                <a:schemeClr val="dk1"/>
              </a:solidFill>
            </a:endParaRPr>
          </a:p>
          <a:p>
            <a:pPr marL="0" lvl="0" indent="0" algn="l" rtl="0">
              <a:lnSpc>
                <a:spcPct val="115000"/>
              </a:lnSpc>
              <a:spcBef>
                <a:spcPts val="0"/>
              </a:spcBef>
              <a:spcAft>
                <a:spcPts val="0"/>
              </a:spcAft>
              <a:buNone/>
            </a:pPr>
            <a:r>
              <a:rPr lang="en">
                <a:solidFill>
                  <a:schemeClr val="dk1"/>
                </a:solidFill>
              </a:rPr>
              <a:t>SECOND POINT:  Dr. Banks fluncies vs. typical timeline of learning a language</a:t>
            </a:r>
            <a:endParaRPr>
              <a:solidFill>
                <a:schemeClr val="dk1"/>
              </a:solidFill>
            </a:endParaRPr>
          </a:p>
          <a:p>
            <a:pPr marL="0" lvl="0" indent="0" algn="l" rtl="0">
              <a:lnSpc>
                <a:spcPct val="115000"/>
              </a:lnSpc>
              <a:spcBef>
                <a:spcPts val="0"/>
              </a:spcBef>
              <a:spcAft>
                <a:spcPts val="0"/>
              </a:spcAft>
              <a:buNone/>
            </a:pPr>
            <a:r>
              <a:rPr lang="en">
                <a:solidFill>
                  <a:schemeClr val="dk1"/>
                </a:solidFill>
              </a:rPr>
              <a:t>As FSI research indicates it can take around roughly 720 hours to reach a basic fluency with more complex human languages. Within the timeline of the movie, Dr. Banks is trying to decipher the heptapods pictographic language at a breakneck pace. She begins to understand the language after a week of contact with the aliens which is unrealistic especially since this is a language with no human influence.</a:t>
            </a:r>
            <a:endParaRPr>
              <a:solidFill>
                <a:schemeClr val="dk1"/>
              </a:solidFill>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[23]	Cibelli, Emily; Xu, Yang; Austerweil, Joseph L.; et al.; “The Sapir-Whorf Hypothesis </a:t>
            </a:r>
            <a:r>
              <a:rPr lang="en">
                <a:solidFill>
                  <a:schemeClr val="dk1"/>
                </a:solidFill>
                <a:highlight>
                  <a:srgbClr val="FFFFFF"/>
                </a:highlight>
              </a:rPr>
              <a:t>and Probabilistic Inference: Evidence from the Domain of Color</a:t>
            </a:r>
            <a:r>
              <a:rPr lang="en"/>
              <a:t>” (PLoS, 2016), </a:t>
            </a:r>
            <a:r>
              <a:rPr lang="en" u="sng">
                <a:solidFill>
                  <a:schemeClr val="hlink"/>
                </a:solidFill>
                <a:hlinkClick r:id="rId3"/>
              </a:rPr>
              <a:t>https://www.ncbi.nlm.nih.gov/pmc/articles/PMC4951127/</a:t>
            </a:r>
            <a:r>
              <a:rPr lang="en"/>
              <a:t>, (3 Oct. 2022).</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solidFill>
                  <a:schemeClr val="dk1"/>
                </a:solidFill>
              </a:rPr>
              <a:t>[24]	</a:t>
            </a:r>
            <a:r>
              <a:rPr lang="en"/>
              <a:t>Frothingham, Mia Belle, “Sapir-Whorf Hypothesis” (SimplyPsychology, 2022), </a:t>
            </a:r>
            <a:r>
              <a:rPr lang="en" u="sng">
                <a:solidFill>
                  <a:schemeClr val="hlink"/>
                </a:solidFill>
                <a:hlinkClick r:id="rId4"/>
              </a:rPr>
              <a:t>https://www.simplypsychology.org/sapir-whorf-hypothesis.html#:~:text=The%20Sapir-Whorf%20hypothesis%20states,various%20things%20in%20other%20languages</a:t>
            </a:r>
            <a:r>
              <a:rPr lang="en"/>
              <a:t>, (3 Oct. 2022).</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[25]</a:t>
            </a:r>
            <a:endParaRPr/>
          </a:p>
          <a:p>
            <a:pPr marL="0" lvl="0" indent="0" algn="l" rtl="0">
              <a:lnSpc>
                <a:spcPct val="115000"/>
              </a:lnSpc>
              <a:spcBef>
                <a:spcPts val="0"/>
              </a:spcBef>
              <a:spcAft>
                <a:spcPts val="0"/>
              </a:spcAft>
              <a:buNone/>
            </a:pPr>
            <a:r>
              <a:rPr lang="en"/>
              <a:t>Kaufmann, Steve, “How Long Should it Take to Learn a Language?” (The Linguist, 2022), </a:t>
            </a:r>
            <a:r>
              <a:rPr lang="en" u="sng">
                <a:solidFill>
                  <a:schemeClr val="hlink"/>
                </a:solidFill>
                <a:hlinkClick r:id="rId5"/>
              </a:rPr>
              <a:t>https://blog.thelinguist.com/how-long-should-it-take-to-learn-a-language/#:~:text=FSI%20research%20indicates%20that%20it,for%20difficult%20languages%2072%20days</a:t>
            </a:r>
            <a:r>
              <a:rPr lang="en"/>
              <a:t>, (3 Oct. 2022).</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5e4831fe46_0_9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15e4831fe46_0_9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[1:26]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298450" algn="l" rtl="0">
              <a:lnSpc>
                <a:spcPct val="115000"/>
              </a:lnSpc>
              <a:spcBef>
                <a:spcPts val="0"/>
              </a:spcBef>
              <a:spcAft>
                <a:spcPts val="0"/>
              </a:spcAft>
              <a:buSzPts val="1100"/>
              <a:buChar char="●"/>
            </a:pPr>
            <a:r>
              <a:rPr lang="en">
                <a:solidFill>
                  <a:schemeClr val="dk1"/>
                </a:solidFill>
              </a:rPr>
              <a:t>Michael A’s Conclusion: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Technology has created a whole new avenue of connecting the world in an entirely new light. Thanks to the internet and modern technological advances, people from across the world can share their experiences and have an impact on those thousands of miles away from them.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Sasha’s Conclusion: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idea of immersion creates a more consistent form of learning that blends new concepts with an individual's everyday life. While it can be a lengthy and often challenging process, it can help develop important skills like problem solving and complex thinking that pushes an individual to think beyond their perception of reality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Michael S’s Conclusion: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Language learning often seems to be used only for communication but learning different languages can help you think in different ways. It is important to be able to think in multiple lights. </a:t>
            </a:r>
            <a:r>
              <a:rPr lang="en">
                <a:solidFill>
                  <a:srgbClr val="212121"/>
                </a:solidFill>
              </a:rPr>
              <a:t>A good computer scientist will use a computing language that is best fit to their task.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Edward’s Conclusion: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movement into a inter or even transdisciplinary model of scientific collaboration is already happening. The concept that learning different disciplines outside the typical scope of our degrees doesn’t seem so foreign. Here at WPI and other institutions like it, we have the opportunity to dabble in other sciences and expand that metaphorical tool set. After all, who wants to hammer nails all day? We don’t want a hammer, we want a whole toolbox!</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5e4831fe46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15e4831fe46_8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a:extLst>
            <a:ext uri="{FF2B5EF4-FFF2-40B4-BE49-F238E27FC236}">
              <a16:creationId xmlns:a16="http://schemas.microsoft.com/office/drawing/2014/main" id="{62E6B2F5-3766-D529-FC0B-5EED568B0A10}"/>
            </a:ext>
          </a:extLst>
        </p:cNvPr>
        <p:cNvGrpSpPr/>
        <p:nvPr/>
      </p:nvGrpSpPr>
      <p:grpSpPr>
        <a:xfrm>
          <a:off x="0" y="0"/>
          <a:ext cx="0" cy="0"/>
          <a:chOff x="0" y="0"/>
          <a:chExt cx="0" cy="0"/>
        </a:xfrm>
      </p:grpSpPr>
      <p:sp>
        <p:nvSpPr>
          <p:cNvPr id="468" name="Google Shape;468;g15e4831fe46_8_0:notes">
            <a:extLst>
              <a:ext uri="{FF2B5EF4-FFF2-40B4-BE49-F238E27FC236}">
                <a16:creationId xmlns:a16="http://schemas.microsoft.com/office/drawing/2014/main" id="{3D79D044-E1E2-ABF5-59A7-16DBAF5161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15e4831fe46_8_0:notes">
            <a:extLst>
              <a:ext uri="{FF2B5EF4-FFF2-40B4-BE49-F238E27FC236}">
                <a16:creationId xmlns:a16="http://schemas.microsoft.com/office/drawing/2014/main" id="{2AC3E149-ACBD-3C85-81C9-2056411AD47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71692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5e4831fe46_0_6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15e4831fe46_0_6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[1:33]</a:t>
            </a:r>
            <a:endParaRPr/>
          </a:p>
          <a:p>
            <a:pPr marL="457200" lvl="0" indent="-298450" algn="l" rtl="0">
              <a:spcBef>
                <a:spcPts val="0"/>
              </a:spcBef>
              <a:spcAft>
                <a:spcPts val="0"/>
              </a:spcAft>
              <a:buClr>
                <a:schemeClr val="dk1"/>
              </a:buClr>
              <a:buSzPts val="1100"/>
              <a:buChar char="●"/>
            </a:pPr>
            <a:r>
              <a:rPr lang="en">
                <a:solidFill>
                  <a:schemeClr val="dk1"/>
                </a:solidFill>
              </a:rPr>
              <a:t>To be brief:</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The film centers around linguist Dr. Louis Banks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Who, upon the arrival of a mysterious alien race with 12 ships scattered across the world</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Is taken to an army base in Montana</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Upon her arrival, Banks meets Dr. Ian Donnelly, a physicist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While on base</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Banks communicates with the creatures, the Heptapods</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Mysterious squid-like creatures which communicate via ink-like projections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Slowly, the collaboration among countries fails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China and Russia go on the offensive with a nuclear ultimatum </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Having deciphered the Heptapods’ “give weapon”</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The rest of the 12 go dark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Dr. Banks has a breakthrough</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Understands the Heptapod language</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Becomes unstuck in time</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Viewing it the same way the Heptapods do</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The language is “the weapon/gift”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Heptapods then leave, and humanity is brought together with the language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[30] Image of Heptapods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5e4831fe46_1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15e4831fe46_1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[1:03]</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inspirations for the film </a:t>
            </a:r>
            <a:r>
              <a:rPr lang="en" i="1">
                <a:solidFill>
                  <a:schemeClr val="dk1"/>
                </a:solidFill>
              </a:rPr>
              <a:t>Arrival</a:t>
            </a:r>
            <a:r>
              <a:rPr lang="en">
                <a:solidFill>
                  <a:schemeClr val="dk1"/>
                </a:solidFill>
              </a:rPr>
              <a:t> come from multiple places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plot and concept of the movie was inspired by the short story, Story of Your Life (1998) by Ted Chiang.</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more artistic inspiration of the film can be attributed to 2001: A Space Odyssey (1968) and Contact (1997)</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Directorial intent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director of Arrival is Denis Villeneuve (</a:t>
            </a:r>
            <a:r>
              <a:rPr lang="en" i="1">
                <a:solidFill>
                  <a:schemeClr val="dk1"/>
                </a:solidFill>
              </a:rPr>
              <a:t>De-knee Vill-i-nouv</a:t>
            </a:r>
            <a:r>
              <a:rPr lang="en">
                <a:solidFill>
                  <a:schemeClr val="dk1"/>
                </a:solidFill>
              </a:rPr>
              <a:t>), who is French-Canadian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Wanted to create a film within the science-fiction genre, yet which also incorporated elements of humanity</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Jeremy Renner, one of the actors from the film, stated in an interview that language is the element that “unites and divides us” the most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i="1">
                <a:solidFill>
                  <a:schemeClr val="dk1"/>
                </a:solidFill>
              </a:rPr>
              <a:t>Arrival </a:t>
            </a:r>
            <a:r>
              <a:rPr lang="en">
                <a:solidFill>
                  <a:schemeClr val="dk1"/>
                </a:solidFill>
              </a:rPr>
              <a:t>isn’t a film about computation, yet more a film that encapsulates it and shows its deep rooted connections to society</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For example, there is a strong focus on language as a form of computation that allows individuals to communicate and transfer information</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For the film, the production team created an entire dictionary of the heptapod language, as well as created software that would decode and rebuild the language. The software was used in many scenes in the film as well, rather than using CGI.</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[1] FilmIsNow, Arrival | On-set visit with Denis Villeneuve 'Director', (Youtube, Nov. 13, 2016), https://www.youtube.com/watch?v=qzKLJ4GeFto, Sep. 24, 2022</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[2] Zeitchik, Steven, Exclusive ‘Arrival’ interview: We talk to Denis Villeneuve, the director being compared to Christopher Nolan, (California Times, Sep. 14, 2016), https://www.latimes.com/entertainment/movies/la-et-mn-arrival-denis-villeneuve-amy-adams-premiere-release-20160914-snap-story.html, Sep. 28, 2022</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[3] Morgan, Laura, Inside the Design of the New Amy Adams Film Arrival, (Condé Nast, Nov. 10, 2016), https://www.architecturaldigest.com/story/inside-the-design-of-the-new-amy-adams-film-arrival, Oct. 3, 2022</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5e4831fe46_0_8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5e4831fe46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[1:16]</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With our analysis of the film “Arrival” we came to two main conclusions. The first of which is that technology has the capacity to connect across cultural boundaries. </a:t>
            </a:r>
            <a:endParaRPr>
              <a:solidFill>
                <a:schemeClr val="dk1"/>
              </a:solidFill>
            </a:endParaRPr>
          </a:p>
          <a:p>
            <a:pPr marL="0" lvl="0" indent="0" algn="l" rtl="0">
              <a:lnSpc>
                <a:spcPct val="115000"/>
              </a:lnSpc>
              <a:spcBef>
                <a:spcPts val="0"/>
              </a:spcBef>
              <a:spcAft>
                <a:spcPts val="0"/>
              </a:spcAft>
              <a:buNone/>
            </a:pPr>
            <a:r>
              <a:rPr lang="en">
                <a:solidFill>
                  <a:schemeClr val="dk1"/>
                </a:solidFill>
              </a:rPr>
              <a:t>INTERNATIONAL RELATIONS VIA COMMS TECH</a:t>
            </a:r>
            <a:endParaRPr>
              <a:solidFill>
                <a:schemeClr val="dk1"/>
              </a:solidFill>
            </a:endParaRPr>
          </a:p>
          <a:p>
            <a:pPr marL="0" lvl="0" indent="0" algn="l" rtl="0">
              <a:lnSpc>
                <a:spcPct val="115000"/>
              </a:lnSpc>
              <a:spcBef>
                <a:spcPts val="0"/>
              </a:spcBef>
              <a:spcAft>
                <a:spcPts val="0"/>
              </a:spcAft>
              <a:buNone/>
            </a:pPr>
            <a:r>
              <a:rPr lang="en">
                <a:solidFill>
                  <a:schemeClr val="dk1"/>
                </a:solidFill>
              </a:rPr>
              <a:t>The new generation of emerging tech is transforming the policies that many nations will address in its national security. Because of this new space it has forced many countries to cooperate to create a uniform policy with addressing new scenarios. The result of this is alliances such as NATO and the EU which have sparked a change in classic diplomacy among nations [26].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Increased Connectivity among nations; Globalization</a:t>
            </a:r>
            <a:endParaRPr>
              <a:solidFill>
                <a:schemeClr val="dk1"/>
              </a:solidFill>
            </a:endParaRPr>
          </a:p>
          <a:p>
            <a:pPr marL="0" lvl="0" indent="0" algn="l" rtl="0">
              <a:lnSpc>
                <a:spcPct val="115000"/>
              </a:lnSpc>
              <a:spcBef>
                <a:spcPts val="0"/>
              </a:spcBef>
              <a:spcAft>
                <a:spcPts val="0"/>
              </a:spcAft>
              <a:buNone/>
            </a:pPr>
            <a:r>
              <a:rPr lang="en">
                <a:solidFill>
                  <a:schemeClr val="dk1"/>
                </a:solidFill>
              </a:rPr>
              <a:t>This new globalization allows countries to gain easier access to foreign knowledge further boosting technological development. Today, news and information travels around the world in an instant. People can read about foreign countries just as easily as they read about their local news. [4] About 70 percent of people in the world use cell phones. Because of this for example, someone from deep in Russia can call their friend in New York and connect with each other despite the massive distance between them.</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4. 	Tehranian, Majid, “Global Communication and International Relations: Changing Paradigms and Policies” (International Journal of Peace Studies, 1997), </a:t>
            </a:r>
            <a:r>
              <a:rPr lang="en" u="sng">
                <a:solidFill>
                  <a:schemeClr val="hlink"/>
                </a:solidFill>
                <a:hlinkClick r:id="rId3"/>
              </a:rPr>
              <a:t>http://www.jstor.org/stable/45037972</a:t>
            </a:r>
            <a:r>
              <a:rPr lang="en">
                <a:solidFill>
                  <a:schemeClr val="dk1"/>
                </a:solidFill>
              </a:rPr>
              <a:t>, (2 Oct. 2022).</a:t>
            </a:r>
            <a:endParaRPr>
              <a:solidFill>
                <a:schemeClr val="dk1"/>
              </a:solidFill>
            </a:endParaRPr>
          </a:p>
          <a:p>
            <a:pPr marL="0" lvl="0" indent="0" algn="l" rtl="0">
              <a:lnSpc>
                <a:spcPct val="115000"/>
              </a:lnSpc>
              <a:spcBef>
                <a:spcPts val="1200"/>
              </a:spcBef>
              <a:spcAft>
                <a:spcPts val="0"/>
              </a:spcAft>
              <a:buNone/>
            </a:pPr>
            <a:r>
              <a:rPr lang="en">
                <a:solidFill>
                  <a:schemeClr val="dk1"/>
                </a:solidFill>
              </a:rPr>
              <a:t>5. 	Choi, Jaeyoung; et al.; “Understanding the Language, the Culture, and the Experience: Translation in Cross-Cultural Research.”(International Journal of Qualitative Methods, 2012), </a:t>
            </a:r>
            <a:r>
              <a:rPr lang="en" u="sng">
                <a:solidFill>
                  <a:schemeClr val="hlink"/>
                </a:solidFill>
                <a:hlinkClick r:id="rId4"/>
              </a:rPr>
              <a:t>https://doi.org/10.1177/160940691201100508</a:t>
            </a:r>
            <a:r>
              <a:rPr lang="en">
                <a:solidFill>
                  <a:schemeClr val="dk1"/>
                </a:solidFill>
              </a:rPr>
              <a:t>, (2 Oct. 2022). </a:t>
            </a:r>
            <a:endParaRPr>
              <a:solidFill>
                <a:schemeClr val="dk1"/>
              </a:solidFill>
            </a:endParaRPr>
          </a:p>
          <a:p>
            <a:pPr marL="0" lvl="0" indent="0" algn="l" rtl="0">
              <a:lnSpc>
                <a:spcPct val="115000"/>
              </a:lnSpc>
              <a:spcBef>
                <a:spcPts val="1200"/>
              </a:spcBef>
              <a:spcAft>
                <a:spcPts val="0"/>
              </a:spcAft>
              <a:buNone/>
            </a:pPr>
            <a:r>
              <a:rPr lang="en" u="sng">
                <a:solidFill>
                  <a:schemeClr val="hlink"/>
                </a:solidFill>
                <a:hlinkClick r:id="rId5"/>
              </a:rPr>
              <a:t>https://www.hoover.org/research/emerging-technologies-and-their-impact-international-relations-and-global-security</a:t>
            </a:r>
            <a:endParaRPr>
              <a:solidFill>
                <a:schemeClr val="dk1"/>
              </a:solidFill>
            </a:endParaRPr>
          </a:p>
          <a:p>
            <a:pPr marL="0" lvl="0" indent="0" algn="l" rtl="0">
              <a:lnSpc>
                <a:spcPct val="115000"/>
              </a:lnSpc>
              <a:spcBef>
                <a:spcPts val="1200"/>
              </a:spcBef>
              <a:spcAft>
                <a:spcPts val="0"/>
              </a:spcAft>
              <a:buNone/>
            </a:pPr>
            <a:r>
              <a:rPr lang="en">
                <a:solidFill>
                  <a:schemeClr val="dk1"/>
                </a:solidFill>
              </a:rPr>
              <a:t>26.	Danilin, Ivan V.; “Emerging Technologies and Their Impact on International Relations and Global Security” (Hoover Institution, 2018), </a:t>
            </a:r>
            <a:r>
              <a:rPr lang="en" u="sng">
                <a:solidFill>
                  <a:schemeClr val="hlink"/>
                </a:solidFill>
                <a:hlinkClick r:id="rId5"/>
              </a:rPr>
              <a:t>https://www.hoover.org/research/emerging-technologies-and-their-impact-international-relations-and-global-security</a:t>
            </a:r>
            <a:r>
              <a:rPr lang="en">
                <a:solidFill>
                  <a:schemeClr val="dk1"/>
                </a:solidFill>
              </a:rPr>
              <a:t>, (6 Oct. 2022).</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600"/>
              </a:spcBef>
              <a:spcAft>
                <a:spcPts val="1600"/>
              </a:spcAft>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5e4831fe46_0_9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15e4831fe46_0_9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[2:00]</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6. 	Ren, Yi; Liu, Jinglin; Tan, Xu; Zhang, Chen; et. al; “SimulSpeech: End-to-End Simultaneous Speech-to-Text Translation” (ACL, 2020), </a:t>
            </a:r>
            <a:r>
              <a:rPr lang="en" u="sng">
                <a:solidFill>
                  <a:schemeClr val="hlink"/>
                </a:solidFill>
                <a:hlinkClick r:id="rId3"/>
              </a:rPr>
              <a:t>https://aclanthology.org/2020.acl-main.350.pdf</a:t>
            </a:r>
            <a:r>
              <a:rPr lang="en">
                <a:solidFill>
                  <a:schemeClr val="dk1"/>
                </a:solidFill>
              </a:rPr>
              <a:t> (1 Oct. 2022).</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Communication is very important in the film arrival, although it may seem very futuristic, we are surprisingly very close to having all of the technologies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the film </a:t>
            </a:r>
            <a:r>
              <a:rPr lang="en" i="1">
                <a:solidFill>
                  <a:schemeClr val="dk1"/>
                </a:solidFill>
              </a:rPr>
              <a:t>Arrival</a:t>
            </a:r>
            <a:r>
              <a:rPr lang="en">
                <a:solidFill>
                  <a:schemeClr val="dk1"/>
                </a:solidFill>
              </a:rPr>
              <a:t>, technology using a touch screen input, words are given, and the Heptapod visualization is outputted.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With our current technology advancements, it would completely be in our capabilities to be able to make the same device use speech-to-heptapod, given the same information obtained by Dr. Banks in the movie.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a:t>
            </a:r>
            <a:r>
              <a:rPr lang="en" i="1">
                <a:solidFill>
                  <a:schemeClr val="dk1"/>
                </a:solidFill>
              </a:rPr>
              <a:t>Arrival</a:t>
            </a:r>
            <a:r>
              <a:rPr lang="en">
                <a:solidFill>
                  <a:schemeClr val="dk1"/>
                </a:solidFill>
              </a:rPr>
              <a:t>, the humans used 3D visualization software to visualize a Heptapod message.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Using laser scanners worn on a backpack, walking through a building allows you to model the inside of a 3d area. [7]</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7.	Turner, Eric; Cheng, Peter; Zakhor, Avideh; “Fast, Automated, Scalable Generation of Textured 3D Models of Indoor Environments” (IEEE, 2015), </a:t>
            </a:r>
            <a:r>
              <a:rPr lang="en" u="sng">
                <a:solidFill>
                  <a:schemeClr val="hlink"/>
                </a:solidFill>
                <a:hlinkClick r:id="rId4"/>
              </a:rPr>
              <a:t>https://ieeexplore.ieee.org/abstract/document/6985553</a:t>
            </a:r>
            <a:r>
              <a:rPr lang="en">
                <a:solidFill>
                  <a:schemeClr val="dk1"/>
                </a:solidFill>
              </a:rPr>
              <a:t> (2 Oct. 2022).</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film </a:t>
            </a:r>
            <a:r>
              <a:rPr lang="en" i="1">
                <a:solidFill>
                  <a:schemeClr val="dk1"/>
                </a:solidFill>
              </a:rPr>
              <a:t>Arrival</a:t>
            </a:r>
            <a:r>
              <a:rPr lang="en">
                <a:solidFill>
                  <a:schemeClr val="dk1"/>
                </a:solidFill>
              </a:rPr>
              <a:t> includes a technology that calculates the negative space of a 3d model.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have technology using photogrammetry to calculate the volume and negative volume of an area using photos and lasers and have done so with 96% accuracy.  [8]</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8.	Yakar, M.; Yilmaz, H. M.; Mutluoglu, O.; “Close Range Photogrammetry and Robotic Total Station in Volume Calculation” (ISSN, 2010), </a:t>
            </a:r>
            <a:r>
              <a:rPr lang="en" u="sng">
                <a:solidFill>
                  <a:schemeClr val="hlink"/>
                </a:solidFill>
                <a:hlinkClick r:id="rId5"/>
              </a:rPr>
              <a:t>https://citeseerx.ist.psu.edu/viewdoc/download?doi=10.1.1.800.1538&amp;rep=rep1&amp;type=pdf</a:t>
            </a:r>
            <a:r>
              <a:rPr lang="en">
                <a:solidFill>
                  <a:schemeClr val="dk1"/>
                </a:solidFill>
              </a:rPr>
              <a:t> (2 Oct. 2022).</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Arrival</a:t>
            </a:r>
            <a:r>
              <a:rPr lang="en">
                <a:solidFill>
                  <a:schemeClr val="dk1"/>
                </a:solidFill>
              </a:rPr>
              <a:t> contains the usage of a technology that takes a picture of Heptapod language and translates it directly to english.</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By scanning an image with google translate, you can translate the image’s text to a different language. The Heptapod language would most likely be harder to translate, it may possible with our current technology. [d]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9.	Gu, Xinxing, “Google Translate’s Instant Camera Translation gets an Upgrade” (Google, 2019), </a:t>
            </a:r>
            <a:r>
              <a:rPr lang="en" u="sng">
                <a:solidFill>
                  <a:schemeClr val="hlink"/>
                </a:solidFill>
                <a:hlinkClick r:id="rId6"/>
              </a:rPr>
              <a:t>https://blog.google/products/translate/google-translates-instant-camera-translation-gets-upgrade/</a:t>
            </a:r>
            <a:r>
              <a:rPr lang="en">
                <a:solidFill>
                  <a:schemeClr val="dk1"/>
                </a:solidFill>
              </a:rPr>
              <a:t> (2 Oct. 2022).</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6210aec371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6210aec371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[2:28]</a:t>
            </a:r>
            <a:endParaRPr>
              <a:solidFill>
                <a:schemeClr val="dk1"/>
              </a:solidFill>
            </a:endParaRPr>
          </a:p>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Macmillan, Palgrave. “INTERDISCIPLINARITY IN THE SOCIAL SCIENCES.” </a:t>
            </a:r>
            <a:r>
              <a:rPr lang="en" i="1">
                <a:solidFill>
                  <a:schemeClr val="dk1"/>
                </a:solidFill>
              </a:rPr>
              <a:t>SSM</a:t>
            </a:r>
            <a:r>
              <a:rPr lang="en">
                <a:solidFill>
                  <a:schemeClr val="dk1"/>
                </a:solidFill>
              </a:rPr>
              <a:t>, https://media.springernature.com/full/springer-cms-preview/rest/v1/content/16216776/data/v2. </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Cross disciplinary study or studying a variety subjects as opposed to a focus, is tantamount to intellectual growth.</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Constructivism is the idea that learners construct knowledge opposed to taking in information.</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A learner who focuses on multiple subjects and disciplines will have more experience in those subjects therefore have constructed more knowledge in those fields.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Someone that only knows the scientific method may not be as great at tackling problems that aren’t STEM related</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debate for modern learning is whether or not modern education should focus on well-rounded development of students.</a:t>
            </a:r>
            <a:endParaRPr sz="1200">
              <a:solidFill>
                <a:srgbClr val="333333"/>
              </a:solidFill>
              <a:highlight>
                <a:srgbClr val="FFFFFF"/>
              </a:highlight>
            </a:endParaRPr>
          </a:p>
          <a:p>
            <a:pPr marL="457200" lvl="0" indent="-304800" algn="l" rtl="0">
              <a:spcBef>
                <a:spcPts val="0"/>
              </a:spcBef>
              <a:spcAft>
                <a:spcPts val="0"/>
              </a:spcAft>
              <a:buClr>
                <a:srgbClr val="333333"/>
              </a:buClr>
              <a:buSzPts val="1200"/>
              <a:buChar char="-"/>
            </a:pPr>
            <a:r>
              <a:rPr lang="en" sz="1200">
                <a:solidFill>
                  <a:srgbClr val="333333"/>
                </a:solidFill>
                <a:highlight>
                  <a:srgbClr val="FFFFFF"/>
                </a:highlight>
              </a:rPr>
              <a:t>Examples of modern education could include “curricular activities like arts, sports, physical education, library activities, community services, etc.”</a:t>
            </a:r>
            <a:endParaRPr sz="1200">
              <a:solidFill>
                <a:srgbClr val="333333"/>
              </a:solidFill>
              <a:highlight>
                <a:srgbClr val="FFFFFF"/>
              </a:highlight>
            </a:endParaRPr>
          </a:p>
          <a:p>
            <a:pPr marL="457200" lvl="0" indent="-304800" algn="l" rtl="0">
              <a:spcBef>
                <a:spcPts val="0"/>
              </a:spcBef>
              <a:spcAft>
                <a:spcPts val="0"/>
              </a:spcAft>
              <a:buClr>
                <a:srgbClr val="333333"/>
              </a:buClr>
              <a:buSzPts val="1200"/>
              <a:buChar char="-"/>
            </a:pPr>
            <a:r>
              <a:rPr lang="en" sz="1200">
                <a:solidFill>
                  <a:srgbClr val="333333"/>
                </a:solidFill>
                <a:highlight>
                  <a:srgbClr val="FFFFFF"/>
                </a:highlight>
              </a:rPr>
              <a:t>Benefits of modern education</a:t>
            </a:r>
            <a:endParaRPr sz="1200">
              <a:solidFill>
                <a:srgbClr val="333333"/>
              </a:solidFill>
              <a:highlight>
                <a:srgbClr val="FFFFFF"/>
              </a:highlight>
            </a:endParaRPr>
          </a:p>
          <a:p>
            <a:pPr marL="457200" lvl="0" indent="-304800" algn="l" rtl="0">
              <a:spcBef>
                <a:spcPts val="0"/>
              </a:spcBef>
              <a:spcAft>
                <a:spcPts val="0"/>
              </a:spcAft>
              <a:buClr>
                <a:srgbClr val="333333"/>
              </a:buClr>
              <a:buSzPts val="1200"/>
              <a:buChar char="-"/>
            </a:pPr>
            <a:r>
              <a:rPr lang="en" sz="1200">
                <a:solidFill>
                  <a:srgbClr val="333333"/>
                </a:solidFill>
                <a:highlight>
                  <a:srgbClr val="FFFFFF"/>
                </a:highlight>
              </a:rPr>
              <a:t>“Modern education widens the intellect of a student by introducing new methods and objective psychology, which enables them to face different situations with confidence.”</a:t>
            </a:r>
            <a:endParaRPr sz="1200">
              <a:solidFill>
                <a:srgbClr val="333333"/>
              </a:solidFill>
              <a:highlight>
                <a:srgbClr val="FFFFFF"/>
              </a:highlight>
            </a:endParaRPr>
          </a:p>
          <a:p>
            <a:pPr marL="457200" lvl="0" indent="-304800" algn="l" rtl="0">
              <a:lnSpc>
                <a:spcPct val="115000"/>
              </a:lnSpc>
              <a:spcBef>
                <a:spcPts val="0"/>
              </a:spcBef>
              <a:spcAft>
                <a:spcPts val="0"/>
              </a:spcAft>
              <a:buClr>
                <a:srgbClr val="333333"/>
              </a:buClr>
              <a:buSzPts val="1200"/>
              <a:buChar char="-"/>
            </a:pPr>
            <a:r>
              <a:rPr lang="en" sz="1200">
                <a:solidFill>
                  <a:srgbClr val="333333"/>
                </a:solidFill>
                <a:highlight>
                  <a:srgbClr val="FFFFFF"/>
                </a:highlight>
              </a:rPr>
              <a:t>“It helps in developing analytical skills among students so that they can understand complex issues easily. This ultimately results in making good decision-makers who can contribute positively towards social growth.”</a:t>
            </a:r>
            <a:endParaRPr sz="1200">
              <a:solidFill>
                <a:srgbClr val="333333"/>
              </a:solidFill>
              <a:highlight>
                <a:srgbClr val="FFFFFF"/>
              </a:highlight>
            </a:endParaRPr>
          </a:p>
          <a:p>
            <a:pPr marL="0" lvl="0" indent="0" algn="l" rtl="0">
              <a:lnSpc>
                <a:spcPct val="115000"/>
              </a:lnSpc>
              <a:spcBef>
                <a:spcPts val="1800"/>
              </a:spcBef>
              <a:spcAft>
                <a:spcPts val="0"/>
              </a:spcAft>
              <a:buNone/>
            </a:pPr>
            <a:r>
              <a:rPr lang="en" sz="1200">
                <a:solidFill>
                  <a:srgbClr val="333333"/>
                </a:solidFill>
                <a:highlight>
                  <a:srgbClr val="FFFFFF"/>
                </a:highlight>
              </a:rPr>
              <a:t>More relative to the movie, your language can affect how you think, and learning different languages can grow your intellect.</a:t>
            </a:r>
            <a:endParaRPr sz="1200">
              <a:solidFill>
                <a:srgbClr val="333333"/>
              </a:solidFill>
              <a:highlight>
                <a:srgbClr val="FFFFFF"/>
              </a:highlight>
            </a:endParaRPr>
          </a:p>
          <a:p>
            <a:pPr marL="0" lvl="0" indent="0" algn="l" rtl="0">
              <a:lnSpc>
                <a:spcPct val="115000"/>
              </a:lnSpc>
              <a:spcBef>
                <a:spcPts val="1800"/>
              </a:spcBef>
              <a:spcAft>
                <a:spcPts val="0"/>
              </a:spcAft>
              <a:buNone/>
            </a:pPr>
            <a:r>
              <a:rPr lang="en">
                <a:solidFill>
                  <a:srgbClr val="262626"/>
                </a:solidFill>
                <a:highlight>
                  <a:schemeClr val="lt1"/>
                </a:highlight>
              </a:rPr>
              <a:t>Guugu Yimithirr doesn't have words like left and right or front and back. They use words for north, south, east, and west. they wouldn’t say that a person is standing in front of a house; instead, they'd say he is standing east of the house. They also would think the boy is standing east of the house, while a speaker of English would think of them in front.</a:t>
            </a:r>
            <a:endParaRPr>
              <a:solidFill>
                <a:srgbClr val="262626"/>
              </a:solidFill>
              <a:highlight>
                <a:schemeClr val="lt1"/>
              </a:highlight>
            </a:endParaRPr>
          </a:p>
          <a:p>
            <a:pPr marL="0" lvl="0" indent="0" algn="l" rtl="0">
              <a:lnSpc>
                <a:spcPct val="115000"/>
              </a:lnSpc>
              <a:spcBef>
                <a:spcPts val="0"/>
              </a:spcBef>
              <a:spcAft>
                <a:spcPts val="0"/>
              </a:spcAft>
              <a:buNone/>
            </a:pPr>
            <a:endParaRPr>
              <a:solidFill>
                <a:srgbClr val="262626"/>
              </a:solidFill>
              <a:highlight>
                <a:schemeClr val="lt1"/>
              </a:highlight>
            </a:endParaRPr>
          </a:p>
          <a:p>
            <a:pPr marL="457200" lvl="0" indent="-298450" algn="l" rtl="0">
              <a:lnSpc>
                <a:spcPct val="115000"/>
              </a:lnSpc>
              <a:spcBef>
                <a:spcPts val="0"/>
              </a:spcBef>
              <a:spcAft>
                <a:spcPts val="0"/>
              </a:spcAft>
              <a:buClr>
                <a:srgbClr val="262626"/>
              </a:buClr>
              <a:buSzPts val="1100"/>
              <a:buChar char="-"/>
            </a:pPr>
            <a:r>
              <a:rPr lang="en">
                <a:solidFill>
                  <a:srgbClr val="262626"/>
                </a:solidFill>
                <a:highlight>
                  <a:schemeClr val="lt1"/>
                </a:highlight>
              </a:rPr>
              <a:t>Programming languages are very similar to language</a:t>
            </a:r>
            <a:endParaRPr>
              <a:solidFill>
                <a:srgbClr val="262626"/>
              </a:solidFill>
              <a:highlight>
                <a:schemeClr val="lt1"/>
              </a:highlight>
            </a:endParaRPr>
          </a:p>
          <a:p>
            <a:pPr marL="457200" lvl="0" indent="-298450" algn="l" rtl="0">
              <a:lnSpc>
                <a:spcPct val="115000"/>
              </a:lnSpc>
              <a:spcBef>
                <a:spcPts val="0"/>
              </a:spcBef>
              <a:spcAft>
                <a:spcPts val="0"/>
              </a:spcAft>
              <a:buClr>
                <a:srgbClr val="262626"/>
              </a:buClr>
              <a:buSzPts val="1100"/>
              <a:buChar char="-"/>
            </a:pPr>
            <a:r>
              <a:rPr lang="en">
                <a:solidFill>
                  <a:srgbClr val="262626"/>
                </a:solidFill>
                <a:highlight>
                  <a:schemeClr val="lt1"/>
                </a:highlight>
              </a:rPr>
              <a:t>Different programming languages have different strengths and weaknesses, and also do the same task in different ways.</a:t>
            </a:r>
            <a:endParaRPr>
              <a:solidFill>
                <a:srgbClr val="262626"/>
              </a:solidFill>
              <a:highlight>
                <a:schemeClr val="lt1"/>
              </a:highlight>
            </a:endParaRPr>
          </a:p>
          <a:p>
            <a:pPr marL="457200" lvl="0" indent="-298450" algn="l" rtl="0">
              <a:lnSpc>
                <a:spcPct val="115000"/>
              </a:lnSpc>
              <a:spcBef>
                <a:spcPts val="0"/>
              </a:spcBef>
              <a:spcAft>
                <a:spcPts val="0"/>
              </a:spcAft>
              <a:buClr>
                <a:srgbClr val="262626"/>
              </a:buClr>
              <a:buSzPts val="1100"/>
              <a:buChar char="-"/>
            </a:pPr>
            <a:r>
              <a:rPr lang="en">
                <a:solidFill>
                  <a:srgbClr val="262626"/>
                </a:solidFill>
                <a:highlight>
                  <a:schemeClr val="lt1"/>
                </a:highlight>
              </a:rPr>
              <a:t>Learning a number of programming languages is beneficial to a developer as they can choose the one best a completing the task.</a:t>
            </a:r>
            <a:endParaRPr>
              <a:solidFill>
                <a:srgbClr val="262626"/>
              </a:solidFill>
              <a:highlight>
                <a:schemeClr val="lt1"/>
              </a:highlight>
            </a:endParaRPr>
          </a:p>
          <a:p>
            <a:pPr marL="0" lvl="0" indent="0" algn="l" rtl="0">
              <a:lnSpc>
                <a:spcPct val="115000"/>
              </a:lnSpc>
              <a:spcBef>
                <a:spcPts val="0"/>
              </a:spcBef>
              <a:spcAft>
                <a:spcPts val="0"/>
              </a:spcAft>
              <a:buNone/>
            </a:pPr>
            <a:r>
              <a:rPr lang="en">
                <a:solidFill>
                  <a:srgbClr val="262626"/>
                </a:solidFill>
                <a:highlight>
                  <a:schemeClr val="lt1"/>
                </a:highlight>
              </a:rPr>
              <a:t>Learning a variety subjects can cause you to think in different ways.</a:t>
            </a:r>
            <a:endParaRPr>
              <a:solidFill>
                <a:srgbClr val="262626"/>
              </a:solidFill>
              <a:highlight>
                <a:schemeClr val="lt1"/>
              </a:highlight>
            </a:endParaRPr>
          </a:p>
          <a:p>
            <a:pPr marL="0" lvl="0" indent="0" algn="l" rtl="0">
              <a:lnSpc>
                <a:spcPct val="115000"/>
              </a:lnSpc>
              <a:spcBef>
                <a:spcPts val="0"/>
              </a:spcBef>
              <a:spcAft>
                <a:spcPts val="0"/>
              </a:spcAft>
              <a:buNone/>
            </a:pPr>
            <a:r>
              <a:rPr lang="en">
                <a:solidFill>
                  <a:srgbClr val="262626"/>
                </a:solidFill>
                <a:highlight>
                  <a:schemeClr val="lt1"/>
                </a:highlight>
              </a:rPr>
              <a:t>According to a study, students that learned a programming language increased their use of logical thinking and problem solving skills.</a:t>
            </a:r>
            <a:endParaRPr>
              <a:solidFill>
                <a:srgbClr val="262626"/>
              </a:solidFill>
              <a:highlight>
                <a:schemeClr val="lt1"/>
              </a:highlight>
            </a:endParaRPr>
          </a:p>
          <a:p>
            <a:pPr marL="0" lvl="0" indent="0" algn="l" rtl="0">
              <a:lnSpc>
                <a:spcPct val="115000"/>
              </a:lnSpc>
              <a:spcBef>
                <a:spcPts val="0"/>
              </a:spcBef>
              <a:spcAft>
                <a:spcPts val="0"/>
              </a:spcAft>
              <a:buNone/>
            </a:pPr>
            <a:endParaRPr>
              <a:solidFill>
                <a:srgbClr val="262626"/>
              </a:solidFill>
              <a:highlight>
                <a:schemeClr val="lt1"/>
              </a:highlight>
            </a:endParaRPr>
          </a:p>
          <a:p>
            <a:pPr marL="0" lvl="0" indent="0" algn="l" rtl="0">
              <a:lnSpc>
                <a:spcPct val="115000"/>
              </a:lnSpc>
              <a:spcBef>
                <a:spcPts val="0"/>
              </a:spcBef>
              <a:spcAft>
                <a:spcPts val="0"/>
              </a:spcAft>
              <a:buNone/>
            </a:pPr>
            <a:r>
              <a:rPr lang="en">
                <a:solidFill>
                  <a:srgbClr val="262626"/>
                </a:solidFill>
                <a:highlight>
                  <a:schemeClr val="lt1"/>
                </a:highlight>
              </a:rPr>
              <a:t>This could be true for varying topics which suggests that learning many subjects can allow you  to have more well-rounded thinking.</a:t>
            </a:r>
            <a:endParaRPr>
              <a:solidFill>
                <a:srgbClr val="262626"/>
              </a:solidFill>
              <a:highlight>
                <a:schemeClr val="lt1"/>
              </a:highlight>
            </a:endParaRPr>
          </a:p>
          <a:p>
            <a:pPr marL="0" lvl="0" indent="0" algn="l" rtl="0">
              <a:lnSpc>
                <a:spcPct val="115000"/>
              </a:lnSpc>
              <a:spcBef>
                <a:spcPts val="0"/>
              </a:spcBef>
              <a:spcAft>
                <a:spcPts val="0"/>
              </a:spcAft>
              <a:buNone/>
            </a:pPr>
            <a:endParaRPr>
              <a:solidFill>
                <a:srgbClr val="262626"/>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a:solidFill>
                  <a:srgbClr val="262626"/>
                </a:solidFill>
                <a:highlight>
                  <a:schemeClr val="lt1"/>
                </a:highlight>
              </a:rPr>
              <a:t>14.	Birner, Betty; “Does the Language I Speak Influence the Way I Think?” (Linguistic Society of America, 1999), </a:t>
            </a:r>
            <a:r>
              <a:rPr lang="en" u="sng">
                <a:solidFill>
                  <a:schemeClr val="hlink"/>
                </a:solidFill>
                <a:highlight>
                  <a:schemeClr val="lt1"/>
                </a:highlight>
                <a:hlinkClick r:id="rId3"/>
              </a:rPr>
              <a:t>https://files.eric.ed.gov/fulltext/ED426605.pdf</a:t>
            </a:r>
            <a:r>
              <a:rPr lang="en">
                <a:solidFill>
                  <a:srgbClr val="262626"/>
                </a:solidFill>
                <a:highlight>
                  <a:schemeClr val="lt1"/>
                </a:highlight>
              </a:rPr>
              <a:t> (2 Oct. 2022).</a:t>
            </a:r>
            <a:endParaRPr>
              <a:solidFill>
                <a:srgbClr val="262626"/>
              </a:solidFill>
              <a:highlight>
                <a:schemeClr val="lt1"/>
              </a:highlight>
            </a:endParaRPr>
          </a:p>
          <a:p>
            <a:pPr marL="0" lvl="0" indent="0" algn="l" rtl="0">
              <a:lnSpc>
                <a:spcPct val="115000"/>
              </a:lnSpc>
              <a:spcBef>
                <a:spcPts val="0"/>
              </a:spcBef>
              <a:spcAft>
                <a:spcPts val="0"/>
              </a:spcAft>
              <a:buNone/>
            </a:pPr>
            <a:endParaRPr>
              <a:solidFill>
                <a:srgbClr val="262626"/>
              </a:solidFill>
              <a:highlight>
                <a:schemeClr val="lt1"/>
              </a:highlight>
            </a:endParaRPr>
          </a:p>
          <a:p>
            <a:pPr marL="0" lvl="0" indent="0" algn="l" rtl="0">
              <a:lnSpc>
                <a:spcPct val="115000"/>
              </a:lnSpc>
              <a:spcBef>
                <a:spcPts val="1200"/>
              </a:spcBef>
              <a:spcAft>
                <a:spcPts val="0"/>
              </a:spcAft>
              <a:buNone/>
            </a:pPr>
            <a:r>
              <a:rPr lang="en">
                <a:solidFill>
                  <a:schemeClr val="dk1"/>
                </a:solidFill>
              </a:rPr>
              <a:t>27. Chaudhary, Firzooq. “Modern Education: Purpose, Benefits, Need &amp; Challenges.” (</a:t>
            </a:r>
            <a:r>
              <a:rPr lang="en" i="1">
                <a:solidFill>
                  <a:schemeClr val="dk1"/>
                </a:solidFill>
              </a:rPr>
              <a:t>LearnOBots</a:t>
            </a:r>
            <a:r>
              <a:rPr lang="en">
                <a:solidFill>
                  <a:schemeClr val="dk1"/>
                </a:solidFill>
              </a:rPr>
              <a:t>, 8 Nov. 2021), </a:t>
            </a:r>
            <a:r>
              <a:rPr lang="en" u="sng">
                <a:solidFill>
                  <a:schemeClr val="hlink"/>
                </a:solidFill>
                <a:hlinkClick r:id="rId4"/>
              </a:rPr>
              <a:t>https://learnobots.com/modern-education-purpose-benefits-need-challenges/</a:t>
            </a:r>
            <a:r>
              <a:rPr lang="en">
                <a:solidFill>
                  <a:schemeClr val="dk1"/>
                </a:solidFill>
              </a:rPr>
              <a:t> (6 Oct. 2022).</a:t>
            </a:r>
            <a:endParaRPr>
              <a:solidFill>
                <a:schemeClr val="dk1"/>
              </a:solidFill>
              <a:highlight>
                <a:srgbClr val="FF0000"/>
              </a:highlight>
            </a:endParaRPr>
          </a:p>
          <a:p>
            <a:pPr marL="0" lvl="0" indent="0" algn="l" rtl="0">
              <a:spcBef>
                <a:spcPts val="1200"/>
              </a:spcBef>
              <a:spcAft>
                <a:spcPts val="0"/>
              </a:spcAft>
              <a:buNone/>
            </a:pPr>
            <a:r>
              <a:rPr lang="en">
                <a:solidFill>
                  <a:schemeClr val="dk1"/>
                </a:solidFill>
              </a:rPr>
              <a:t>10. 	Mains, Margaret Gradwell, “The Effects of Learning a Programming Language on Logical Thinking Skills” (UMI, 1997), </a:t>
            </a:r>
            <a:r>
              <a:rPr lang="en" u="sng">
                <a:solidFill>
                  <a:schemeClr val="hlink"/>
                </a:solidFill>
                <a:hlinkClick r:id="rId5"/>
              </a:rPr>
              <a:t>https://www.proquest.com/docview/304403122?pq-origsite=gscholar&amp;fromopenview=true</a:t>
            </a:r>
            <a:r>
              <a:rPr lang="en">
                <a:solidFill>
                  <a:schemeClr val="dk1"/>
                </a:solidFill>
              </a:rPr>
              <a:t>, (3 Oct. 2022).</a:t>
            </a:r>
            <a:endParaRPr>
              <a:solidFill>
                <a:schemeClr val="dk1"/>
              </a:solidFill>
            </a:endParaRPr>
          </a:p>
          <a:p>
            <a:pPr marL="457200" lvl="0" indent="-317500" algn="l" rtl="0">
              <a:spcBef>
                <a:spcPts val="0"/>
              </a:spcBef>
              <a:spcAft>
                <a:spcPts val="0"/>
              </a:spcAft>
              <a:buClr>
                <a:schemeClr val="lt1"/>
              </a:buClr>
              <a:buSzPts val="1400"/>
              <a:buFont typeface="Montserrat"/>
              <a:buChar char="●"/>
            </a:pPr>
            <a:endParaRPr>
              <a:solidFill>
                <a:schemeClr val="dk1"/>
              </a:solidFill>
            </a:endParaRPr>
          </a:p>
          <a:p>
            <a:pPr marL="0" lvl="0" indent="0" algn="l" rtl="0">
              <a:lnSpc>
                <a:spcPct val="115000"/>
              </a:lnSpc>
              <a:spcBef>
                <a:spcPts val="1200"/>
              </a:spcBef>
              <a:spcAft>
                <a:spcPts val="0"/>
              </a:spcAft>
              <a:buNone/>
            </a:pPr>
            <a:r>
              <a:rPr lang="en">
                <a:solidFill>
                  <a:schemeClr val="dk1"/>
                </a:solidFill>
              </a:rPr>
              <a:t>Waldmann, Jasmin. “Redefining Education for a New Society.” </a:t>
            </a:r>
            <a:r>
              <a:rPr lang="en" i="1">
                <a:solidFill>
                  <a:schemeClr val="dk1"/>
                </a:solidFill>
              </a:rPr>
              <a:t>Mindbrews</a:t>
            </a:r>
            <a:r>
              <a:rPr lang="en">
                <a:solidFill>
                  <a:schemeClr val="dk1"/>
                </a:solidFill>
              </a:rPr>
              <a:t>, 2 Sept. 2020, https://www.mindbrews.in/redefining-education-for-a-new-society/. </a:t>
            </a:r>
            <a:endParaRPr>
              <a:solidFill>
                <a:schemeClr val="dk1"/>
              </a:solidFill>
            </a:endParaRPr>
          </a:p>
          <a:p>
            <a:pPr marL="0" lvl="0" indent="0" algn="l" rtl="0">
              <a:spcBef>
                <a:spcPts val="1200"/>
              </a:spcBef>
              <a:spcAft>
                <a:spcPts val="0"/>
              </a:spcAft>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5e4831fe46_0_9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g15e4831fe46_0_9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2E2E2E"/>
                </a:solidFill>
                <a:highlight>
                  <a:srgbClr val="FFFFFF"/>
                </a:highlight>
              </a:rPr>
              <a:t>[2:17]</a:t>
            </a:r>
            <a:endParaRPr>
              <a:solidFill>
                <a:srgbClr val="2E2E2E"/>
              </a:solidFill>
              <a:highlight>
                <a:srgbClr val="FFFFFF"/>
              </a:highlight>
            </a:endParaRPr>
          </a:p>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Richardson, Chad. “Overcoming Language Differences and Communicating with Translation.” </a:t>
            </a:r>
            <a:r>
              <a:rPr lang="en" i="1">
                <a:solidFill>
                  <a:schemeClr val="dk1"/>
                </a:solidFill>
              </a:rPr>
              <a:t>Keylingo</a:t>
            </a:r>
            <a:r>
              <a:rPr lang="en">
                <a:solidFill>
                  <a:schemeClr val="dk1"/>
                </a:solidFill>
              </a:rPr>
              <a:t>, 16 Sept. 2019, https://keylingo.com/overcoming-language-differences-and-communicating-with-translation/.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rgbClr val="2E2E2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E2E2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a:solidFill>
                  <a:srgbClr val="2E2E2E"/>
                </a:solidFill>
                <a:highlight>
                  <a:srgbClr val="FFFFFF"/>
                </a:highlight>
              </a:rPr>
              <a:t>Although learning another language won’t make you smarter, learning another language can allow you to think from a new perspective and have a better understanding of how other cultures perceive the world. A great example of this is when comparing English and Russian. When asking English speakers were asked what colors two different shades of blue were, they would always say blue, whereas the Russians had specific words to differentiate the colors, as they experience the colors more often. [11]</a:t>
            </a:r>
            <a:endParaRPr>
              <a:solidFill>
                <a:srgbClr val="2E2E2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E2E2E"/>
              </a:solidFill>
              <a:highlight>
                <a:srgbClr val="FFFFFF"/>
              </a:highlight>
            </a:endParaRPr>
          </a:p>
          <a:p>
            <a:pPr marL="0" lvl="0" indent="0" algn="l" rtl="0">
              <a:lnSpc>
                <a:spcPct val="115000"/>
              </a:lnSpc>
              <a:spcBef>
                <a:spcPts val="0"/>
              </a:spcBef>
              <a:spcAft>
                <a:spcPts val="0"/>
              </a:spcAft>
              <a:buNone/>
            </a:pPr>
            <a:r>
              <a:rPr lang="en">
                <a:solidFill>
                  <a:srgbClr val="2E2E2E"/>
                </a:solidFill>
                <a:highlight>
                  <a:srgbClr val="FFFFFF"/>
                </a:highlight>
              </a:rPr>
              <a:t>11.	Winawer, Jonathan; Witthoft, Nathan; Frank, Michael C.; et al.; “Russian Blues Reveal Effects of Language on Color Discrimination” (PNAS, 2007), </a:t>
            </a:r>
            <a:r>
              <a:rPr lang="en" u="sng">
                <a:solidFill>
                  <a:schemeClr val="hlink"/>
                </a:solidFill>
                <a:highlight>
                  <a:schemeClr val="lt1"/>
                </a:highlight>
                <a:hlinkClick r:id="rId3"/>
              </a:rPr>
              <a:t>https://www.pnas.org/doi/abs/10.1073/pnas.0701644104</a:t>
            </a:r>
            <a:r>
              <a:rPr lang="en">
                <a:solidFill>
                  <a:srgbClr val="2E2E2E"/>
                </a:solidFill>
                <a:highlight>
                  <a:srgbClr val="FFFFFF"/>
                </a:highlight>
              </a:rPr>
              <a:t> (2 Oct. 2022).</a:t>
            </a:r>
            <a:endParaRPr>
              <a:solidFill>
                <a:srgbClr val="2E2E2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E2E2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a:solidFill>
                  <a:srgbClr val="262626"/>
                </a:solidFill>
                <a:highlight>
                  <a:srgbClr val="FFFFFF"/>
                </a:highlight>
              </a:rPr>
              <a:t>Not only does your language affect how you perceive the world, but it may also affect how you express events. </a:t>
            </a:r>
            <a:r>
              <a:rPr lang="en">
                <a:solidFill>
                  <a:srgbClr val="2E2E2E"/>
                </a:solidFill>
                <a:highlight>
                  <a:srgbClr val="FFFFFF"/>
                </a:highlight>
              </a:rPr>
              <a:t>Another study shows that depending on your language, you may express the same event in a different way. When asking German speakers to identify whether events were goal oriented, or ambiguous, “</a:t>
            </a:r>
            <a:r>
              <a:rPr lang="en">
                <a:solidFill>
                  <a:srgbClr val="262626"/>
                </a:solidFill>
                <a:highlight>
                  <a:srgbClr val="FFFFFF"/>
                </a:highlight>
              </a:rPr>
              <a:t>German speakers matched ambiguous scenes with goal-oriented scenes about 40% of the time on average, compared with 25% among English speakers.” </a:t>
            </a:r>
            <a:r>
              <a:rPr lang="en">
                <a:solidFill>
                  <a:schemeClr val="dk1"/>
                </a:solidFill>
                <a:latin typeface="Montserrat"/>
                <a:ea typeface="Montserrat"/>
                <a:cs typeface="Montserrat"/>
                <a:sym typeface="Montserrat"/>
              </a:rPr>
              <a:t>[12]</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12.	Weiler, Nicholas, “Speaking a Second Language May Change How You See the World” (Science.org, 2015), </a:t>
            </a:r>
            <a:r>
              <a:rPr lang="en" u="sng">
                <a:solidFill>
                  <a:schemeClr val="hlink"/>
                </a:solidFill>
                <a:latin typeface="Montserrat"/>
                <a:ea typeface="Montserrat"/>
                <a:cs typeface="Montserrat"/>
                <a:sym typeface="Montserrat"/>
                <a:hlinkClick r:id="rId4"/>
              </a:rPr>
              <a:t>https://www.science.org/content/article/speaking-second-language-may-change-how-you-see-world#:~:text=Speakers%20of%20the%20two%20languages,thinking%20can%20be%20more%20flexible</a:t>
            </a:r>
            <a:r>
              <a:rPr lang="en">
                <a:solidFill>
                  <a:schemeClr val="dk1"/>
                </a:solidFill>
                <a:latin typeface="Montserrat"/>
                <a:ea typeface="Montserrat"/>
                <a:cs typeface="Montserrat"/>
                <a:sym typeface="Montserrat"/>
              </a:rPr>
              <a:t> (2 Oct. 2022).</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262626"/>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a:solidFill>
                  <a:srgbClr val="262626"/>
                </a:solidFill>
                <a:highlight>
                  <a:srgbClr val="FFFFFF"/>
                </a:highlight>
              </a:rPr>
              <a:t>Depending on if your language has masculine and feminine words, you may also describe objects as such. According to a study, “when asked to describe a "key" — a word that is masculine in German and feminine in Spanish — the German speakers were more likely to use words like "hard," "heavy," "jagged," "metal," "serrated," and "useful," whereas Spanish speakers were more likely to say "golden," "intricate," "little," "lovely," "shiny," and "tiny."” All this suggests that language may affect the way you interpret, express, and identify different experiences in the world. [13]</a:t>
            </a:r>
            <a:endParaRPr>
              <a:solidFill>
                <a:srgbClr val="262626"/>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62626"/>
              </a:solidFill>
              <a:highlight>
                <a:srgbClr val="FFFFFF"/>
              </a:highlight>
            </a:endParaRPr>
          </a:p>
          <a:p>
            <a:pPr marL="0" lvl="0" indent="0" algn="l" rtl="0">
              <a:lnSpc>
                <a:spcPct val="115000"/>
              </a:lnSpc>
              <a:spcBef>
                <a:spcPts val="0"/>
              </a:spcBef>
              <a:spcAft>
                <a:spcPts val="0"/>
              </a:spcAft>
              <a:buNone/>
            </a:pPr>
            <a:r>
              <a:rPr lang="en">
                <a:solidFill>
                  <a:srgbClr val="262626"/>
                </a:solidFill>
                <a:highlight>
                  <a:srgbClr val="FFFFFF"/>
                </a:highlight>
              </a:rPr>
              <a:t>13.	Boroditsky, Lera, “How Does Our Language Shape the Way We Think?” (EDGE, 2009), </a:t>
            </a:r>
            <a:r>
              <a:rPr lang="en" u="sng">
                <a:solidFill>
                  <a:schemeClr val="hlink"/>
                </a:solidFill>
                <a:highlight>
                  <a:srgbClr val="FFFFFF"/>
                </a:highlight>
                <a:hlinkClick r:id="rId5"/>
              </a:rPr>
              <a:t>https://my.uopeople.edu/pluginfile.php/57436/mod_book/chapter/38890/BUS2207U4Text1.pdf</a:t>
            </a:r>
            <a:r>
              <a:rPr lang="en">
                <a:solidFill>
                  <a:srgbClr val="262626"/>
                </a:solidFill>
                <a:highlight>
                  <a:srgbClr val="FFFFFF"/>
                </a:highlight>
              </a:rPr>
              <a:t> (2 Oct. 2022).</a:t>
            </a:r>
            <a:endParaRPr>
              <a:solidFill>
                <a:srgbClr val="262626"/>
              </a:solidFill>
              <a:highlight>
                <a:srgbClr val="FFFFFF"/>
              </a:highlight>
            </a:endParaRPr>
          </a:p>
          <a:p>
            <a:pPr marL="0" lvl="0" indent="0" algn="l" rtl="0">
              <a:lnSpc>
                <a:spcPct val="115000"/>
              </a:lnSpc>
              <a:spcBef>
                <a:spcPts val="0"/>
              </a:spcBef>
              <a:spcAft>
                <a:spcPts val="0"/>
              </a:spcAft>
              <a:buNone/>
            </a:pPr>
            <a:endParaRPr>
              <a:solidFill>
                <a:srgbClr val="262626"/>
              </a:solidFill>
              <a:highlight>
                <a:srgbClr val="FFFFFF"/>
              </a:highlight>
            </a:endParaRPr>
          </a:p>
          <a:p>
            <a:pPr marL="0" lvl="0" indent="0" algn="l" rtl="0">
              <a:lnSpc>
                <a:spcPct val="115000"/>
              </a:lnSpc>
              <a:spcBef>
                <a:spcPts val="0"/>
              </a:spcBef>
              <a:spcAft>
                <a:spcPts val="0"/>
              </a:spcAft>
              <a:buNone/>
            </a:pPr>
            <a:endParaRPr>
              <a:solidFill>
                <a:srgbClr val="262626"/>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a:solidFill>
                  <a:srgbClr val="262626"/>
                </a:solidFill>
                <a:highlight>
                  <a:srgbClr val="FFFFFF"/>
                </a:highlight>
              </a:rPr>
              <a:t>Another example of how language may change the way we think is the english metaphor for time compared with the chinese metaphor for time. “English speakers tend to talk about time using horizontal spatial metaphors (e.g., "The best is ahead of us," "The worst is behind us"), whereas Mandarin speakers have a vertical metaphor for time (e.g., the next month is the "down month" and the last month is the "up month").” [15]</a:t>
            </a:r>
            <a:endParaRPr>
              <a:solidFill>
                <a:srgbClr val="262626"/>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62626"/>
              </a:solidFill>
              <a:highlight>
                <a:srgbClr val="FFFFFF"/>
              </a:highlight>
            </a:endParaRPr>
          </a:p>
          <a:p>
            <a:pPr marL="0" lvl="0" indent="0" algn="l" rtl="0">
              <a:lnSpc>
                <a:spcPct val="115000"/>
              </a:lnSpc>
              <a:spcBef>
                <a:spcPts val="0"/>
              </a:spcBef>
              <a:spcAft>
                <a:spcPts val="0"/>
              </a:spcAft>
              <a:buNone/>
            </a:pPr>
            <a:r>
              <a:rPr lang="en">
                <a:solidFill>
                  <a:srgbClr val="262626"/>
                </a:solidFill>
                <a:highlight>
                  <a:srgbClr val="FFFFFF"/>
                </a:highlight>
              </a:rPr>
              <a:t>15.	Boroditsky, Lera, “Does Language Shape Thought?: Mandarin and English Speakers’ Conceptions of Time” (Cognitive Psychology, 2001), </a:t>
            </a:r>
            <a:r>
              <a:rPr lang="en" u="sng">
                <a:solidFill>
                  <a:schemeClr val="hlink"/>
                </a:solidFill>
                <a:highlight>
                  <a:srgbClr val="FFFFFF"/>
                </a:highlight>
                <a:hlinkClick r:id="rId6"/>
              </a:rPr>
              <a:t>https://www.sciencedirect.com/science/article/pii/S0010028501907480</a:t>
            </a:r>
            <a:r>
              <a:rPr lang="en">
                <a:solidFill>
                  <a:srgbClr val="262626"/>
                </a:solidFill>
                <a:highlight>
                  <a:srgbClr val="FFFFFF"/>
                </a:highlight>
              </a:rPr>
              <a:t> (3 Oct. 2022).</a:t>
            </a:r>
            <a:endParaRPr>
              <a:solidFill>
                <a:srgbClr val="262626"/>
              </a:solidFill>
              <a:highlight>
                <a:srgbClr val="FFFFFF"/>
              </a:highlight>
            </a:endParaRPr>
          </a:p>
          <a:p>
            <a:pPr marL="0" lvl="0" indent="0" algn="l" rtl="0">
              <a:lnSpc>
                <a:spcPct val="115000"/>
              </a:lnSpc>
              <a:spcBef>
                <a:spcPts val="0"/>
              </a:spcBef>
              <a:spcAft>
                <a:spcPts val="0"/>
              </a:spcAft>
              <a:buNone/>
            </a:pPr>
            <a:endParaRPr>
              <a:solidFill>
                <a:srgbClr val="262626"/>
              </a:solidFill>
              <a:highlight>
                <a:srgbClr val="FFFFFF"/>
              </a:highlight>
            </a:endParaRPr>
          </a:p>
          <a:p>
            <a:pPr marL="0" lvl="0" indent="0" algn="l" rtl="0">
              <a:lnSpc>
                <a:spcPct val="115000"/>
              </a:lnSpc>
              <a:spcBef>
                <a:spcPts val="0"/>
              </a:spcBef>
              <a:spcAft>
                <a:spcPts val="0"/>
              </a:spcAft>
              <a:buNone/>
            </a:pPr>
            <a:endParaRPr>
              <a:solidFill>
                <a:srgbClr val="262626"/>
              </a:solidFill>
              <a:highlight>
                <a:srgbClr val="FFFFFF"/>
              </a:highlight>
            </a:endParaRPr>
          </a:p>
          <a:p>
            <a:pPr marL="0" lvl="0" indent="0" algn="l" rtl="0">
              <a:lnSpc>
                <a:spcPct val="115000"/>
              </a:lnSpc>
              <a:spcBef>
                <a:spcPts val="0"/>
              </a:spcBef>
              <a:spcAft>
                <a:spcPts val="0"/>
              </a:spcAft>
              <a:buNone/>
            </a:pPr>
            <a:r>
              <a:rPr lang="en" u="sng">
                <a:solidFill>
                  <a:schemeClr val="hlink"/>
                </a:solidFill>
                <a:highlight>
                  <a:srgbClr val="FFFFFF"/>
                </a:highlight>
                <a:hlinkClick r:id="rId7"/>
              </a:rPr>
              <a:t>https://keylingo.com/overcoming-language-differences-and-communicating-with-translation/</a:t>
            </a:r>
            <a:endParaRPr>
              <a:solidFill>
                <a:srgbClr val="262626"/>
              </a:solidFill>
              <a:highlight>
                <a:srgbClr val="FFFFFF"/>
              </a:highlight>
            </a:endParaRPr>
          </a:p>
          <a:p>
            <a:pPr marL="0" lvl="0" indent="0" algn="l" rtl="0">
              <a:lnSpc>
                <a:spcPct val="115000"/>
              </a:lnSpc>
              <a:spcBef>
                <a:spcPts val="0"/>
              </a:spcBef>
              <a:spcAft>
                <a:spcPts val="0"/>
              </a:spcAft>
              <a:buNone/>
            </a:pPr>
            <a:endParaRPr>
              <a:solidFill>
                <a:srgbClr val="262626"/>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5e4831fe46_1_7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15e4831fe46_1_7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[2:17]</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 the 1940s, an American anthropologist and linguist, collaborated on the Sapir-Whorf Hypothesis [16]</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Their hypothesis states that language influences perception and in turn how people view the world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A main focus on this theory is how different languages force you to differentiate between items due to factors including sex, time and number</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This theory has been proven true over the past century</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MRI brain imaging has proven to show language can rewire circuits in the brain [17]</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As shown as image to the right, A shows easy to name colors v. B harder names [19]</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Highlights how forced to differentiate between items forces you to shift your thinking</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For example, in Whorf's original research, he had both Navaho speaking and English speaking children recite cards with a colored shape. English speaking children recalled the color, while Navaho children recalled the shape [16]</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Similarly, Spanish and English bilingual displayed more intense emotions in Spanish than English regardless of first language in a psychological interview [17]</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Full-immersion was developed as a new form of schooling in Canada in the 1960s.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In these programs, teachers typically split different languages in half during the day.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Commonly, body language, visuals, facial expression tactics all used to teach different words.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Typically, full-immersion required 2-3 years to demonstrate fluency before truly seeing effects [18]</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Strong correlation between language and cognition [18]</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The connection tests ability to understand relationship from speech to physical word and from one language to another</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Students in full-immersion learning score the same or even better on standardized verbal and math tests in English</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latin typeface="Montserrat"/>
                <a:ea typeface="Montserrat"/>
                <a:cs typeface="Montserrat"/>
                <a:sym typeface="Montserrat"/>
              </a:rPr>
              <a:t>16.	Hussein, Basel, “The Sapir-Whorf Hypothesis Today” (University of Jordan, 2012), </a:t>
            </a:r>
            <a:r>
              <a:rPr lang="en" u="sng">
                <a:solidFill>
                  <a:schemeClr val="hlink"/>
                </a:solidFill>
                <a:latin typeface="Montserrat"/>
                <a:ea typeface="Montserrat"/>
                <a:cs typeface="Montserrat"/>
                <a:sym typeface="Montserrat"/>
                <a:hlinkClick r:id="rId3"/>
              </a:rPr>
              <a:t>https://www.academypublication.com/issues/past/tpls/vol02/03/30.pdf</a:t>
            </a:r>
            <a:r>
              <a:rPr lang="en">
                <a:solidFill>
                  <a:schemeClr val="dk1"/>
                </a:solidFill>
                <a:latin typeface="Montserrat"/>
                <a:ea typeface="Montserrat"/>
                <a:cs typeface="Montserrat"/>
                <a:sym typeface="Montserrat"/>
              </a:rPr>
              <a:t> (30 Sept. 2022).</a:t>
            </a: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
                <a:solidFill>
                  <a:schemeClr val="dk1"/>
                </a:solidFill>
                <a:latin typeface="Montserrat"/>
                <a:ea typeface="Montserrat"/>
                <a:cs typeface="Montserrat"/>
                <a:sym typeface="Montserrat"/>
              </a:rPr>
              <a:t>17.	Perlovsky, Leonid, “Language and Emotions: Emotional Sapir–Whorf hypothesis” (Neural Networks, 2009), </a:t>
            </a:r>
            <a:r>
              <a:rPr lang="en" u="sng">
                <a:solidFill>
                  <a:schemeClr val="hlink"/>
                </a:solidFill>
                <a:latin typeface="Montserrat"/>
                <a:ea typeface="Montserrat"/>
                <a:cs typeface="Montserrat"/>
                <a:sym typeface="Montserrat"/>
                <a:hlinkClick r:id="rId4"/>
              </a:rPr>
              <a:t>https://doi.org/10.1016/j.neunet.2009.06.034</a:t>
            </a:r>
            <a:r>
              <a:rPr lang="en">
                <a:solidFill>
                  <a:schemeClr val="dk1"/>
                </a:solidFill>
                <a:latin typeface="Montserrat"/>
                <a:ea typeface="Montserrat"/>
                <a:cs typeface="Montserrat"/>
                <a:sym typeface="Montserrat"/>
              </a:rPr>
              <a:t>, (3 Oct. 2022).</a:t>
            </a: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
                <a:solidFill>
                  <a:schemeClr val="dk1"/>
                </a:solidFill>
                <a:latin typeface="Montserrat"/>
                <a:ea typeface="Montserrat"/>
                <a:cs typeface="Montserrat"/>
                <a:sym typeface="Montserrat"/>
              </a:rPr>
              <a:t>18.	Fortune, Tara and Diane Tedick, “What Parents Want To Know about Foreign Language Immersion Programs” (ERIC, 2003), </a:t>
            </a:r>
            <a:r>
              <a:rPr lang="en" u="sng">
                <a:solidFill>
                  <a:schemeClr val="hlink"/>
                </a:solidFill>
                <a:latin typeface="Montserrat"/>
                <a:ea typeface="Montserrat"/>
                <a:cs typeface="Montserrat"/>
                <a:sym typeface="Montserrat"/>
                <a:hlinkClick r:id="rId5"/>
              </a:rPr>
              <a:t>https://eric.ed.gov/?id=ED482493</a:t>
            </a:r>
            <a:r>
              <a:rPr lang="en">
                <a:solidFill>
                  <a:schemeClr val="dk1"/>
                </a:solidFill>
                <a:latin typeface="Montserrat"/>
                <a:ea typeface="Montserrat"/>
                <a:cs typeface="Montserrat"/>
                <a:sym typeface="Montserrat"/>
              </a:rPr>
              <a:t>, (30 Sept. 2022).</a:t>
            </a: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
                <a:solidFill>
                  <a:schemeClr val="dk1"/>
                </a:solidFill>
                <a:latin typeface="Montserrat"/>
                <a:ea typeface="Montserrat"/>
                <a:cs typeface="Montserrat"/>
                <a:sym typeface="Montserrat"/>
              </a:rPr>
              <a:t>19.	Tan, Lin et al, “Language Affects Patterns of Brain Activation Associated with Perceptual Decision” (Proc Nat’l Acad. Sci. USA, 2008), </a:t>
            </a:r>
            <a:r>
              <a:rPr lang="en" u="sng">
                <a:solidFill>
                  <a:schemeClr val="hlink"/>
                </a:solidFill>
                <a:latin typeface="Montserrat"/>
                <a:ea typeface="Montserrat"/>
                <a:cs typeface="Montserrat"/>
                <a:sym typeface="Montserrat"/>
                <a:hlinkClick r:id="rId6"/>
              </a:rPr>
              <a:t>https://www.pnas.org/doi/10.1073/pnas.0800055105</a:t>
            </a:r>
            <a:r>
              <a:rPr lang="en">
                <a:solidFill>
                  <a:schemeClr val="dk1"/>
                </a:solidFill>
                <a:latin typeface="Montserrat"/>
                <a:ea typeface="Montserrat"/>
                <a:cs typeface="Montserrat"/>
                <a:sym typeface="Montserrat"/>
              </a:rPr>
              <a:t>, (30 Sept. 2022).</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5e4831fe46_0_9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g15e4831fe46_0_9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[1:55]</a:t>
            </a:r>
            <a:endParaRPr>
              <a:solidFill>
                <a:schemeClr val="dk1"/>
              </a:solidFill>
            </a:endParaRPr>
          </a:p>
          <a:p>
            <a:pPr marL="0" lvl="0" indent="0" algn="l" rtl="0">
              <a:lnSpc>
                <a:spcPct val="115000"/>
              </a:lnSpc>
              <a:spcBef>
                <a:spcPts val="0"/>
              </a:spcBef>
              <a:spcAft>
                <a:spcPts val="0"/>
              </a:spcAft>
              <a:buNone/>
            </a:pPr>
            <a:r>
              <a:rPr lang="en">
                <a:solidFill>
                  <a:schemeClr val="dk1"/>
                </a:solidFill>
              </a:rPr>
              <a:t>___________________________________________________________________________________________________</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NEW NOTES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Sciences can change how you view problems</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There exists Differences Across Sciences [21]</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Differences in design approach</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Differences in scope</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Different means and methods of evaluation</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Gaps in Qualitative and Quantitative Analysis </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This creates some issues:</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“Scientific Territorialism” [20]</a:t>
            </a:r>
            <a:endParaRPr>
              <a:solidFill>
                <a:schemeClr val="dk1"/>
              </a:solidFill>
            </a:endParaRPr>
          </a:p>
          <a:p>
            <a:pPr marL="2286000" lvl="4" indent="-298450" algn="l" rtl="0">
              <a:lnSpc>
                <a:spcPct val="115000"/>
              </a:lnSpc>
              <a:spcBef>
                <a:spcPts val="0"/>
              </a:spcBef>
              <a:spcAft>
                <a:spcPts val="0"/>
              </a:spcAft>
              <a:buClr>
                <a:schemeClr val="dk1"/>
              </a:buClr>
              <a:buSzPts val="1100"/>
              <a:buAutoNum type="alphaLcPeriod"/>
            </a:pPr>
            <a:r>
              <a:rPr lang="en">
                <a:solidFill>
                  <a:schemeClr val="dk1"/>
                </a:solidFill>
              </a:rPr>
              <a:t>Insular habits, desire to do </a:t>
            </a:r>
            <a:r>
              <a:rPr lang="en" i="1">
                <a:solidFill>
                  <a:schemeClr val="dk1"/>
                </a:solidFill>
              </a:rPr>
              <a:t>their</a:t>
            </a:r>
            <a:r>
              <a:rPr lang="en">
                <a:solidFill>
                  <a:schemeClr val="dk1"/>
                </a:solidFill>
              </a:rPr>
              <a:t> field and failure to share</a:t>
            </a:r>
            <a:endParaRPr>
              <a:solidFill>
                <a:schemeClr val="dk1"/>
              </a:solidFill>
            </a:endParaRPr>
          </a:p>
          <a:p>
            <a:pPr marL="2743200" lvl="5" indent="-298450" algn="l" rtl="0">
              <a:lnSpc>
                <a:spcPct val="115000"/>
              </a:lnSpc>
              <a:spcBef>
                <a:spcPts val="0"/>
              </a:spcBef>
              <a:spcAft>
                <a:spcPts val="0"/>
              </a:spcAft>
              <a:buClr>
                <a:schemeClr val="dk1"/>
              </a:buClr>
              <a:buSzPts val="1100"/>
              <a:buAutoNum type="romanLcPeriod"/>
            </a:pPr>
            <a:r>
              <a:rPr lang="en">
                <a:solidFill>
                  <a:schemeClr val="dk1"/>
                </a:solidFill>
              </a:rPr>
              <a:t>I’m certain we’ve all been guilty of this even here at WPI once or twice</a:t>
            </a:r>
            <a:endParaRPr>
              <a:solidFill>
                <a:schemeClr val="dk1"/>
              </a:solidFill>
            </a:endParaRPr>
          </a:p>
          <a:p>
            <a:pPr marL="2286000" lvl="4" indent="-298450" algn="l" rtl="0">
              <a:lnSpc>
                <a:spcPct val="115000"/>
              </a:lnSpc>
              <a:spcBef>
                <a:spcPts val="0"/>
              </a:spcBef>
              <a:spcAft>
                <a:spcPts val="0"/>
              </a:spcAft>
              <a:buClr>
                <a:schemeClr val="dk1"/>
              </a:buClr>
              <a:buSzPts val="1100"/>
              <a:buAutoNum type="alphaLcPeriod"/>
            </a:pPr>
            <a:r>
              <a:rPr lang="en">
                <a:solidFill>
                  <a:schemeClr val="dk1"/>
                </a:solidFill>
              </a:rPr>
              <a:t>Little communication</a:t>
            </a:r>
            <a:endParaRPr>
              <a:solidFill>
                <a:schemeClr val="dk1"/>
              </a:solidFill>
            </a:endParaRPr>
          </a:p>
          <a:p>
            <a:pPr marL="2286000" lvl="4" indent="-298450" algn="l" rtl="0">
              <a:lnSpc>
                <a:spcPct val="115000"/>
              </a:lnSpc>
              <a:spcBef>
                <a:spcPts val="0"/>
              </a:spcBef>
              <a:spcAft>
                <a:spcPts val="0"/>
              </a:spcAft>
              <a:buClr>
                <a:schemeClr val="dk1"/>
              </a:buClr>
              <a:buSzPts val="1100"/>
              <a:buAutoNum type="alphaLcPeriod"/>
            </a:pPr>
            <a:r>
              <a:rPr lang="en">
                <a:solidFill>
                  <a:schemeClr val="dk1"/>
                </a:solidFill>
              </a:rPr>
              <a:t>E.G. Even in the film, Dr. Banks dismisses her fellow linguist Dr. Danvers</a:t>
            </a:r>
            <a:endParaRPr>
              <a:solidFill>
                <a:schemeClr val="dk1"/>
              </a:solidFill>
            </a:endParaRPr>
          </a:p>
          <a:p>
            <a:pPr marL="2743200" lvl="5" indent="-298450" algn="l" rtl="0">
              <a:lnSpc>
                <a:spcPct val="115000"/>
              </a:lnSpc>
              <a:spcBef>
                <a:spcPts val="0"/>
              </a:spcBef>
              <a:spcAft>
                <a:spcPts val="0"/>
              </a:spcAft>
              <a:buClr>
                <a:schemeClr val="dk1"/>
              </a:buClr>
              <a:buSzPts val="1100"/>
              <a:buAutoNum type="romanLcPeriod"/>
            </a:pPr>
            <a:r>
              <a:rPr lang="en">
                <a:solidFill>
                  <a:schemeClr val="dk1"/>
                </a:solidFill>
              </a:rPr>
              <a:t>Is dismissed by Donnelly initially &amp; Agent Halpern </a:t>
            </a:r>
            <a:endParaRPr>
              <a:solidFill>
                <a:schemeClr val="dk1"/>
              </a:solidFill>
            </a:endParaRPr>
          </a:p>
          <a:p>
            <a:pPr marL="2743200" lvl="5" indent="-298450" algn="l" rtl="0">
              <a:lnSpc>
                <a:spcPct val="115000"/>
              </a:lnSpc>
              <a:spcBef>
                <a:spcPts val="0"/>
              </a:spcBef>
              <a:spcAft>
                <a:spcPts val="0"/>
              </a:spcAft>
              <a:buClr>
                <a:schemeClr val="dk1"/>
              </a:buClr>
              <a:buSzPts val="1100"/>
              <a:buAutoNum type="romanLcPeriod"/>
            </a:pPr>
            <a:r>
              <a:rPr lang="en">
                <a:solidFill>
                  <a:schemeClr val="dk1"/>
                </a:solidFill>
              </a:rPr>
              <a:t>Both preoccupied with their fields of expertise (physics and intelligence)</a:t>
            </a:r>
            <a:endParaRPr>
              <a:solidFill>
                <a:schemeClr val="dk1"/>
              </a:solidFill>
            </a:endParaRPr>
          </a:p>
          <a:p>
            <a:pPr marL="2286000" lvl="4" indent="-298450" algn="l" rtl="0">
              <a:lnSpc>
                <a:spcPct val="115000"/>
              </a:lnSpc>
              <a:spcBef>
                <a:spcPts val="0"/>
              </a:spcBef>
              <a:spcAft>
                <a:spcPts val="0"/>
              </a:spcAft>
              <a:buClr>
                <a:schemeClr val="dk1"/>
              </a:buClr>
              <a:buSzPts val="1100"/>
              <a:buAutoNum type="alphaLcPeriod"/>
            </a:pPr>
            <a:r>
              <a:rPr lang="en">
                <a:solidFill>
                  <a:schemeClr val="dk1"/>
                </a:solidFill>
              </a:rPr>
              <a:t>Leads to a lack of understanding between the various groups involved</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Ignorance [22]</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Failure to recognise, failure to record as significant</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Differences in thought about what qualifies as significant or worth the inquiry</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Failure of Scope, limited POV</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Fails with generalizations and larger research due to limited scope &amp; POV [20, 22]</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Goal </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Cultivate a wider array of knowledge and skill</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Have a cross-disciplinary understanding of a project’s component cross-section</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Move from Discrete to Multi to Inter to Trans</a:t>
            </a:r>
            <a:endParaRPr>
              <a:solidFill>
                <a:schemeClr val="dk1"/>
              </a:solidFill>
            </a:endParaRPr>
          </a:p>
          <a:p>
            <a:pPr marL="2286000" lvl="4" indent="-298450" algn="l" rtl="0">
              <a:lnSpc>
                <a:spcPct val="115000"/>
              </a:lnSpc>
              <a:spcBef>
                <a:spcPts val="0"/>
              </a:spcBef>
              <a:spcAft>
                <a:spcPts val="0"/>
              </a:spcAft>
              <a:buClr>
                <a:schemeClr val="dk1"/>
              </a:buClr>
              <a:buSzPts val="1100"/>
              <a:buChar char="○"/>
            </a:pPr>
            <a:r>
              <a:rPr lang="en">
                <a:solidFill>
                  <a:schemeClr val="dk1"/>
                </a:solidFill>
              </a:rPr>
              <a:t>Something like IQP seeks to model an inter or transdisciplinary collab</a:t>
            </a:r>
            <a:endParaRPr>
              <a:solidFill>
                <a:schemeClr val="dk1"/>
              </a:solidFill>
            </a:endParaRPr>
          </a:p>
          <a:p>
            <a:pPr marL="0" lvl="0" indent="0" algn="l" rtl="0">
              <a:lnSpc>
                <a:spcPct val="115000"/>
              </a:lnSpc>
              <a:spcBef>
                <a:spcPts val="0"/>
              </a:spcBef>
              <a:spcAft>
                <a:spcPts val="0"/>
              </a:spcAft>
              <a:buNone/>
            </a:pPr>
            <a:r>
              <a:rPr lang="en">
                <a:solidFill>
                  <a:schemeClr val="dk1"/>
                </a:solidFill>
              </a:rPr>
              <a:t>___________________________________________________________________________________________________</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20.	Darian-Smith, Smith; McCarty, Philip C.; “Beyond Interdisciplinarity: Developing a Global Transdisciplinary Framework” (Global and International Studies Curriculum, 2016), </a:t>
            </a:r>
            <a:r>
              <a:rPr lang="en" u="sng">
                <a:solidFill>
                  <a:schemeClr val="hlink"/>
                </a:solidFill>
                <a:hlinkClick r:id="rId3"/>
              </a:rPr>
              <a:t>https://www.researchgate.net/publication/311486261_Beyond_Interdisciplinarity_Developing_a_Global_Transdisciplinary_Framework</a:t>
            </a:r>
            <a:r>
              <a:rPr lang="en">
                <a:solidFill>
                  <a:schemeClr val="dk1"/>
                </a:solidFill>
              </a:rPr>
              <a:t> (5 Oct. 2022).</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21.	Uhur, Jana, “Functions of Units, Scales, and Quantitative Data: Fundamental Differences in Numerical Traceability between Sciences” (Dordrecht, 2022), </a:t>
            </a:r>
            <a:r>
              <a:rPr lang="en" u="sng">
                <a:solidFill>
                  <a:schemeClr val="hlink"/>
                </a:solidFill>
                <a:hlinkClick r:id="rId4"/>
              </a:rPr>
              <a:t>https://www.proquest.com/docview/2695726872/724419EE5957410APQ/6?accountid=29120</a:t>
            </a:r>
            <a:r>
              <a:rPr lang="en">
                <a:solidFill>
                  <a:schemeClr val="dk1"/>
                </a:solidFill>
              </a:rPr>
              <a:t> (5 Oct. 2022).</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22.	Itabashi-Campbell, Rachel; Gluesing, Julia; Sheri, Perelli; “Mindfulness and Product Failure Management: An Engineering Epistemology” (Bradford, 2012), </a:t>
            </a:r>
            <a:r>
              <a:rPr lang="en" u="sng">
                <a:solidFill>
                  <a:schemeClr val="hlink"/>
                </a:solidFill>
                <a:hlinkClick r:id="rId5"/>
              </a:rPr>
              <a:t>https://www.proquest.com/docview/1022670295/1AFD94826B1A45AFPQ/4?accountid=29120</a:t>
            </a:r>
            <a:r>
              <a:rPr lang="en"/>
              <a:t> (1 Oct. 2022). </a:t>
            </a:r>
            <a:endParaRPr/>
          </a:p>
          <a:p>
            <a:pPr marL="0" lvl="0" indent="0" algn="l" rtl="0">
              <a:lnSpc>
                <a:spcPct val="115000"/>
              </a:lnSpc>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2175900" y="1950100"/>
            <a:ext cx="4792200" cy="644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600"/>
              <a:buNone/>
              <a:defRPr sz="3600" b="1">
                <a:solidFill>
                  <a:schemeClr val="lt1"/>
                </a:solidFill>
              </a:defRPr>
            </a:lvl1pPr>
            <a:lvl2pPr lvl="1" algn="ctr" rtl="0">
              <a:lnSpc>
                <a:spcPct val="100000"/>
              </a:lnSpc>
              <a:spcBef>
                <a:spcPts val="0"/>
              </a:spcBef>
              <a:spcAft>
                <a:spcPts val="0"/>
              </a:spcAft>
              <a:buClr>
                <a:schemeClr val="lt1"/>
              </a:buClr>
              <a:buSzPts val="3600"/>
              <a:buNone/>
              <a:defRPr sz="3600" b="1">
                <a:solidFill>
                  <a:schemeClr val="lt1"/>
                </a:solidFill>
              </a:defRPr>
            </a:lvl2pPr>
            <a:lvl3pPr lvl="2" algn="ctr" rtl="0">
              <a:lnSpc>
                <a:spcPct val="100000"/>
              </a:lnSpc>
              <a:spcBef>
                <a:spcPts val="0"/>
              </a:spcBef>
              <a:spcAft>
                <a:spcPts val="0"/>
              </a:spcAft>
              <a:buClr>
                <a:schemeClr val="lt1"/>
              </a:buClr>
              <a:buSzPts val="3600"/>
              <a:buNone/>
              <a:defRPr sz="3600" b="1">
                <a:solidFill>
                  <a:schemeClr val="lt1"/>
                </a:solidFill>
              </a:defRPr>
            </a:lvl3pPr>
            <a:lvl4pPr lvl="3" algn="ctr" rtl="0">
              <a:lnSpc>
                <a:spcPct val="100000"/>
              </a:lnSpc>
              <a:spcBef>
                <a:spcPts val="0"/>
              </a:spcBef>
              <a:spcAft>
                <a:spcPts val="0"/>
              </a:spcAft>
              <a:buClr>
                <a:schemeClr val="lt1"/>
              </a:buClr>
              <a:buSzPts val="3600"/>
              <a:buNone/>
              <a:defRPr sz="3600" b="1">
                <a:solidFill>
                  <a:schemeClr val="lt1"/>
                </a:solidFill>
              </a:defRPr>
            </a:lvl4pPr>
            <a:lvl5pPr lvl="4" algn="ctr" rtl="0">
              <a:lnSpc>
                <a:spcPct val="100000"/>
              </a:lnSpc>
              <a:spcBef>
                <a:spcPts val="0"/>
              </a:spcBef>
              <a:spcAft>
                <a:spcPts val="0"/>
              </a:spcAft>
              <a:buClr>
                <a:schemeClr val="lt1"/>
              </a:buClr>
              <a:buSzPts val="3600"/>
              <a:buNone/>
              <a:defRPr sz="3600" b="1">
                <a:solidFill>
                  <a:schemeClr val="lt1"/>
                </a:solidFill>
              </a:defRPr>
            </a:lvl5pPr>
            <a:lvl6pPr lvl="5" algn="ctr" rtl="0">
              <a:lnSpc>
                <a:spcPct val="100000"/>
              </a:lnSpc>
              <a:spcBef>
                <a:spcPts val="0"/>
              </a:spcBef>
              <a:spcAft>
                <a:spcPts val="0"/>
              </a:spcAft>
              <a:buClr>
                <a:schemeClr val="lt1"/>
              </a:buClr>
              <a:buSzPts val="3600"/>
              <a:buNone/>
              <a:defRPr sz="3600" b="1">
                <a:solidFill>
                  <a:schemeClr val="lt1"/>
                </a:solidFill>
              </a:defRPr>
            </a:lvl6pPr>
            <a:lvl7pPr lvl="6" algn="ctr" rtl="0">
              <a:lnSpc>
                <a:spcPct val="100000"/>
              </a:lnSpc>
              <a:spcBef>
                <a:spcPts val="0"/>
              </a:spcBef>
              <a:spcAft>
                <a:spcPts val="0"/>
              </a:spcAft>
              <a:buClr>
                <a:schemeClr val="lt1"/>
              </a:buClr>
              <a:buSzPts val="3600"/>
              <a:buNone/>
              <a:defRPr sz="3600" b="1">
                <a:solidFill>
                  <a:schemeClr val="lt1"/>
                </a:solidFill>
              </a:defRPr>
            </a:lvl7pPr>
            <a:lvl8pPr lvl="7" algn="ctr" rtl="0">
              <a:lnSpc>
                <a:spcPct val="100000"/>
              </a:lnSpc>
              <a:spcBef>
                <a:spcPts val="0"/>
              </a:spcBef>
              <a:spcAft>
                <a:spcPts val="0"/>
              </a:spcAft>
              <a:buClr>
                <a:schemeClr val="lt1"/>
              </a:buClr>
              <a:buSzPts val="3600"/>
              <a:buNone/>
              <a:defRPr sz="3600" b="1">
                <a:solidFill>
                  <a:schemeClr val="lt1"/>
                </a:solidFill>
              </a:defRPr>
            </a:lvl8pPr>
            <a:lvl9pPr lvl="8" algn="ctr" rtl="0">
              <a:lnSpc>
                <a:spcPct val="100000"/>
              </a:lnSpc>
              <a:spcBef>
                <a:spcPts val="0"/>
              </a:spcBef>
              <a:spcAft>
                <a:spcPts val="0"/>
              </a:spcAft>
              <a:buClr>
                <a:schemeClr val="lt1"/>
              </a:buClr>
              <a:buSzPts val="3600"/>
              <a:buNone/>
              <a:defRPr sz="3600" b="1">
                <a:solidFill>
                  <a:schemeClr val="lt1"/>
                </a:solidFill>
              </a:defRPr>
            </a:lvl9pPr>
          </a:lstStyle>
          <a:p>
            <a:endParaRPr/>
          </a:p>
        </p:txBody>
      </p:sp>
      <p:sp>
        <p:nvSpPr>
          <p:cNvPr id="55" name="Google Shape;55;p14"/>
          <p:cNvSpPr txBox="1">
            <a:spLocks noGrp="1"/>
          </p:cNvSpPr>
          <p:nvPr>
            <p:ph type="subTitle" idx="1"/>
          </p:nvPr>
        </p:nvSpPr>
        <p:spPr>
          <a:xfrm>
            <a:off x="2044200" y="3704650"/>
            <a:ext cx="5055600" cy="464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Bullet Points">
  <p:cSld name="CAPTION_ONLY_3">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938500" y="445025"/>
            <a:ext cx="57357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58" name="Google Shape;58;p15"/>
          <p:cNvSpPr txBox="1">
            <a:spLocks noGrp="1"/>
          </p:cNvSpPr>
          <p:nvPr>
            <p:ph type="body" idx="1"/>
          </p:nvPr>
        </p:nvSpPr>
        <p:spPr>
          <a:xfrm>
            <a:off x="938500" y="1246025"/>
            <a:ext cx="7172100" cy="3039900"/>
          </a:xfrm>
          <a:prstGeom prst="rect">
            <a:avLst/>
          </a:prstGeom>
          <a:noFill/>
          <a:ln>
            <a:noFill/>
          </a:ln>
        </p:spPr>
        <p:txBody>
          <a:bodyPr spcFirstLastPara="1" wrap="square" lIns="91425" tIns="91425" rIns="91425" bIns="91425" anchor="t" anchorCtr="0">
            <a:noAutofit/>
          </a:bodyPr>
          <a:lstStyle>
            <a:lvl1pPr marL="457200" lvl="0" indent="-301625" algn="l" rtl="0">
              <a:lnSpc>
                <a:spcPct val="100000"/>
              </a:lnSpc>
              <a:spcBef>
                <a:spcPts val="0"/>
              </a:spcBef>
              <a:spcAft>
                <a:spcPts val="0"/>
              </a:spcAft>
              <a:buClr>
                <a:schemeClr val="lt1"/>
              </a:buClr>
              <a:buSzPts val="1150"/>
              <a:buChar char="●"/>
              <a:defRPr sz="1150">
                <a:solidFill>
                  <a:schemeClr val="lt1"/>
                </a:solidFill>
              </a:defRPr>
            </a:lvl1pPr>
            <a:lvl2pPr marL="914400" lvl="1" indent="-301625" algn="l" rtl="0">
              <a:lnSpc>
                <a:spcPct val="100000"/>
              </a:lnSpc>
              <a:spcBef>
                <a:spcPts val="1600"/>
              </a:spcBef>
              <a:spcAft>
                <a:spcPts val="0"/>
              </a:spcAft>
              <a:buClr>
                <a:schemeClr val="lt1"/>
              </a:buClr>
              <a:buSzPts val="1150"/>
              <a:buChar char="○"/>
              <a:defRPr sz="1150">
                <a:solidFill>
                  <a:schemeClr val="lt1"/>
                </a:solidFill>
              </a:defRPr>
            </a:lvl2pPr>
            <a:lvl3pPr marL="1371600" lvl="2" indent="-301625" algn="l" rtl="0">
              <a:lnSpc>
                <a:spcPct val="100000"/>
              </a:lnSpc>
              <a:spcBef>
                <a:spcPts val="1600"/>
              </a:spcBef>
              <a:spcAft>
                <a:spcPts val="0"/>
              </a:spcAft>
              <a:buClr>
                <a:schemeClr val="lt1"/>
              </a:buClr>
              <a:buSzPts val="1150"/>
              <a:buChar char="■"/>
              <a:defRPr sz="1150">
                <a:solidFill>
                  <a:schemeClr val="lt1"/>
                </a:solidFill>
              </a:defRPr>
            </a:lvl3pPr>
            <a:lvl4pPr marL="1828800" lvl="3" indent="-301625" algn="l" rtl="0">
              <a:lnSpc>
                <a:spcPct val="100000"/>
              </a:lnSpc>
              <a:spcBef>
                <a:spcPts val="1600"/>
              </a:spcBef>
              <a:spcAft>
                <a:spcPts val="0"/>
              </a:spcAft>
              <a:buClr>
                <a:schemeClr val="lt1"/>
              </a:buClr>
              <a:buSzPts val="1150"/>
              <a:buChar char="●"/>
              <a:defRPr sz="1150">
                <a:solidFill>
                  <a:schemeClr val="lt1"/>
                </a:solidFill>
              </a:defRPr>
            </a:lvl4pPr>
            <a:lvl5pPr marL="2286000" lvl="4" indent="-301625" algn="l" rtl="0">
              <a:lnSpc>
                <a:spcPct val="100000"/>
              </a:lnSpc>
              <a:spcBef>
                <a:spcPts val="1600"/>
              </a:spcBef>
              <a:spcAft>
                <a:spcPts val="0"/>
              </a:spcAft>
              <a:buClr>
                <a:schemeClr val="lt1"/>
              </a:buClr>
              <a:buSzPts val="1150"/>
              <a:buChar char="○"/>
              <a:defRPr sz="1150">
                <a:solidFill>
                  <a:schemeClr val="lt1"/>
                </a:solidFill>
              </a:defRPr>
            </a:lvl5pPr>
            <a:lvl6pPr marL="2743200" lvl="5" indent="-301625" algn="l" rtl="0">
              <a:lnSpc>
                <a:spcPct val="100000"/>
              </a:lnSpc>
              <a:spcBef>
                <a:spcPts val="1600"/>
              </a:spcBef>
              <a:spcAft>
                <a:spcPts val="0"/>
              </a:spcAft>
              <a:buClr>
                <a:schemeClr val="lt1"/>
              </a:buClr>
              <a:buSzPts val="1150"/>
              <a:buChar char="■"/>
              <a:defRPr sz="1150">
                <a:solidFill>
                  <a:schemeClr val="lt1"/>
                </a:solidFill>
              </a:defRPr>
            </a:lvl6pPr>
            <a:lvl7pPr marL="3200400" lvl="6" indent="-301625" algn="l" rtl="0">
              <a:lnSpc>
                <a:spcPct val="100000"/>
              </a:lnSpc>
              <a:spcBef>
                <a:spcPts val="1600"/>
              </a:spcBef>
              <a:spcAft>
                <a:spcPts val="0"/>
              </a:spcAft>
              <a:buClr>
                <a:schemeClr val="lt1"/>
              </a:buClr>
              <a:buSzPts val="1150"/>
              <a:buChar char="●"/>
              <a:defRPr sz="1150">
                <a:solidFill>
                  <a:schemeClr val="lt1"/>
                </a:solidFill>
              </a:defRPr>
            </a:lvl7pPr>
            <a:lvl8pPr marL="3657600" lvl="7" indent="-301625" algn="l" rtl="0">
              <a:lnSpc>
                <a:spcPct val="100000"/>
              </a:lnSpc>
              <a:spcBef>
                <a:spcPts val="1600"/>
              </a:spcBef>
              <a:spcAft>
                <a:spcPts val="0"/>
              </a:spcAft>
              <a:buClr>
                <a:schemeClr val="lt1"/>
              </a:buClr>
              <a:buSzPts val="1150"/>
              <a:buChar char="○"/>
              <a:defRPr sz="1150">
                <a:solidFill>
                  <a:schemeClr val="lt1"/>
                </a:solidFill>
              </a:defRPr>
            </a:lvl8pPr>
            <a:lvl9pPr marL="4114800" lvl="8" indent="-301625" algn="l" rtl="0">
              <a:lnSpc>
                <a:spcPct val="100000"/>
              </a:lnSpc>
              <a:spcBef>
                <a:spcPts val="1600"/>
              </a:spcBef>
              <a:spcAft>
                <a:spcPts val="1600"/>
              </a:spcAft>
              <a:buClr>
                <a:schemeClr val="lt1"/>
              </a:buClr>
              <a:buSzPts val="1150"/>
              <a:buChar char="■"/>
              <a:defRPr sz="1150">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_1_3">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3538497" y="26155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61" name="Google Shape;61;p16"/>
          <p:cNvSpPr txBox="1">
            <a:spLocks noGrp="1"/>
          </p:cNvSpPr>
          <p:nvPr>
            <p:ph type="subTitle" idx="1"/>
          </p:nvPr>
        </p:nvSpPr>
        <p:spPr>
          <a:xfrm>
            <a:off x="3538497" y="31480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2" name="Google Shape;62;p16"/>
          <p:cNvSpPr txBox="1">
            <a:spLocks noGrp="1"/>
          </p:cNvSpPr>
          <p:nvPr>
            <p:ph type="title" idx="2"/>
          </p:nvPr>
        </p:nvSpPr>
        <p:spPr>
          <a:xfrm>
            <a:off x="6028553" y="26155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63" name="Google Shape;63;p16"/>
          <p:cNvSpPr txBox="1">
            <a:spLocks noGrp="1"/>
          </p:cNvSpPr>
          <p:nvPr>
            <p:ph type="subTitle" idx="3"/>
          </p:nvPr>
        </p:nvSpPr>
        <p:spPr>
          <a:xfrm>
            <a:off x="6028553" y="31480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4" name="Google Shape;64;p16"/>
          <p:cNvSpPr txBox="1">
            <a:spLocks noGrp="1"/>
          </p:cNvSpPr>
          <p:nvPr>
            <p:ph type="title" idx="4"/>
          </p:nvPr>
        </p:nvSpPr>
        <p:spPr>
          <a:xfrm>
            <a:off x="1048447" y="26155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65" name="Google Shape;65;p16"/>
          <p:cNvSpPr txBox="1">
            <a:spLocks noGrp="1"/>
          </p:cNvSpPr>
          <p:nvPr>
            <p:ph type="subTitle" idx="5"/>
          </p:nvPr>
        </p:nvSpPr>
        <p:spPr>
          <a:xfrm>
            <a:off x="1048447" y="31480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6" name="Google Shape;66;p16"/>
          <p:cNvSpPr txBox="1">
            <a:spLocks noGrp="1"/>
          </p:cNvSpPr>
          <p:nvPr>
            <p:ph type="title" idx="6"/>
          </p:nvPr>
        </p:nvSpPr>
        <p:spPr>
          <a:xfrm>
            <a:off x="1048450" y="1770700"/>
            <a:ext cx="20670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2"/>
              </a:buClr>
              <a:buSzPts val="3600"/>
              <a:buNone/>
              <a:defRPr sz="3600">
                <a:solidFill>
                  <a:schemeClr val="lt2"/>
                </a:solidFill>
              </a:defRPr>
            </a:lvl1pPr>
            <a:lvl2pPr lvl="1" algn="ctr" rtl="0">
              <a:lnSpc>
                <a:spcPct val="100000"/>
              </a:lnSpc>
              <a:spcBef>
                <a:spcPts val="0"/>
              </a:spcBef>
              <a:spcAft>
                <a:spcPts val="0"/>
              </a:spcAft>
              <a:buClr>
                <a:schemeClr val="lt2"/>
              </a:buClr>
              <a:buSzPts val="3600"/>
              <a:buNone/>
              <a:defRPr sz="3600">
                <a:solidFill>
                  <a:schemeClr val="lt2"/>
                </a:solidFill>
              </a:defRPr>
            </a:lvl2pPr>
            <a:lvl3pPr lvl="2" algn="ctr" rtl="0">
              <a:lnSpc>
                <a:spcPct val="100000"/>
              </a:lnSpc>
              <a:spcBef>
                <a:spcPts val="0"/>
              </a:spcBef>
              <a:spcAft>
                <a:spcPts val="0"/>
              </a:spcAft>
              <a:buClr>
                <a:schemeClr val="lt2"/>
              </a:buClr>
              <a:buSzPts val="3600"/>
              <a:buNone/>
              <a:defRPr sz="3600">
                <a:solidFill>
                  <a:schemeClr val="lt2"/>
                </a:solidFill>
              </a:defRPr>
            </a:lvl3pPr>
            <a:lvl4pPr lvl="3" algn="ctr" rtl="0">
              <a:lnSpc>
                <a:spcPct val="100000"/>
              </a:lnSpc>
              <a:spcBef>
                <a:spcPts val="0"/>
              </a:spcBef>
              <a:spcAft>
                <a:spcPts val="0"/>
              </a:spcAft>
              <a:buClr>
                <a:schemeClr val="lt2"/>
              </a:buClr>
              <a:buSzPts val="3600"/>
              <a:buNone/>
              <a:defRPr sz="3600">
                <a:solidFill>
                  <a:schemeClr val="lt2"/>
                </a:solidFill>
              </a:defRPr>
            </a:lvl4pPr>
            <a:lvl5pPr lvl="4" algn="ctr" rtl="0">
              <a:lnSpc>
                <a:spcPct val="100000"/>
              </a:lnSpc>
              <a:spcBef>
                <a:spcPts val="0"/>
              </a:spcBef>
              <a:spcAft>
                <a:spcPts val="0"/>
              </a:spcAft>
              <a:buClr>
                <a:schemeClr val="lt2"/>
              </a:buClr>
              <a:buSzPts val="3600"/>
              <a:buNone/>
              <a:defRPr sz="3600">
                <a:solidFill>
                  <a:schemeClr val="lt2"/>
                </a:solidFill>
              </a:defRPr>
            </a:lvl5pPr>
            <a:lvl6pPr lvl="5" algn="ctr" rtl="0">
              <a:lnSpc>
                <a:spcPct val="100000"/>
              </a:lnSpc>
              <a:spcBef>
                <a:spcPts val="0"/>
              </a:spcBef>
              <a:spcAft>
                <a:spcPts val="0"/>
              </a:spcAft>
              <a:buClr>
                <a:schemeClr val="lt2"/>
              </a:buClr>
              <a:buSzPts val="3600"/>
              <a:buNone/>
              <a:defRPr sz="3600">
                <a:solidFill>
                  <a:schemeClr val="lt2"/>
                </a:solidFill>
              </a:defRPr>
            </a:lvl6pPr>
            <a:lvl7pPr lvl="6" algn="ctr" rtl="0">
              <a:lnSpc>
                <a:spcPct val="100000"/>
              </a:lnSpc>
              <a:spcBef>
                <a:spcPts val="0"/>
              </a:spcBef>
              <a:spcAft>
                <a:spcPts val="0"/>
              </a:spcAft>
              <a:buClr>
                <a:schemeClr val="lt2"/>
              </a:buClr>
              <a:buSzPts val="3600"/>
              <a:buNone/>
              <a:defRPr sz="3600">
                <a:solidFill>
                  <a:schemeClr val="lt2"/>
                </a:solidFill>
              </a:defRPr>
            </a:lvl7pPr>
            <a:lvl8pPr lvl="7" algn="ctr" rtl="0">
              <a:lnSpc>
                <a:spcPct val="100000"/>
              </a:lnSpc>
              <a:spcBef>
                <a:spcPts val="0"/>
              </a:spcBef>
              <a:spcAft>
                <a:spcPts val="0"/>
              </a:spcAft>
              <a:buClr>
                <a:schemeClr val="lt2"/>
              </a:buClr>
              <a:buSzPts val="3600"/>
              <a:buNone/>
              <a:defRPr sz="3600">
                <a:solidFill>
                  <a:schemeClr val="lt2"/>
                </a:solidFill>
              </a:defRPr>
            </a:lvl8pPr>
            <a:lvl9pPr lvl="8" algn="ctr" rtl="0">
              <a:lnSpc>
                <a:spcPct val="100000"/>
              </a:lnSpc>
              <a:spcBef>
                <a:spcPts val="0"/>
              </a:spcBef>
              <a:spcAft>
                <a:spcPts val="0"/>
              </a:spcAft>
              <a:buClr>
                <a:schemeClr val="lt2"/>
              </a:buClr>
              <a:buSzPts val="3600"/>
              <a:buNone/>
              <a:defRPr sz="3600">
                <a:solidFill>
                  <a:schemeClr val="lt2"/>
                </a:solidFill>
              </a:defRPr>
            </a:lvl9pPr>
          </a:lstStyle>
          <a:p>
            <a:endParaRPr/>
          </a:p>
        </p:txBody>
      </p:sp>
      <p:sp>
        <p:nvSpPr>
          <p:cNvPr id="67" name="Google Shape;67;p16"/>
          <p:cNvSpPr txBox="1">
            <a:spLocks noGrp="1"/>
          </p:cNvSpPr>
          <p:nvPr>
            <p:ph type="title" idx="7"/>
          </p:nvPr>
        </p:nvSpPr>
        <p:spPr>
          <a:xfrm>
            <a:off x="3538500" y="1770700"/>
            <a:ext cx="20670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2"/>
              </a:buClr>
              <a:buSzPts val="3600"/>
              <a:buNone/>
              <a:defRPr sz="3600">
                <a:solidFill>
                  <a:schemeClr val="lt2"/>
                </a:solidFill>
              </a:defRPr>
            </a:lvl1pPr>
            <a:lvl2pPr lvl="1" algn="ctr" rtl="0">
              <a:lnSpc>
                <a:spcPct val="100000"/>
              </a:lnSpc>
              <a:spcBef>
                <a:spcPts val="0"/>
              </a:spcBef>
              <a:spcAft>
                <a:spcPts val="0"/>
              </a:spcAft>
              <a:buClr>
                <a:schemeClr val="lt2"/>
              </a:buClr>
              <a:buSzPts val="3600"/>
              <a:buNone/>
              <a:defRPr sz="3600">
                <a:solidFill>
                  <a:schemeClr val="lt2"/>
                </a:solidFill>
              </a:defRPr>
            </a:lvl2pPr>
            <a:lvl3pPr lvl="2" algn="ctr" rtl="0">
              <a:lnSpc>
                <a:spcPct val="100000"/>
              </a:lnSpc>
              <a:spcBef>
                <a:spcPts val="0"/>
              </a:spcBef>
              <a:spcAft>
                <a:spcPts val="0"/>
              </a:spcAft>
              <a:buClr>
                <a:schemeClr val="lt2"/>
              </a:buClr>
              <a:buSzPts val="3600"/>
              <a:buNone/>
              <a:defRPr sz="3600">
                <a:solidFill>
                  <a:schemeClr val="lt2"/>
                </a:solidFill>
              </a:defRPr>
            </a:lvl3pPr>
            <a:lvl4pPr lvl="3" algn="ctr" rtl="0">
              <a:lnSpc>
                <a:spcPct val="100000"/>
              </a:lnSpc>
              <a:spcBef>
                <a:spcPts val="0"/>
              </a:spcBef>
              <a:spcAft>
                <a:spcPts val="0"/>
              </a:spcAft>
              <a:buClr>
                <a:schemeClr val="lt2"/>
              </a:buClr>
              <a:buSzPts val="3600"/>
              <a:buNone/>
              <a:defRPr sz="3600">
                <a:solidFill>
                  <a:schemeClr val="lt2"/>
                </a:solidFill>
              </a:defRPr>
            </a:lvl4pPr>
            <a:lvl5pPr lvl="4" algn="ctr" rtl="0">
              <a:lnSpc>
                <a:spcPct val="100000"/>
              </a:lnSpc>
              <a:spcBef>
                <a:spcPts val="0"/>
              </a:spcBef>
              <a:spcAft>
                <a:spcPts val="0"/>
              </a:spcAft>
              <a:buClr>
                <a:schemeClr val="lt2"/>
              </a:buClr>
              <a:buSzPts val="3600"/>
              <a:buNone/>
              <a:defRPr sz="3600">
                <a:solidFill>
                  <a:schemeClr val="lt2"/>
                </a:solidFill>
              </a:defRPr>
            </a:lvl5pPr>
            <a:lvl6pPr lvl="5" algn="ctr" rtl="0">
              <a:lnSpc>
                <a:spcPct val="100000"/>
              </a:lnSpc>
              <a:spcBef>
                <a:spcPts val="0"/>
              </a:spcBef>
              <a:spcAft>
                <a:spcPts val="0"/>
              </a:spcAft>
              <a:buClr>
                <a:schemeClr val="lt2"/>
              </a:buClr>
              <a:buSzPts val="3600"/>
              <a:buNone/>
              <a:defRPr sz="3600">
                <a:solidFill>
                  <a:schemeClr val="lt2"/>
                </a:solidFill>
              </a:defRPr>
            </a:lvl6pPr>
            <a:lvl7pPr lvl="6" algn="ctr" rtl="0">
              <a:lnSpc>
                <a:spcPct val="100000"/>
              </a:lnSpc>
              <a:spcBef>
                <a:spcPts val="0"/>
              </a:spcBef>
              <a:spcAft>
                <a:spcPts val="0"/>
              </a:spcAft>
              <a:buClr>
                <a:schemeClr val="lt2"/>
              </a:buClr>
              <a:buSzPts val="3600"/>
              <a:buNone/>
              <a:defRPr sz="3600">
                <a:solidFill>
                  <a:schemeClr val="lt2"/>
                </a:solidFill>
              </a:defRPr>
            </a:lvl7pPr>
            <a:lvl8pPr lvl="7" algn="ctr" rtl="0">
              <a:lnSpc>
                <a:spcPct val="100000"/>
              </a:lnSpc>
              <a:spcBef>
                <a:spcPts val="0"/>
              </a:spcBef>
              <a:spcAft>
                <a:spcPts val="0"/>
              </a:spcAft>
              <a:buClr>
                <a:schemeClr val="lt2"/>
              </a:buClr>
              <a:buSzPts val="3600"/>
              <a:buNone/>
              <a:defRPr sz="3600">
                <a:solidFill>
                  <a:schemeClr val="lt2"/>
                </a:solidFill>
              </a:defRPr>
            </a:lvl8pPr>
            <a:lvl9pPr lvl="8" algn="ctr" rtl="0">
              <a:lnSpc>
                <a:spcPct val="100000"/>
              </a:lnSpc>
              <a:spcBef>
                <a:spcPts val="0"/>
              </a:spcBef>
              <a:spcAft>
                <a:spcPts val="0"/>
              </a:spcAft>
              <a:buClr>
                <a:schemeClr val="lt2"/>
              </a:buClr>
              <a:buSzPts val="3600"/>
              <a:buNone/>
              <a:defRPr sz="3600">
                <a:solidFill>
                  <a:schemeClr val="lt2"/>
                </a:solidFill>
              </a:defRPr>
            </a:lvl9pPr>
          </a:lstStyle>
          <a:p>
            <a:endParaRPr/>
          </a:p>
        </p:txBody>
      </p:sp>
      <p:sp>
        <p:nvSpPr>
          <p:cNvPr id="68" name="Google Shape;68;p16"/>
          <p:cNvSpPr txBox="1">
            <a:spLocks noGrp="1"/>
          </p:cNvSpPr>
          <p:nvPr>
            <p:ph type="title" idx="8"/>
          </p:nvPr>
        </p:nvSpPr>
        <p:spPr>
          <a:xfrm>
            <a:off x="6028550" y="1770700"/>
            <a:ext cx="20670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2"/>
              </a:buClr>
              <a:buSzPts val="3600"/>
              <a:buNone/>
              <a:defRPr sz="3600">
                <a:solidFill>
                  <a:schemeClr val="lt2"/>
                </a:solidFill>
              </a:defRPr>
            </a:lvl1pPr>
            <a:lvl2pPr lvl="1" algn="ctr" rtl="0">
              <a:lnSpc>
                <a:spcPct val="100000"/>
              </a:lnSpc>
              <a:spcBef>
                <a:spcPts val="0"/>
              </a:spcBef>
              <a:spcAft>
                <a:spcPts val="0"/>
              </a:spcAft>
              <a:buClr>
                <a:schemeClr val="lt2"/>
              </a:buClr>
              <a:buSzPts val="3600"/>
              <a:buNone/>
              <a:defRPr sz="3600">
                <a:solidFill>
                  <a:schemeClr val="lt2"/>
                </a:solidFill>
              </a:defRPr>
            </a:lvl2pPr>
            <a:lvl3pPr lvl="2" algn="ctr" rtl="0">
              <a:lnSpc>
                <a:spcPct val="100000"/>
              </a:lnSpc>
              <a:spcBef>
                <a:spcPts val="0"/>
              </a:spcBef>
              <a:spcAft>
                <a:spcPts val="0"/>
              </a:spcAft>
              <a:buClr>
                <a:schemeClr val="lt2"/>
              </a:buClr>
              <a:buSzPts val="3600"/>
              <a:buNone/>
              <a:defRPr sz="3600">
                <a:solidFill>
                  <a:schemeClr val="lt2"/>
                </a:solidFill>
              </a:defRPr>
            </a:lvl3pPr>
            <a:lvl4pPr lvl="3" algn="ctr" rtl="0">
              <a:lnSpc>
                <a:spcPct val="100000"/>
              </a:lnSpc>
              <a:spcBef>
                <a:spcPts val="0"/>
              </a:spcBef>
              <a:spcAft>
                <a:spcPts val="0"/>
              </a:spcAft>
              <a:buClr>
                <a:schemeClr val="lt2"/>
              </a:buClr>
              <a:buSzPts val="3600"/>
              <a:buNone/>
              <a:defRPr sz="3600">
                <a:solidFill>
                  <a:schemeClr val="lt2"/>
                </a:solidFill>
              </a:defRPr>
            </a:lvl4pPr>
            <a:lvl5pPr lvl="4" algn="ctr" rtl="0">
              <a:lnSpc>
                <a:spcPct val="100000"/>
              </a:lnSpc>
              <a:spcBef>
                <a:spcPts val="0"/>
              </a:spcBef>
              <a:spcAft>
                <a:spcPts val="0"/>
              </a:spcAft>
              <a:buClr>
                <a:schemeClr val="lt2"/>
              </a:buClr>
              <a:buSzPts val="3600"/>
              <a:buNone/>
              <a:defRPr sz="3600">
                <a:solidFill>
                  <a:schemeClr val="lt2"/>
                </a:solidFill>
              </a:defRPr>
            </a:lvl5pPr>
            <a:lvl6pPr lvl="5" algn="ctr" rtl="0">
              <a:lnSpc>
                <a:spcPct val="100000"/>
              </a:lnSpc>
              <a:spcBef>
                <a:spcPts val="0"/>
              </a:spcBef>
              <a:spcAft>
                <a:spcPts val="0"/>
              </a:spcAft>
              <a:buClr>
                <a:schemeClr val="lt2"/>
              </a:buClr>
              <a:buSzPts val="3600"/>
              <a:buNone/>
              <a:defRPr sz="3600">
                <a:solidFill>
                  <a:schemeClr val="lt2"/>
                </a:solidFill>
              </a:defRPr>
            </a:lvl6pPr>
            <a:lvl7pPr lvl="6" algn="ctr" rtl="0">
              <a:lnSpc>
                <a:spcPct val="100000"/>
              </a:lnSpc>
              <a:spcBef>
                <a:spcPts val="0"/>
              </a:spcBef>
              <a:spcAft>
                <a:spcPts val="0"/>
              </a:spcAft>
              <a:buClr>
                <a:schemeClr val="lt2"/>
              </a:buClr>
              <a:buSzPts val="3600"/>
              <a:buNone/>
              <a:defRPr sz="3600">
                <a:solidFill>
                  <a:schemeClr val="lt2"/>
                </a:solidFill>
              </a:defRPr>
            </a:lvl7pPr>
            <a:lvl8pPr lvl="7" algn="ctr" rtl="0">
              <a:lnSpc>
                <a:spcPct val="100000"/>
              </a:lnSpc>
              <a:spcBef>
                <a:spcPts val="0"/>
              </a:spcBef>
              <a:spcAft>
                <a:spcPts val="0"/>
              </a:spcAft>
              <a:buClr>
                <a:schemeClr val="lt2"/>
              </a:buClr>
              <a:buSzPts val="3600"/>
              <a:buNone/>
              <a:defRPr sz="3600">
                <a:solidFill>
                  <a:schemeClr val="lt2"/>
                </a:solidFill>
              </a:defRPr>
            </a:lvl8pPr>
            <a:lvl9pPr lvl="8" algn="ctr" rtl="0">
              <a:lnSpc>
                <a:spcPct val="100000"/>
              </a:lnSpc>
              <a:spcBef>
                <a:spcPts val="0"/>
              </a:spcBef>
              <a:spcAft>
                <a:spcPts val="0"/>
              </a:spcAft>
              <a:buClr>
                <a:schemeClr val="lt2"/>
              </a:buClr>
              <a:buSzPts val="3600"/>
              <a:buNone/>
              <a:defRPr sz="3600">
                <a:solidFill>
                  <a:schemeClr val="lt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Text">
  <p:cSld name="TITLE_1">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ctrTitle"/>
          </p:nvPr>
        </p:nvSpPr>
        <p:spPr>
          <a:xfrm>
            <a:off x="4285500" y="2832875"/>
            <a:ext cx="3657300" cy="644700"/>
          </a:xfrm>
          <a:prstGeom prst="rect">
            <a:avLst/>
          </a:prstGeom>
          <a:noFill/>
          <a:ln>
            <a:noFill/>
          </a:ln>
          <a:effectLst>
            <a:outerShdw blurRad="57150" dist="19050" dir="5400000" algn="bl" rotWithShape="0">
              <a:srgbClr val="76A5AF">
                <a:alpha val="87450"/>
              </a:srgbClr>
            </a:outerShdw>
          </a:effectLst>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6000"/>
              <a:buNone/>
              <a:defRPr sz="6000" b="1">
                <a:solidFill>
                  <a:schemeClr val="lt1"/>
                </a:solidFill>
              </a:defRPr>
            </a:lvl1pPr>
            <a:lvl2pPr lvl="1" algn="ctr" rtl="0">
              <a:lnSpc>
                <a:spcPct val="100000"/>
              </a:lnSpc>
              <a:spcBef>
                <a:spcPts val="0"/>
              </a:spcBef>
              <a:spcAft>
                <a:spcPts val="0"/>
              </a:spcAft>
              <a:buClr>
                <a:schemeClr val="lt1"/>
              </a:buClr>
              <a:buSzPts val="3600"/>
              <a:buNone/>
              <a:defRPr sz="3600" b="1">
                <a:solidFill>
                  <a:schemeClr val="lt1"/>
                </a:solidFill>
              </a:defRPr>
            </a:lvl2pPr>
            <a:lvl3pPr lvl="2" algn="ctr" rtl="0">
              <a:lnSpc>
                <a:spcPct val="100000"/>
              </a:lnSpc>
              <a:spcBef>
                <a:spcPts val="0"/>
              </a:spcBef>
              <a:spcAft>
                <a:spcPts val="0"/>
              </a:spcAft>
              <a:buClr>
                <a:schemeClr val="lt1"/>
              </a:buClr>
              <a:buSzPts val="3600"/>
              <a:buNone/>
              <a:defRPr sz="3600" b="1">
                <a:solidFill>
                  <a:schemeClr val="lt1"/>
                </a:solidFill>
              </a:defRPr>
            </a:lvl3pPr>
            <a:lvl4pPr lvl="3" algn="ctr" rtl="0">
              <a:lnSpc>
                <a:spcPct val="100000"/>
              </a:lnSpc>
              <a:spcBef>
                <a:spcPts val="0"/>
              </a:spcBef>
              <a:spcAft>
                <a:spcPts val="0"/>
              </a:spcAft>
              <a:buClr>
                <a:schemeClr val="lt1"/>
              </a:buClr>
              <a:buSzPts val="3600"/>
              <a:buNone/>
              <a:defRPr sz="3600" b="1">
                <a:solidFill>
                  <a:schemeClr val="lt1"/>
                </a:solidFill>
              </a:defRPr>
            </a:lvl4pPr>
            <a:lvl5pPr lvl="4" algn="ctr" rtl="0">
              <a:lnSpc>
                <a:spcPct val="100000"/>
              </a:lnSpc>
              <a:spcBef>
                <a:spcPts val="0"/>
              </a:spcBef>
              <a:spcAft>
                <a:spcPts val="0"/>
              </a:spcAft>
              <a:buClr>
                <a:schemeClr val="lt1"/>
              </a:buClr>
              <a:buSzPts val="3600"/>
              <a:buNone/>
              <a:defRPr sz="3600" b="1">
                <a:solidFill>
                  <a:schemeClr val="lt1"/>
                </a:solidFill>
              </a:defRPr>
            </a:lvl5pPr>
            <a:lvl6pPr lvl="5" algn="ctr" rtl="0">
              <a:lnSpc>
                <a:spcPct val="100000"/>
              </a:lnSpc>
              <a:spcBef>
                <a:spcPts val="0"/>
              </a:spcBef>
              <a:spcAft>
                <a:spcPts val="0"/>
              </a:spcAft>
              <a:buClr>
                <a:schemeClr val="lt1"/>
              </a:buClr>
              <a:buSzPts val="3600"/>
              <a:buNone/>
              <a:defRPr sz="3600" b="1">
                <a:solidFill>
                  <a:schemeClr val="lt1"/>
                </a:solidFill>
              </a:defRPr>
            </a:lvl6pPr>
            <a:lvl7pPr lvl="6" algn="ctr" rtl="0">
              <a:lnSpc>
                <a:spcPct val="100000"/>
              </a:lnSpc>
              <a:spcBef>
                <a:spcPts val="0"/>
              </a:spcBef>
              <a:spcAft>
                <a:spcPts val="0"/>
              </a:spcAft>
              <a:buClr>
                <a:schemeClr val="lt1"/>
              </a:buClr>
              <a:buSzPts val="3600"/>
              <a:buNone/>
              <a:defRPr sz="3600" b="1">
                <a:solidFill>
                  <a:schemeClr val="lt1"/>
                </a:solidFill>
              </a:defRPr>
            </a:lvl7pPr>
            <a:lvl8pPr lvl="7" algn="ctr" rtl="0">
              <a:lnSpc>
                <a:spcPct val="100000"/>
              </a:lnSpc>
              <a:spcBef>
                <a:spcPts val="0"/>
              </a:spcBef>
              <a:spcAft>
                <a:spcPts val="0"/>
              </a:spcAft>
              <a:buClr>
                <a:schemeClr val="lt1"/>
              </a:buClr>
              <a:buSzPts val="3600"/>
              <a:buNone/>
              <a:defRPr sz="3600" b="1">
                <a:solidFill>
                  <a:schemeClr val="lt1"/>
                </a:solidFill>
              </a:defRPr>
            </a:lvl8pPr>
            <a:lvl9pPr lvl="8" algn="ctr" rtl="0">
              <a:lnSpc>
                <a:spcPct val="100000"/>
              </a:lnSpc>
              <a:spcBef>
                <a:spcPts val="0"/>
              </a:spcBef>
              <a:spcAft>
                <a:spcPts val="0"/>
              </a:spcAft>
              <a:buClr>
                <a:schemeClr val="lt1"/>
              </a:buClr>
              <a:buSzPts val="3600"/>
              <a:buNone/>
              <a:defRPr sz="3600" b="1">
                <a:solidFill>
                  <a:schemeClr val="lt1"/>
                </a:solidFill>
              </a:defRPr>
            </a:lvl9pPr>
          </a:lstStyle>
          <a:p>
            <a:endParaRPr/>
          </a:p>
        </p:txBody>
      </p:sp>
      <p:sp>
        <p:nvSpPr>
          <p:cNvPr id="71" name="Google Shape;71;p17"/>
          <p:cNvSpPr txBox="1">
            <a:spLocks noGrp="1"/>
          </p:cNvSpPr>
          <p:nvPr>
            <p:ph type="subTitle" idx="1"/>
          </p:nvPr>
        </p:nvSpPr>
        <p:spPr>
          <a:xfrm>
            <a:off x="4144050" y="3549850"/>
            <a:ext cx="3940200" cy="464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ctrTitle"/>
          </p:nvPr>
        </p:nvSpPr>
        <p:spPr>
          <a:xfrm>
            <a:off x="1850525" y="1157925"/>
            <a:ext cx="5442900" cy="2603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3000" b="1">
                <a:solidFill>
                  <a:schemeClr val="lt1"/>
                </a:solidFill>
              </a:defRPr>
            </a:lvl1pPr>
            <a:lvl2pPr lvl="1" algn="ctr" rtl="0">
              <a:lnSpc>
                <a:spcPct val="100000"/>
              </a:lnSpc>
              <a:spcBef>
                <a:spcPts val="0"/>
              </a:spcBef>
              <a:spcAft>
                <a:spcPts val="0"/>
              </a:spcAft>
              <a:buClr>
                <a:schemeClr val="lt1"/>
              </a:buClr>
              <a:buSzPts val="3000"/>
              <a:buNone/>
              <a:defRPr sz="3000" b="1">
                <a:solidFill>
                  <a:schemeClr val="lt1"/>
                </a:solidFill>
              </a:defRPr>
            </a:lvl2pPr>
            <a:lvl3pPr lvl="2" algn="ctr" rtl="0">
              <a:lnSpc>
                <a:spcPct val="100000"/>
              </a:lnSpc>
              <a:spcBef>
                <a:spcPts val="0"/>
              </a:spcBef>
              <a:spcAft>
                <a:spcPts val="0"/>
              </a:spcAft>
              <a:buClr>
                <a:schemeClr val="lt1"/>
              </a:buClr>
              <a:buSzPts val="3000"/>
              <a:buNone/>
              <a:defRPr sz="3000" b="1">
                <a:solidFill>
                  <a:schemeClr val="lt1"/>
                </a:solidFill>
              </a:defRPr>
            </a:lvl3pPr>
            <a:lvl4pPr lvl="3" algn="ctr" rtl="0">
              <a:lnSpc>
                <a:spcPct val="100000"/>
              </a:lnSpc>
              <a:spcBef>
                <a:spcPts val="0"/>
              </a:spcBef>
              <a:spcAft>
                <a:spcPts val="0"/>
              </a:spcAft>
              <a:buClr>
                <a:schemeClr val="lt1"/>
              </a:buClr>
              <a:buSzPts val="3000"/>
              <a:buNone/>
              <a:defRPr sz="3000" b="1">
                <a:solidFill>
                  <a:schemeClr val="lt1"/>
                </a:solidFill>
              </a:defRPr>
            </a:lvl4pPr>
            <a:lvl5pPr lvl="4" algn="ctr" rtl="0">
              <a:lnSpc>
                <a:spcPct val="100000"/>
              </a:lnSpc>
              <a:spcBef>
                <a:spcPts val="0"/>
              </a:spcBef>
              <a:spcAft>
                <a:spcPts val="0"/>
              </a:spcAft>
              <a:buClr>
                <a:schemeClr val="lt1"/>
              </a:buClr>
              <a:buSzPts val="3000"/>
              <a:buNone/>
              <a:defRPr sz="3000" b="1">
                <a:solidFill>
                  <a:schemeClr val="lt1"/>
                </a:solidFill>
              </a:defRPr>
            </a:lvl5pPr>
            <a:lvl6pPr lvl="5" algn="ctr" rtl="0">
              <a:lnSpc>
                <a:spcPct val="100000"/>
              </a:lnSpc>
              <a:spcBef>
                <a:spcPts val="0"/>
              </a:spcBef>
              <a:spcAft>
                <a:spcPts val="0"/>
              </a:spcAft>
              <a:buClr>
                <a:schemeClr val="lt1"/>
              </a:buClr>
              <a:buSzPts val="3000"/>
              <a:buNone/>
              <a:defRPr sz="3000" b="1">
                <a:solidFill>
                  <a:schemeClr val="lt1"/>
                </a:solidFill>
              </a:defRPr>
            </a:lvl6pPr>
            <a:lvl7pPr lvl="6" algn="ctr" rtl="0">
              <a:lnSpc>
                <a:spcPct val="100000"/>
              </a:lnSpc>
              <a:spcBef>
                <a:spcPts val="0"/>
              </a:spcBef>
              <a:spcAft>
                <a:spcPts val="0"/>
              </a:spcAft>
              <a:buClr>
                <a:schemeClr val="lt1"/>
              </a:buClr>
              <a:buSzPts val="3000"/>
              <a:buNone/>
              <a:defRPr sz="3000" b="1">
                <a:solidFill>
                  <a:schemeClr val="lt1"/>
                </a:solidFill>
              </a:defRPr>
            </a:lvl7pPr>
            <a:lvl8pPr lvl="7" algn="ctr" rtl="0">
              <a:lnSpc>
                <a:spcPct val="100000"/>
              </a:lnSpc>
              <a:spcBef>
                <a:spcPts val="0"/>
              </a:spcBef>
              <a:spcAft>
                <a:spcPts val="0"/>
              </a:spcAft>
              <a:buClr>
                <a:schemeClr val="lt1"/>
              </a:buClr>
              <a:buSzPts val="3000"/>
              <a:buNone/>
              <a:defRPr sz="3000" b="1">
                <a:solidFill>
                  <a:schemeClr val="lt1"/>
                </a:solidFill>
              </a:defRPr>
            </a:lvl8pPr>
            <a:lvl9pPr lvl="8" algn="ctr" rtl="0">
              <a:lnSpc>
                <a:spcPct val="100000"/>
              </a:lnSpc>
              <a:spcBef>
                <a:spcPts val="0"/>
              </a:spcBef>
              <a:spcAft>
                <a:spcPts val="0"/>
              </a:spcAft>
              <a:buClr>
                <a:schemeClr val="lt1"/>
              </a:buClr>
              <a:buSzPts val="3000"/>
              <a:buNone/>
              <a:defRPr sz="3000" b="1">
                <a:solidFill>
                  <a:schemeClr val="lt1"/>
                </a:solidFill>
              </a:defRPr>
            </a:lvl9pPr>
          </a:lstStyle>
          <a:p>
            <a:endParaRPr/>
          </a:p>
        </p:txBody>
      </p:sp>
      <p:sp>
        <p:nvSpPr>
          <p:cNvPr id="74" name="Google Shape;74;p18"/>
          <p:cNvSpPr txBox="1">
            <a:spLocks noGrp="1"/>
          </p:cNvSpPr>
          <p:nvPr>
            <p:ph type="subTitle" idx="1"/>
          </p:nvPr>
        </p:nvSpPr>
        <p:spPr>
          <a:xfrm>
            <a:off x="2481900" y="3945600"/>
            <a:ext cx="4180200" cy="464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3762670" y="3177750"/>
            <a:ext cx="3068700" cy="598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3600"/>
              <a:buNone/>
              <a:defRPr sz="3600">
                <a:solidFill>
                  <a:schemeClr val="lt1"/>
                </a:solidFill>
              </a:defRPr>
            </a:lvl1pPr>
            <a:lvl2pPr lvl="1" algn="l" rtl="0">
              <a:lnSpc>
                <a:spcPct val="100000"/>
              </a:lnSpc>
              <a:spcBef>
                <a:spcPts val="0"/>
              </a:spcBef>
              <a:spcAft>
                <a:spcPts val="0"/>
              </a:spcAft>
              <a:buClr>
                <a:schemeClr val="lt1"/>
              </a:buClr>
              <a:buSzPts val="3600"/>
              <a:buNone/>
              <a:defRPr sz="3600">
                <a:solidFill>
                  <a:schemeClr val="lt1"/>
                </a:solidFill>
              </a:defRPr>
            </a:lvl2pPr>
            <a:lvl3pPr lvl="2" algn="l" rtl="0">
              <a:lnSpc>
                <a:spcPct val="100000"/>
              </a:lnSpc>
              <a:spcBef>
                <a:spcPts val="0"/>
              </a:spcBef>
              <a:spcAft>
                <a:spcPts val="0"/>
              </a:spcAft>
              <a:buClr>
                <a:schemeClr val="lt1"/>
              </a:buClr>
              <a:buSzPts val="3600"/>
              <a:buNone/>
              <a:defRPr sz="3600">
                <a:solidFill>
                  <a:schemeClr val="lt1"/>
                </a:solidFill>
              </a:defRPr>
            </a:lvl3pPr>
            <a:lvl4pPr lvl="3" algn="l" rtl="0">
              <a:lnSpc>
                <a:spcPct val="100000"/>
              </a:lnSpc>
              <a:spcBef>
                <a:spcPts val="0"/>
              </a:spcBef>
              <a:spcAft>
                <a:spcPts val="0"/>
              </a:spcAft>
              <a:buClr>
                <a:schemeClr val="lt1"/>
              </a:buClr>
              <a:buSzPts val="3600"/>
              <a:buNone/>
              <a:defRPr sz="3600">
                <a:solidFill>
                  <a:schemeClr val="lt1"/>
                </a:solidFill>
              </a:defRPr>
            </a:lvl4pPr>
            <a:lvl5pPr lvl="4" algn="l" rtl="0">
              <a:lnSpc>
                <a:spcPct val="100000"/>
              </a:lnSpc>
              <a:spcBef>
                <a:spcPts val="0"/>
              </a:spcBef>
              <a:spcAft>
                <a:spcPts val="0"/>
              </a:spcAft>
              <a:buClr>
                <a:schemeClr val="lt1"/>
              </a:buClr>
              <a:buSzPts val="3600"/>
              <a:buNone/>
              <a:defRPr sz="3600">
                <a:solidFill>
                  <a:schemeClr val="lt1"/>
                </a:solidFill>
              </a:defRPr>
            </a:lvl5pPr>
            <a:lvl6pPr lvl="5" algn="l" rtl="0">
              <a:lnSpc>
                <a:spcPct val="100000"/>
              </a:lnSpc>
              <a:spcBef>
                <a:spcPts val="0"/>
              </a:spcBef>
              <a:spcAft>
                <a:spcPts val="0"/>
              </a:spcAft>
              <a:buClr>
                <a:schemeClr val="lt1"/>
              </a:buClr>
              <a:buSzPts val="3600"/>
              <a:buNone/>
              <a:defRPr sz="3600">
                <a:solidFill>
                  <a:schemeClr val="lt1"/>
                </a:solidFill>
              </a:defRPr>
            </a:lvl6pPr>
            <a:lvl7pPr lvl="6" algn="l" rtl="0">
              <a:lnSpc>
                <a:spcPct val="100000"/>
              </a:lnSpc>
              <a:spcBef>
                <a:spcPts val="0"/>
              </a:spcBef>
              <a:spcAft>
                <a:spcPts val="0"/>
              </a:spcAft>
              <a:buClr>
                <a:schemeClr val="lt1"/>
              </a:buClr>
              <a:buSzPts val="3600"/>
              <a:buNone/>
              <a:defRPr sz="3600">
                <a:solidFill>
                  <a:schemeClr val="lt1"/>
                </a:solidFill>
              </a:defRPr>
            </a:lvl7pPr>
            <a:lvl8pPr lvl="7" algn="l" rtl="0">
              <a:lnSpc>
                <a:spcPct val="100000"/>
              </a:lnSpc>
              <a:spcBef>
                <a:spcPts val="0"/>
              </a:spcBef>
              <a:spcAft>
                <a:spcPts val="0"/>
              </a:spcAft>
              <a:buClr>
                <a:schemeClr val="lt1"/>
              </a:buClr>
              <a:buSzPts val="3600"/>
              <a:buNone/>
              <a:defRPr sz="3600">
                <a:solidFill>
                  <a:schemeClr val="lt1"/>
                </a:solidFill>
              </a:defRPr>
            </a:lvl8pPr>
            <a:lvl9pPr lvl="8" algn="l"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77" name="Google Shape;77;p19"/>
          <p:cNvSpPr txBox="1">
            <a:spLocks noGrp="1"/>
          </p:cNvSpPr>
          <p:nvPr>
            <p:ph type="title" idx="2"/>
          </p:nvPr>
        </p:nvSpPr>
        <p:spPr>
          <a:xfrm>
            <a:off x="1048270" y="3287500"/>
            <a:ext cx="2412900" cy="931500"/>
          </a:xfrm>
          <a:prstGeom prst="rect">
            <a:avLst/>
          </a:prstGeom>
          <a:noFill/>
          <a:ln>
            <a:noFill/>
          </a:ln>
          <a:effectLst>
            <a:outerShdw blurRad="114300" dist="28575" dir="6360000" algn="bl" rotWithShape="0">
              <a:schemeClr val="accent1">
                <a:alpha val="49410"/>
              </a:schemeClr>
            </a:outerShdw>
          </a:effectLst>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6000"/>
              <a:buNone/>
              <a:defRPr sz="6000">
                <a:solidFill>
                  <a:schemeClr val="lt1"/>
                </a:solidFill>
              </a:defRPr>
            </a:lvl1pPr>
            <a:lvl2pPr lvl="1" algn="ctr" rtl="0">
              <a:lnSpc>
                <a:spcPct val="100000"/>
              </a:lnSpc>
              <a:spcBef>
                <a:spcPts val="0"/>
              </a:spcBef>
              <a:spcAft>
                <a:spcPts val="0"/>
              </a:spcAft>
              <a:buClr>
                <a:schemeClr val="lt1"/>
              </a:buClr>
              <a:buSzPts val="7200"/>
              <a:buNone/>
              <a:defRPr sz="7200">
                <a:solidFill>
                  <a:schemeClr val="lt1"/>
                </a:solidFill>
              </a:defRPr>
            </a:lvl2pPr>
            <a:lvl3pPr lvl="2" algn="ctr" rtl="0">
              <a:lnSpc>
                <a:spcPct val="100000"/>
              </a:lnSpc>
              <a:spcBef>
                <a:spcPts val="0"/>
              </a:spcBef>
              <a:spcAft>
                <a:spcPts val="0"/>
              </a:spcAft>
              <a:buClr>
                <a:schemeClr val="lt1"/>
              </a:buClr>
              <a:buSzPts val="7200"/>
              <a:buNone/>
              <a:defRPr sz="7200">
                <a:solidFill>
                  <a:schemeClr val="lt1"/>
                </a:solidFill>
              </a:defRPr>
            </a:lvl3pPr>
            <a:lvl4pPr lvl="3" algn="ctr" rtl="0">
              <a:lnSpc>
                <a:spcPct val="100000"/>
              </a:lnSpc>
              <a:spcBef>
                <a:spcPts val="0"/>
              </a:spcBef>
              <a:spcAft>
                <a:spcPts val="0"/>
              </a:spcAft>
              <a:buClr>
                <a:schemeClr val="lt1"/>
              </a:buClr>
              <a:buSzPts val="7200"/>
              <a:buNone/>
              <a:defRPr sz="7200">
                <a:solidFill>
                  <a:schemeClr val="lt1"/>
                </a:solidFill>
              </a:defRPr>
            </a:lvl4pPr>
            <a:lvl5pPr lvl="4" algn="ctr" rtl="0">
              <a:lnSpc>
                <a:spcPct val="100000"/>
              </a:lnSpc>
              <a:spcBef>
                <a:spcPts val="0"/>
              </a:spcBef>
              <a:spcAft>
                <a:spcPts val="0"/>
              </a:spcAft>
              <a:buClr>
                <a:schemeClr val="lt1"/>
              </a:buClr>
              <a:buSzPts val="7200"/>
              <a:buNone/>
              <a:defRPr sz="7200">
                <a:solidFill>
                  <a:schemeClr val="lt1"/>
                </a:solidFill>
              </a:defRPr>
            </a:lvl5pPr>
            <a:lvl6pPr lvl="5" algn="ctr" rtl="0">
              <a:lnSpc>
                <a:spcPct val="100000"/>
              </a:lnSpc>
              <a:spcBef>
                <a:spcPts val="0"/>
              </a:spcBef>
              <a:spcAft>
                <a:spcPts val="0"/>
              </a:spcAft>
              <a:buClr>
                <a:schemeClr val="lt1"/>
              </a:buClr>
              <a:buSzPts val="7200"/>
              <a:buNone/>
              <a:defRPr sz="7200">
                <a:solidFill>
                  <a:schemeClr val="lt1"/>
                </a:solidFill>
              </a:defRPr>
            </a:lvl6pPr>
            <a:lvl7pPr lvl="6" algn="ctr" rtl="0">
              <a:lnSpc>
                <a:spcPct val="100000"/>
              </a:lnSpc>
              <a:spcBef>
                <a:spcPts val="0"/>
              </a:spcBef>
              <a:spcAft>
                <a:spcPts val="0"/>
              </a:spcAft>
              <a:buClr>
                <a:schemeClr val="lt1"/>
              </a:buClr>
              <a:buSzPts val="7200"/>
              <a:buNone/>
              <a:defRPr sz="7200">
                <a:solidFill>
                  <a:schemeClr val="lt1"/>
                </a:solidFill>
              </a:defRPr>
            </a:lvl7pPr>
            <a:lvl8pPr lvl="7" algn="ctr" rtl="0">
              <a:lnSpc>
                <a:spcPct val="100000"/>
              </a:lnSpc>
              <a:spcBef>
                <a:spcPts val="0"/>
              </a:spcBef>
              <a:spcAft>
                <a:spcPts val="0"/>
              </a:spcAft>
              <a:buClr>
                <a:schemeClr val="lt1"/>
              </a:buClr>
              <a:buSzPts val="7200"/>
              <a:buNone/>
              <a:defRPr sz="7200">
                <a:solidFill>
                  <a:schemeClr val="lt1"/>
                </a:solidFill>
              </a:defRPr>
            </a:lvl8pPr>
            <a:lvl9pPr lvl="8" algn="ctr" rtl="0">
              <a:lnSpc>
                <a:spcPct val="100000"/>
              </a:lnSpc>
              <a:spcBef>
                <a:spcPts val="0"/>
              </a:spcBef>
              <a:spcAft>
                <a:spcPts val="0"/>
              </a:spcAft>
              <a:buClr>
                <a:schemeClr val="lt1"/>
              </a:buClr>
              <a:buSzPts val="7200"/>
              <a:buNone/>
              <a:defRPr sz="7200">
                <a:solidFill>
                  <a:schemeClr val="lt1"/>
                </a:solidFill>
              </a:defRPr>
            </a:lvl9pPr>
          </a:lstStyle>
          <a:p>
            <a:endParaRPr/>
          </a:p>
        </p:txBody>
      </p:sp>
      <p:sp>
        <p:nvSpPr>
          <p:cNvPr id="78" name="Google Shape;78;p19"/>
          <p:cNvSpPr txBox="1">
            <a:spLocks noGrp="1"/>
          </p:cNvSpPr>
          <p:nvPr>
            <p:ph type="subTitle" idx="1"/>
          </p:nvPr>
        </p:nvSpPr>
        <p:spPr>
          <a:xfrm>
            <a:off x="3762670" y="3720650"/>
            <a:ext cx="3068700" cy="464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1400"/>
              <a:buNone/>
              <a:defRPr sz="1400">
                <a:solidFill>
                  <a:schemeClr val="accent1"/>
                </a:solidFill>
              </a:defRPr>
            </a:lvl1pPr>
            <a:lvl2pPr lvl="1" algn="l" rtl="0">
              <a:lnSpc>
                <a:spcPct val="100000"/>
              </a:lnSpc>
              <a:spcBef>
                <a:spcPts val="0"/>
              </a:spcBef>
              <a:spcAft>
                <a:spcPts val="0"/>
              </a:spcAft>
              <a:buClr>
                <a:schemeClr val="accent1"/>
              </a:buClr>
              <a:buSzPts val="1400"/>
              <a:buNone/>
              <a:defRPr>
                <a:solidFill>
                  <a:schemeClr val="accent1"/>
                </a:solidFill>
              </a:defRPr>
            </a:lvl2pPr>
            <a:lvl3pPr lvl="2" algn="l" rtl="0">
              <a:lnSpc>
                <a:spcPct val="100000"/>
              </a:lnSpc>
              <a:spcBef>
                <a:spcPts val="0"/>
              </a:spcBef>
              <a:spcAft>
                <a:spcPts val="0"/>
              </a:spcAft>
              <a:buClr>
                <a:schemeClr val="accent1"/>
              </a:buClr>
              <a:buSzPts val="1400"/>
              <a:buNone/>
              <a:defRPr>
                <a:solidFill>
                  <a:schemeClr val="accent1"/>
                </a:solidFill>
              </a:defRPr>
            </a:lvl3pPr>
            <a:lvl4pPr lvl="3" algn="l" rtl="0">
              <a:lnSpc>
                <a:spcPct val="100000"/>
              </a:lnSpc>
              <a:spcBef>
                <a:spcPts val="0"/>
              </a:spcBef>
              <a:spcAft>
                <a:spcPts val="0"/>
              </a:spcAft>
              <a:buClr>
                <a:schemeClr val="accent1"/>
              </a:buClr>
              <a:buSzPts val="1400"/>
              <a:buNone/>
              <a:defRPr>
                <a:solidFill>
                  <a:schemeClr val="accent1"/>
                </a:solidFill>
              </a:defRPr>
            </a:lvl4pPr>
            <a:lvl5pPr lvl="4" algn="l" rtl="0">
              <a:lnSpc>
                <a:spcPct val="100000"/>
              </a:lnSpc>
              <a:spcBef>
                <a:spcPts val="0"/>
              </a:spcBef>
              <a:spcAft>
                <a:spcPts val="0"/>
              </a:spcAft>
              <a:buClr>
                <a:schemeClr val="accent1"/>
              </a:buClr>
              <a:buSzPts val="1400"/>
              <a:buNone/>
              <a:defRPr>
                <a:solidFill>
                  <a:schemeClr val="accent1"/>
                </a:solidFill>
              </a:defRPr>
            </a:lvl5pPr>
            <a:lvl6pPr lvl="5" algn="l" rtl="0">
              <a:lnSpc>
                <a:spcPct val="100000"/>
              </a:lnSpc>
              <a:spcBef>
                <a:spcPts val="0"/>
              </a:spcBef>
              <a:spcAft>
                <a:spcPts val="0"/>
              </a:spcAft>
              <a:buClr>
                <a:schemeClr val="accent1"/>
              </a:buClr>
              <a:buSzPts val="1400"/>
              <a:buNone/>
              <a:defRPr>
                <a:solidFill>
                  <a:schemeClr val="accent1"/>
                </a:solidFill>
              </a:defRPr>
            </a:lvl6pPr>
            <a:lvl7pPr lvl="6" algn="l" rtl="0">
              <a:lnSpc>
                <a:spcPct val="100000"/>
              </a:lnSpc>
              <a:spcBef>
                <a:spcPts val="0"/>
              </a:spcBef>
              <a:spcAft>
                <a:spcPts val="0"/>
              </a:spcAft>
              <a:buClr>
                <a:schemeClr val="accent1"/>
              </a:buClr>
              <a:buSzPts val="1400"/>
              <a:buNone/>
              <a:defRPr>
                <a:solidFill>
                  <a:schemeClr val="accent1"/>
                </a:solidFill>
              </a:defRPr>
            </a:lvl7pPr>
            <a:lvl8pPr lvl="7" algn="l" rtl="0">
              <a:lnSpc>
                <a:spcPct val="100000"/>
              </a:lnSpc>
              <a:spcBef>
                <a:spcPts val="0"/>
              </a:spcBef>
              <a:spcAft>
                <a:spcPts val="0"/>
              </a:spcAft>
              <a:buClr>
                <a:schemeClr val="accent1"/>
              </a:buClr>
              <a:buSzPts val="1400"/>
              <a:buNone/>
              <a:defRPr>
                <a:solidFill>
                  <a:schemeClr val="accent1"/>
                </a:solidFill>
              </a:defRPr>
            </a:lvl8pPr>
            <a:lvl9pPr lvl="8" algn="l" rtl="0">
              <a:lnSpc>
                <a:spcPct val="100000"/>
              </a:lnSpc>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81" name="Google Shape;81;p20"/>
          <p:cNvSpPr txBox="1">
            <a:spLocks noGrp="1"/>
          </p:cNvSpPr>
          <p:nvPr>
            <p:ph type="body" idx="1"/>
          </p:nvPr>
        </p:nvSpPr>
        <p:spPr>
          <a:xfrm>
            <a:off x="938500" y="1659275"/>
            <a:ext cx="4946400" cy="27609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1937338" y="2463175"/>
            <a:ext cx="23901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84" name="Google Shape;84;p21"/>
          <p:cNvSpPr txBox="1">
            <a:spLocks noGrp="1"/>
          </p:cNvSpPr>
          <p:nvPr>
            <p:ph type="subTitle" idx="1"/>
          </p:nvPr>
        </p:nvSpPr>
        <p:spPr>
          <a:xfrm>
            <a:off x="1937338" y="3148075"/>
            <a:ext cx="23901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85" name="Google Shape;85;p21"/>
          <p:cNvSpPr txBox="1">
            <a:spLocks noGrp="1"/>
          </p:cNvSpPr>
          <p:nvPr>
            <p:ph type="title" idx="2"/>
          </p:nvPr>
        </p:nvSpPr>
        <p:spPr>
          <a:xfrm>
            <a:off x="4816563" y="2463175"/>
            <a:ext cx="23901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86" name="Google Shape;86;p21"/>
          <p:cNvSpPr txBox="1">
            <a:spLocks noGrp="1"/>
          </p:cNvSpPr>
          <p:nvPr>
            <p:ph type="subTitle" idx="3"/>
          </p:nvPr>
        </p:nvSpPr>
        <p:spPr>
          <a:xfrm>
            <a:off x="4816563" y="3148075"/>
            <a:ext cx="23901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87" name="Google Shape;87;p21"/>
          <p:cNvSpPr txBox="1">
            <a:spLocks noGrp="1"/>
          </p:cNvSpPr>
          <p:nvPr>
            <p:ph type="title" idx="4"/>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hree Columns ">
  <p:cSld name="SECTION_TITLE_AND_DESCRIPTION_1_1">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3538497" y="27679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90" name="Google Shape;90;p22"/>
          <p:cNvSpPr txBox="1">
            <a:spLocks noGrp="1"/>
          </p:cNvSpPr>
          <p:nvPr>
            <p:ph type="subTitle" idx="1"/>
          </p:nvPr>
        </p:nvSpPr>
        <p:spPr>
          <a:xfrm>
            <a:off x="3538497" y="34528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1" name="Google Shape;91;p22"/>
          <p:cNvSpPr txBox="1">
            <a:spLocks noGrp="1"/>
          </p:cNvSpPr>
          <p:nvPr>
            <p:ph type="title" idx="2"/>
          </p:nvPr>
        </p:nvSpPr>
        <p:spPr>
          <a:xfrm>
            <a:off x="6028553" y="27679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92" name="Google Shape;92;p22"/>
          <p:cNvSpPr txBox="1">
            <a:spLocks noGrp="1"/>
          </p:cNvSpPr>
          <p:nvPr>
            <p:ph type="subTitle" idx="3"/>
          </p:nvPr>
        </p:nvSpPr>
        <p:spPr>
          <a:xfrm>
            <a:off x="6028553" y="34528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3" name="Google Shape;93;p22"/>
          <p:cNvSpPr txBox="1">
            <a:spLocks noGrp="1"/>
          </p:cNvSpPr>
          <p:nvPr>
            <p:ph type="title" idx="4"/>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94" name="Google Shape;94;p22"/>
          <p:cNvSpPr txBox="1">
            <a:spLocks noGrp="1"/>
          </p:cNvSpPr>
          <p:nvPr>
            <p:ph type="title" idx="5"/>
          </p:nvPr>
        </p:nvSpPr>
        <p:spPr>
          <a:xfrm>
            <a:off x="1048447" y="27679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95" name="Google Shape;95;p22"/>
          <p:cNvSpPr txBox="1">
            <a:spLocks noGrp="1"/>
          </p:cNvSpPr>
          <p:nvPr>
            <p:ph type="subTitle" idx="6"/>
          </p:nvPr>
        </p:nvSpPr>
        <p:spPr>
          <a:xfrm>
            <a:off x="1048447" y="34528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929477" y="436183"/>
            <a:ext cx="2746500" cy="4090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3000"/>
              <a:buNone/>
              <a:defRPr sz="3000">
                <a:solidFill>
                  <a:schemeClr val="accent1"/>
                </a:solidFill>
              </a:defRPr>
            </a:lvl1pPr>
            <a:lvl2pPr lvl="1" algn="l" rtl="0">
              <a:lnSpc>
                <a:spcPct val="100000"/>
              </a:lnSpc>
              <a:spcBef>
                <a:spcPts val="0"/>
              </a:spcBef>
              <a:spcAft>
                <a:spcPts val="0"/>
              </a:spcAft>
              <a:buClr>
                <a:schemeClr val="accent1"/>
              </a:buClr>
              <a:buSzPts val="4800"/>
              <a:buNone/>
              <a:defRPr sz="4800">
                <a:solidFill>
                  <a:schemeClr val="accent1"/>
                </a:solidFill>
              </a:defRPr>
            </a:lvl2pPr>
            <a:lvl3pPr lvl="2" algn="l" rtl="0">
              <a:lnSpc>
                <a:spcPct val="100000"/>
              </a:lnSpc>
              <a:spcBef>
                <a:spcPts val="0"/>
              </a:spcBef>
              <a:spcAft>
                <a:spcPts val="0"/>
              </a:spcAft>
              <a:buClr>
                <a:schemeClr val="accent1"/>
              </a:buClr>
              <a:buSzPts val="4800"/>
              <a:buNone/>
              <a:defRPr sz="4800">
                <a:solidFill>
                  <a:schemeClr val="accent1"/>
                </a:solidFill>
              </a:defRPr>
            </a:lvl3pPr>
            <a:lvl4pPr lvl="3" algn="l" rtl="0">
              <a:lnSpc>
                <a:spcPct val="100000"/>
              </a:lnSpc>
              <a:spcBef>
                <a:spcPts val="0"/>
              </a:spcBef>
              <a:spcAft>
                <a:spcPts val="0"/>
              </a:spcAft>
              <a:buClr>
                <a:schemeClr val="accent1"/>
              </a:buClr>
              <a:buSzPts val="4800"/>
              <a:buNone/>
              <a:defRPr sz="4800">
                <a:solidFill>
                  <a:schemeClr val="accent1"/>
                </a:solidFill>
              </a:defRPr>
            </a:lvl4pPr>
            <a:lvl5pPr lvl="4" algn="l" rtl="0">
              <a:lnSpc>
                <a:spcPct val="100000"/>
              </a:lnSpc>
              <a:spcBef>
                <a:spcPts val="0"/>
              </a:spcBef>
              <a:spcAft>
                <a:spcPts val="0"/>
              </a:spcAft>
              <a:buClr>
                <a:schemeClr val="accent1"/>
              </a:buClr>
              <a:buSzPts val="4800"/>
              <a:buNone/>
              <a:defRPr sz="4800">
                <a:solidFill>
                  <a:schemeClr val="accent1"/>
                </a:solidFill>
              </a:defRPr>
            </a:lvl5pPr>
            <a:lvl6pPr lvl="5" algn="l" rtl="0">
              <a:lnSpc>
                <a:spcPct val="100000"/>
              </a:lnSpc>
              <a:spcBef>
                <a:spcPts val="0"/>
              </a:spcBef>
              <a:spcAft>
                <a:spcPts val="0"/>
              </a:spcAft>
              <a:buClr>
                <a:schemeClr val="accent1"/>
              </a:buClr>
              <a:buSzPts val="4800"/>
              <a:buNone/>
              <a:defRPr sz="4800">
                <a:solidFill>
                  <a:schemeClr val="accent1"/>
                </a:solidFill>
              </a:defRPr>
            </a:lvl6pPr>
            <a:lvl7pPr lvl="6" algn="l" rtl="0">
              <a:lnSpc>
                <a:spcPct val="100000"/>
              </a:lnSpc>
              <a:spcBef>
                <a:spcPts val="0"/>
              </a:spcBef>
              <a:spcAft>
                <a:spcPts val="0"/>
              </a:spcAft>
              <a:buClr>
                <a:schemeClr val="accent1"/>
              </a:buClr>
              <a:buSzPts val="4800"/>
              <a:buNone/>
              <a:defRPr sz="4800">
                <a:solidFill>
                  <a:schemeClr val="accent1"/>
                </a:solidFill>
              </a:defRPr>
            </a:lvl7pPr>
            <a:lvl8pPr lvl="7" algn="l" rtl="0">
              <a:lnSpc>
                <a:spcPct val="100000"/>
              </a:lnSpc>
              <a:spcBef>
                <a:spcPts val="0"/>
              </a:spcBef>
              <a:spcAft>
                <a:spcPts val="0"/>
              </a:spcAft>
              <a:buClr>
                <a:schemeClr val="accent1"/>
              </a:buClr>
              <a:buSzPts val="4800"/>
              <a:buNone/>
              <a:defRPr sz="4800">
                <a:solidFill>
                  <a:schemeClr val="accent1"/>
                </a:solidFill>
              </a:defRPr>
            </a:lvl8pPr>
            <a:lvl9pPr lvl="8" algn="l" rtl="0">
              <a:lnSpc>
                <a:spcPct val="100000"/>
              </a:lnSpc>
              <a:spcBef>
                <a:spcPts val="0"/>
              </a:spcBef>
              <a:spcAft>
                <a:spcPts val="0"/>
              </a:spcAft>
              <a:buClr>
                <a:schemeClr val="accent1"/>
              </a:buClr>
              <a:buSzPts val="4800"/>
              <a:buNone/>
              <a:defRPr sz="4800">
                <a:solidFill>
                  <a:schemeClr val="accent1"/>
                </a:solidFill>
              </a:defRPr>
            </a:lvl9pPr>
          </a:lstStyle>
          <a:p>
            <a:endParaRPr/>
          </a:p>
        </p:txBody>
      </p:sp>
      <p:pic>
        <p:nvPicPr>
          <p:cNvPr id="98" name="Google Shape;98;p23"/>
          <p:cNvPicPr preferRelativeResize="0"/>
          <p:nvPr/>
        </p:nvPicPr>
        <p:blipFill rotWithShape="1">
          <a:blip r:embed="rId3">
            <a:alphaModFix/>
          </a:blip>
          <a:srcRect/>
          <a:stretch/>
        </p:blipFill>
        <p:spPr>
          <a:xfrm rot="5400000">
            <a:off x="3278924" y="414049"/>
            <a:ext cx="7626550" cy="2883800"/>
          </a:xfrm>
          <a:prstGeom prst="rect">
            <a:avLst/>
          </a:prstGeom>
          <a:noFill/>
          <a:ln>
            <a:noFill/>
          </a:ln>
        </p:spPr>
      </p:pic>
      <p:pic>
        <p:nvPicPr>
          <p:cNvPr id="99" name="Google Shape;99;p23"/>
          <p:cNvPicPr preferRelativeResize="0"/>
          <p:nvPr/>
        </p:nvPicPr>
        <p:blipFill rotWithShape="1">
          <a:blip r:embed="rId3">
            <a:alphaModFix/>
          </a:blip>
          <a:srcRect/>
          <a:stretch/>
        </p:blipFill>
        <p:spPr>
          <a:xfrm rot="5400000" flipH="1">
            <a:off x="4822413" y="-351912"/>
            <a:ext cx="9309800" cy="352027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a:off x="5337175" y="1297125"/>
            <a:ext cx="2837400" cy="1252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102" name="Google Shape;102;p24"/>
          <p:cNvSpPr txBox="1">
            <a:spLocks noGrp="1"/>
          </p:cNvSpPr>
          <p:nvPr>
            <p:ph type="body" idx="1"/>
          </p:nvPr>
        </p:nvSpPr>
        <p:spPr>
          <a:xfrm>
            <a:off x="5337175" y="2593875"/>
            <a:ext cx="2837400" cy="1252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0"/>
              </a:spcBef>
              <a:spcAft>
                <a:spcPts val="0"/>
              </a:spcAft>
              <a:buClr>
                <a:schemeClr val="lt1"/>
              </a:buClr>
              <a:buSzPts val="1600"/>
              <a:buChar char="●"/>
              <a:defRPr sz="1600">
                <a:solidFill>
                  <a:schemeClr val="lt1"/>
                </a:solidFill>
              </a:defRPr>
            </a:lvl1pPr>
            <a:lvl2pPr marL="914400" lvl="1" indent="-330200" algn="l" rtl="0">
              <a:lnSpc>
                <a:spcPct val="100000"/>
              </a:lnSpc>
              <a:spcBef>
                <a:spcPts val="1600"/>
              </a:spcBef>
              <a:spcAft>
                <a:spcPts val="0"/>
              </a:spcAft>
              <a:buClr>
                <a:schemeClr val="lt1"/>
              </a:buClr>
              <a:buSzPts val="1600"/>
              <a:buChar char="○"/>
              <a:defRPr sz="1600">
                <a:solidFill>
                  <a:schemeClr val="lt1"/>
                </a:solidFill>
              </a:defRPr>
            </a:lvl2pPr>
            <a:lvl3pPr marL="1371600" lvl="2" indent="-330200" algn="l" rtl="0">
              <a:lnSpc>
                <a:spcPct val="100000"/>
              </a:lnSpc>
              <a:spcBef>
                <a:spcPts val="1600"/>
              </a:spcBef>
              <a:spcAft>
                <a:spcPts val="0"/>
              </a:spcAft>
              <a:buClr>
                <a:schemeClr val="lt1"/>
              </a:buClr>
              <a:buSzPts val="1600"/>
              <a:buChar char="■"/>
              <a:defRPr sz="1600">
                <a:solidFill>
                  <a:schemeClr val="lt1"/>
                </a:solidFill>
              </a:defRPr>
            </a:lvl3pPr>
            <a:lvl4pPr marL="1828800" lvl="3" indent="-330200" algn="l" rtl="0">
              <a:lnSpc>
                <a:spcPct val="100000"/>
              </a:lnSpc>
              <a:spcBef>
                <a:spcPts val="1600"/>
              </a:spcBef>
              <a:spcAft>
                <a:spcPts val="0"/>
              </a:spcAft>
              <a:buClr>
                <a:schemeClr val="lt1"/>
              </a:buClr>
              <a:buSzPts val="1600"/>
              <a:buChar char="●"/>
              <a:defRPr sz="1600">
                <a:solidFill>
                  <a:schemeClr val="lt1"/>
                </a:solidFill>
              </a:defRPr>
            </a:lvl4pPr>
            <a:lvl5pPr marL="2286000" lvl="4" indent="-330200" algn="l" rtl="0">
              <a:lnSpc>
                <a:spcPct val="100000"/>
              </a:lnSpc>
              <a:spcBef>
                <a:spcPts val="1600"/>
              </a:spcBef>
              <a:spcAft>
                <a:spcPts val="0"/>
              </a:spcAft>
              <a:buClr>
                <a:schemeClr val="lt1"/>
              </a:buClr>
              <a:buSzPts val="1600"/>
              <a:buChar char="○"/>
              <a:defRPr sz="1600">
                <a:solidFill>
                  <a:schemeClr val="lt1"/>
                </a:solidFill>
              </a:defRPr>
            </a:lvl5pPr>
            <a:lvl6pPr marL="2743200" lvl="5" indent="-330200" algn="l" rtl="0">
              <a:lnSpc>
                <a:spcPct val="100000"/>
              </a:lnSpc>
              <a:spcBef>
                <a:spcPts val="1600"/>
              </a:spcBef>
              <a:spcAft>
                <a:spcPts val="0"/>
              </a:spcAft>
              <a:buClr>
                <a:schemeClr val="lt1"/>
              </a:buClr>
              <a:buSzPts val="1600"/>
              <a:buChar char="■"/>
              <a:defRPr sz="1600">
                <a:solidFill>
                  <a:schemeClr val="lt1"/>
                </a:solidFill>
              </a:defRPr>
            </a:lvl6pPr>
            <a:lvl7pPr marL="3200400" lvl="6" indent="-330200" algn="l" rtl="0">
              <a:lnSpc>
                <a:spcPct val="100000"/>
              </a:lnSpc>
              <a:spcBef>
                <a:spcPts val="1600"/>
              </a:spcBef>
              <a:spcAft>
                <a:spcPts val="0"/>
              </a:spcAft>
              <a:buClr>
                <a:schemeClr val="lt1"/>
              </a:buClr>
              <a:buSzPts val="1600"/>
              <a:buChar char="●"/>
              <a:defRPr sz="1600">
                <a:solidFill>
                  <a:schemeClr val="lt1"/>
                </a:solidFill>
              </a:defRPr>
            </a:lvl7pPr>
            <a:lvl8pPr marL="3657600" lvl="7" indent="-330200" algn="l" rtl="0">
              <a:lnSpc>
                <a:spcPct val="100000"/>
              </a:lnSpc>
              <a:spcBef>
                <a:spcPts val="1600"/>
              </a:spcBef>
              <a:spcAft>
                <a:spcPts val="0"/>
              </a:spcAft>
              <a:buClr>
                <a:schemeClr val="lt1"/>
              </a:buClr>
              <a:buSzPts val="1600"/>
              <a:buChar char="○"/>
              <a:defRPr sz="1600">
                <a:solidFill>
                  <a:schemeClr val="lt1"/>
                </a:solidFill>
              </a:defRPr>
            </a:lvl8pPr>
            <a:lvl9pPr marL="4114800" lvl="8" indent="-330200" algn="l" rtl="0">
              <a:lnSpc>
                <a:spcPct val="100000"/>
              </a:lnSpc>
              <a:spcBef>
                <a:spcPts val="1600"/>
              </a:spcBef>
              <a:spcAft>
                <a:spcPts val="1600"/>
              </a:spcAft>
              <a:buClr>
                <a:schemeClr val="lt1"/>
              </a:buClr>
              <a:buSzPts val="1600"/>
              <a:buChar char="■"/>
              <a:defRPr sz="1600">
                <a:solidFill>
                  <a:schemeClr val="lt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cSld name="TITLE_1_1_1">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5"/>
          <p:cNvSpPr txBox="1">
            <a:spLocks noGrp="1"/>
          </p:cNvSpPr>
          <p:nvPr>
            <p:ph type="ctrTitle"/>
          </p:nvPr>
        </p:nvSpPr>
        <p:spPr>
          <a:xfrm>
            <a:off x="1273500" y="1369000"/>
            <a:ext cx="6597000" cy="2109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4500"/>
              <a:buNone/>
              <a:defRPr sz="4500" b="1">
                <a:solidFill>
                  <a:schemeClr val="lt1"/>
                </a:solidFill>
              </a:defRPr>
            </a:lvl1pPr>
            <a:lvl2pPr lvl="1" algn="ctr" rtl="0">
              <a:lnSpc>
                <a:spcPct val="100000"/>
              </a:lnSpc>
              <a:spcBef>
                <a:spcPts val="0"/>
              </a:spcBef>
              <a:spcAft>
                <a:spcPts val="0"/>
              </a:spcAft>
              <a:buClr>
                <a:schemeClr val="lt1"/>
              </a:buClr>
              <a:buSzPts val="3600"/>
              <a:buNone/>
              <a:defRPr sz="3600" b="1">
                <a:solidFill>
                  <a:schemeClr val="lt1"/>
                </a:solidFill>
              </a:defRPr>
            </a:lvl2pPr>
            <a:lvl3pPr lvl="2" algn="ctr" rtl="0">
              <a:lnSpc>
                <a:spcPct val="100000"/>
              </a:lnSpc>
              <a:spcBef>
                <a:spcPts val="0"/>
              </a:spcBef>
              <a:spcAft>
                <a:spcPts val="0"/>
              </a:spcAft>
              <a:buClr>
                <a:schemeClr val="lt1"/>
              </a:buClr>
              <a:buSzPts val="3600"/>
              <a:buNone/>
              <a:defRPr sz="3600" b="1">
                <a:solidFill>
                  <a:schemeClr val="lt1"/>
                </a:solidFill>
              </a:defRPr>
            </a:lvl3pPr>
            <a:lvl4pPr lvl="3" algn="ctr" rtl="0">
              <a:lnSpc>
                <a:spcPct val="100000"/>
              </a:lnSpc>
              <a:spcBef>
                <a:spcPts val="0"/>
              </a:spcBef>
              <a:spcAft>
                <a:spcPts val="0"/>
              </a:spcAft>
              <a:buClr>
                <a:schemeClr val="lt1"/>
              </a:buClr>
              <a:buSzPts val="3600"/>
              <a:buNone/>
              <a:defRPr sz="3600" b="1">
                <a:solidFill>
                  <a:schemeClr val="lt1"/>
                </a:solidFill>
              </a:defRPr>
            </a:lvl4pPr>
            <a:lvl5pPr lvl="4" algn="ctr" rtl="0">
              <a:lnSpc>
                <a:spcPct val="100000"/>
              </a:lnSpc>
              <a:spcBef>
                <a:spcPts val="0"/>
              </a:spcBef>
              <a:spcAft>
                <a:spcPts val="0"/>
              </a:spcAft>
              <a:buClr>
                <a:schemeClr val="lt1"/>
              </a:buClr>
              <a:buSzPts val="3600"/>
              <a:buNone/>
              <a:defRPr sz="3600" b="1">
                <a:solidFill>
                  <a:schemeClr val="lt1"/>
                </a:solidFill>
              </a:defRPr>
            </a:lvl5pPr>
            <a:lvl6pPr lvl="5" algn="ctr" rtl="0">
              <a:lnSpc>
                <a:spcPct val="100000"/>
              </a:lnSpc>
              <a:spcBef>
                <a:spcPts val="0"/>
              </a:spcBef>
              <a:spcAft>
                <a:spcPts val="0"/>
              </a:spcAft>
              <a:buClr>
                <a:schemeClr val="lt1"/>
              </a:buClr>
              <a:buSzPts val="3600"/>
              <a:buNone/>
              <a:defRPr sz="3600" b="1">
                <a:solidFill>
                  <a:schemeClr val="lt1"/>
                </a:solidFill>
              </a:defRPr>
            </a:lvl6pPr>
            <a:lvl7pPr lvl="6" algn="ctr" rtl="0">
              <a:lnSpc>
                <a:spcPct val="100000"/>
              </a:lnSpc>
              <a:spcBef>
                <a:spcPts val="0"/>
              </a:spcBef>
              <a:spcAft>
                <a:spcPts val="0"/>
              </a:spcAft>
              <a:buClr>
                <a:schemeClr val="lt1"/>
              </a:buClr>
              <a:buSzPts val="3600"/>
              <a:buNone/>
              <a:defRPr sz="3600" b="1">
                <a:solidFill>
                  <a:schemeClr val="lt1"/>
                </a:solidFill>
              </a:defRPr>
            </a:lvl7pPr>
            <a:lvl8pPr lvl="7" algn="ctr" rtl="0">
              <a:lnSpc>
                <a:spcPct val="100000"/>
              </a:lnSpc>
              <a:spcBef>
                <a:spcPts val="0"/>
              </a:spcBef>
              <a:spcAft>
                <a:spcPts val="0"/>
              </a:spcAft>
              <a:buClr>
                <a:schemeClr val="lt1"/>
              </a:buClr>
              <a:buSzPts val="3600"/>
              <a:buNone/>
              <a:defRPr sz="3600" b="1">
                <a:solidFill>
                  <a:schemeClr val="lt1"/>
                </a:solidFill>
              </a:defRPr>
            </a:lvl8pPr>
            <a:lvl9pPr lvl="8" algn="ctr" rtl="0">
              <a:lnSpc>
                <a:spcPct val="100000"/>
              </a:lnSpc>
              <a:spcBef>
                <a:spcPts val="0"/>
              </a:spcBef>
              <a:spcAft>
                <a:spcPts val="0"/>
              </a:spcAft>
              <a:buClr>
                <a:schemeClr val="lt1"/>
              </a:buClr>
              <a:buSzPts val="3600"/>
              <a:buNone/>
              <a:defRPr sz="3600" b="1">
                <a:solidFill>
                  <a:schemeClr val="lt1"/>
                </a:solidFill>
              </a:defRPr>
            </a:lvl9pPr>
          </a:lstStyle>
          <a:p>
            <a:endParaRPr/>
          </a:p>
        </p:txBody>
      </p:sp>
      <p:sp>
        <p:nvSpPr>
          <p:cNvPr id="105" name="Google Shape;105;p25"/>
          <p:cNvSpPr txBox="1">
            <a:spLocks noGrp="1"/>
          </p:cNvSpPr>
          <p:nvPr>
            <p:ph type="subTitle" idx="1"/>
          </p:nvPr>
        </p:nvSpPr>
        <p:spPr>
          <a:xfrm>
            <a:off x="2481900" y="2519525"/>
            <a:ext cx="4180200" cy="464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Design 3">
  <p:cSld name="CAPTION_ONLY_1_1_1_2">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938500" y="445025"/>
            <a:ext cx="57357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Design">
  <p:cSld name="CAPTION_ONLY_1">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8"/>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Design 1">
  <p:cSld name="CAPTION_ONLY_1_1">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9"/>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Design 2">
  <p:cSld name="CAPTION_ONLY_1_1_1">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30"/>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31"/>
          <p:cNvSpPr txBox="1">
            <a:spLocks noGrp="1"/>
          </p:cNvSpPr>
          <p:nvPr>
            <p:ph type="title" hasCustomPrompt="1"/>
          </p:nvPr>
        </p:nvSpPr>
        <p:spPr>
          <a:xfrm>
            <a:off x="1920750" y="1634425"/>
            <a:ext cx="5302500" cy="1116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7200"/>
              <a:buNone/>
              <a:defRPr sz="7200">
                <a:solidFill>
                  <a:schemeClr val="lt1"/>
                </a:solidFill>
              </a:defRPr>
            </a:lvl1pPr>
            <a:lvl2pPr lvl="1" algn="ctr" rtl="0">
              <a:lnSpc>
                <a:spcPct val="100000"/>
              </a:lnSpc>
              <a:spcBef>
                <a:spcPts val="0"/>
              </a:spcBef>
              <a:spcAft>
                <a:spcPts val="0"/>
              </a:spcAft>
              <a:buClr>
                <a:schemeClr val="lt1"/>
              </a:buClr>
              <a:buSzPts val="7200"/>
              <a:buNone/>
              <a:defRPr sz="7200">
                <a:solidFill>
                  <a:schemeClr val="lt1"/>
                </a:solidFill>
              </a:defRPr>
            </a:lvl2pPr>
            <a:lvl3pPr lvl="2" algn="ctr" rtl="0">
              <a:lnSpc>
                <a:spcPct val="100000"/>
              </a:lnSpc>
              <a:spcBef>
                <a:spcPts val="0"/>
              </a:spcBef>
              <a:spcAft>
                <a:spcPts val="0"/>
              </a:spcAft>
              <a:buClr>
                <a:schemeClr val="lt1"/>
              </a:buClr>
              <a:buSzPts val="7200"/>
              <a:buNone/>
              <a:defRPr sz="7200">
                <a:solidFill>
                  <a:schemeClr val="lt1"/>
                </a:solidFill>
              </a:defRPr>
            </a:lvl3pPr>
            <a:lvl4pPr lvl="3" algn="ctr" rtl="0">
              <a:lnSpc>
                <a:spcPct val="100000"/>
              </a:lnSpc>
              <a:spcBef>
                <a:spcPts val="0"/>
              </a:spcBef>
              <a:spcAft>
                <a:spcPts val="0"/>
              </a:spcAft>
              <a:buClr>
                <a:schemeClr val="lt1"/>
              </a:buClr>
              <a:buSzPts val="7200"/>
              <a:buNone/>
              <a:defRPr sz="7200">
                <a:solidFill>
                  <a:schemeClr val="lt1"/>
                </a:solidFill>
              </a:defRPr>
            </a:lvl4pPr>
            <a:lvl5pPr lvl="4" algn="ctr" rtl="0">
              <a:lnSpc>
                <a:spcPct val="100000"/>
              </a:lnSpc>
              <a:spcBef>
                <a:spcPts val="0"/>
              </a:spcBef>
              <a:spcAft>
                <a:spcPts val="0"/>
              </a:spcAft>
              <a:buClr>
                <a:schemeClr val="lt1"/>
              </a:buClr>
              <a:buSzPts val="7200"/>
              <a:buNone/>
              <a:defRPr sz="7200">
                <a:solidFill>
                  <a:schemeClr val="lt1"/>
                </a:solidFill>
              </a:defRPr>
            </a:lvl5pPr>
            <a:lvl6pPr lvl="5" algn="ctr" rtl="0">
              <a:lnSpc>
                <a:spcPct val="100000"/>
              </a:lnSpc>
              <a:spcBef>
                <a:spcPts val="0"/>
              </a:spcBef>
              <a:spcAft>
                <a:spcPts val="0"/>
              </a:spcAft>
              <a:buClr>
                <a:schemeClr val="lt1"/>
              </a:buClr>
              <a:buSzPts val="7200"/>
              <a:buNone/>
              <a:defRPr sz="7200">
                <a:solidFill>
                  <a:schemeClr val="lt1"/>
                </a:solidFill>
              </a:defRPr>
            </a:lvl6pPr>
            <a:lvl7pPr lvl="6" algn="ctr" rtl="0">
              <a:lnSpc>
                <a:spcPct val="100000"/>
              </a:lnSpc>
              <a:spcBef>
                <a:spcPts val="0"/>
              </a:spcBef>
              <a:spcAft>
                <a:spcPts val="0"/>
              </a:spcAft>
              <a:buClr>
                <a:schemeClr val="lt1"/>
              </a:buClr>
              <a:buSzPts val="7200"/>
              <a:buNone/>
              <a:defRPr sz="7200">
                <a:solidFill>
                  <a:schemeClr val="lt1"/>
                </a:solidFill>
              </a:defRPr>
            </a:lvl7pPr>
            <a:lvl8pPr lvl="7" algn="ctr" rtl="0">
              <a:lnSpc>
                <a:spcPct val="100000"/>
              </a:lnSpc>
              <a:spcBef>
                <a:spcPts val="0"/>
              </a:spcBef>
              <a:spcAft>
                <a:spcPts val="0"/>
              </a:spcAft>
              <a:buClr>
                <a:schemeClr val="lt1"/>
              </a:buClr>
              <a:buSzPts val="7200"/>
              <a:buNone/>
              <a:defRPr sz="7200">
                <a:solidFill>
                  <a:schemeClr val="lt1"/>
                </a:solidFill>
              </a:defRPr>
            </a:lvl8pPr>
            <a:lvl9pPr lvl="8" algn="ctr" rtl="0">
              <a:lnSpc>
                <a:spcPct val="100000"/>
              </a:lnSpc>
              <a:spcBef>
                <a:spcPts val="0"/>
              </a:spcBef>
              <a:spcAft>
                <a:spcPts val="0"/>
              </a:spcAft>
              <a:buClr>
                <a:schemeClr val="lt1"/>
              </a:buClr>
              <a:buSzPts val="7200"/>
              <a:buNone/>
              <a:defRPr sz="7200">
                <a:solidFill>
                  <a:schemeClr val="lt1"/>
                </a:solidFill>
              </a:defRPr>
            </a:lvl9pPr>
          </a:lstStyle>
          <a:p>
            <a:r>
              <a:t>xx%</a:t>
            </a:r>
          </a:p>
        </p:txBody>
      </p:sp>
      <p:sp>
        <p:nvSpPr>
          <p:cNvPr id="118" name="Google Shape;118;p31"/>
          <p:cNvSpPr txBox="1">
            <a:spLocks noGrp="1"/>
          </p:cNvSpPr>
          <p:nvPr>
            <p:ph type="body" idx="1"/>
          </p:nvPr>
        </p:nvSpPr>
        <p:spPr>
          <a:xfrm>
            <a:off x="2786550" y="3094475"/>
            <a:ext cx="3570900" cy="567000"/>
          </a:xfrm>
          <a:prstGeom prst="rect">
            <a:avLst/>
          </a:prstGeom>
          <a:noFill/>
          <a:ln>
            <a:noFill/>
          </a:ln>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Clr>
                <a:schemeClr val="accent1"/>
              </a:buClr>
              <a:buSzPts val="1800"/>
              <a:buChar char="●"/>
              <a:defRPr>
                <a:solidFill>
                  <a:schemeClr val="accent1"/>
                </a:solidFill>
              </a:defRPr>
            </a:lvl1pPr>
            <a:lvl2pPr marL="914400" lvl="1" indent="-342900" algn="ctr" rtl="0">
              <a:lnSpc>
                <a:spcPct val="100000"/>
              </a:lnSpc>
              <a:spcBef>
                <a:spcPts val="1600"/>
              </a:spcBef>
              <a:spcAft>
                <a:spcPts val="0"/>
              </a:spcAft>
              <a:buClr>
                <a:schemeClr val="accent1"/>
              </a:buClr>
              <a:buSzPts val="1800"/>
              <a:buChar char="○"/>
              <a:defRPr sz="1800">
                <a:solidFill>
                  <a:schemeClr val="accent1"/>
                </a:solidFill>
              </a:defRPr>
            </a:lvl2pPr>
            <a:lvl3pPr marL="1371600" lvl="2" indent="-342900" algn="ctr" rtl="0">
              <a:lnSpc>
                <a:spcPct val="100000"/>
              </a:lnSpc>
              <a:spcBef>
                <a:spcPts val="1600"/>
              </a:spcBef>
              <a:spcAft>
                <a:spcPts val="0"/>
              </a:spcAft>
              <a:buClr>
                <a:schemeClr val="accent1"/>
              </a:buClr>
              <a:buSzPts val="1800"/>
              <a:buChar char="■"/>
              <a:defRPr sz="1800">
                <a:solidFill>
                  <a:schemeClr val="accent1"/>
                </a:solidFill>
              </a:defRPr>
            </a:lvl3pPr>
            <a:lvl4pPr marL="1828800" lvl="3" indent="-342900" algn="ctr" rtl="0">
              <a:lnSpc>
                <a:spcPct val="100000"/>
              </a:lnSpc>
              <a:spcBef>
                <a:spcPts val="1600"/>
              </a:spcBef>
              <a:spcAft>
                <a:spcPts val="0"/>
              </a:spcAft>
              <a:buClr>
                <a:schemeClr val="accent1"/>
              </a:buClr>
              <a:buSzPts val="1800"/>
              <a:buChar char="●"/>
              <a:defRPr sz="1800">
                <a:solidFill>
                  <a:schemeClr val="accent1"/>
                </a:solidFill>
              </a:defRPr>
            </a:lvl4pPr>
            <a:lvl5pPr marL="2286000" lvl="4" indent="-342900" algn="ctr" rtl="0">
              <a:lnSpc>
                <a:spcPct val="100000"/>
              </a:lnSpc>
              <a:spcBef>
                <a:spcPts val="1600"/>
              </a:spcBef>
              <a:spcAft>
                <a:spcPts val="0"/>
              </a:spcAft>
              <a:buClr>
                <a:schemeClr val="accent1"/>
              </a:buClr>
              <a:buSzPts val="1800"/>
              <a:buChar char="○"/>
              <a:defRPr sz="1800">
                <a:solidFill>
                  <a:schemeClr val="accent1"/>
                </a:solidFill>
              </a:defRPr>
            </a:lvl5pPr>
            <a:lvl6pPr marL="2743200" lvl="5" indent="-342900" algn="ctr" rtl="0">
              <a:lnSpc>
                <a:spcPct val="100000"/>
              </a:lnSpc>
              <a:spcBef>
                <a:spcPts val="1600"/>
              </a:spcBef>
              <a:spcAft>
                <a:spcPts val="0"/>
              </a:spcAft>
              <a:buClr>
                <a:schemeClr val="accent1"/>
              </a:buClr>
              <a:buSzPts val="1800"/>
              <a:buChar char="■"/>
              <a:defRPr sz="1800">
                <a:solidFill>
                  <a:schemeClr val="accent1"/>
                </a:solidFill>
              </a:defRPr>
            </a:lvl6pPr>
            <a:lvl7pPr marL="3200400" lvl="6" indent="-342900" algn="ctr" rtl="0">
              <a:lnSpc>
                <a:spcPct val="100000"/>
              </a:lnSpc>
              <a:spcBef>
                <a:spcPts val="1600"/>
              </a:spcBef>
              <a:spcAft>
                <a:spcPts val="0"/>
              </a:spcAft>
              <a:buClr>
                <a:schemeClr val="accent1"/>
              </a:buClr>
              <a:buSzPts val="1800"/>
              <a:buChar char="●"/>
              <a:defRPr sz="1800">
                <a:solidFill>
                  <a:schemeClr val="accent1"/>
                </a:solidFill>
              </a:defRPr>
            </a:lvl7pPr>
            <a:lvl8pPr marL="3657600" lvl="7" indent="-342900" algn="ctr" rtl="0">
              <a:lnSpc>
                <a:spcPct val="100000"/>
              </a:lnSpc>
              <a:spcBef>
                <a:spcPts val="1600"/>
              </a:spcBef>
              <a:spcAft>
                <a:spcPts val="0"/>
              </a:spcAft>
              <a:buClr>
                <a:schemeClr val="accent1"/>
              </a:buClr>
              <a:buSzPts val="1800"/>
              <a:buChar char="○"/>
              <a:defRPr sz="1800">
                <a:solidFill>
                  <a:schemeClr val="accent1"/>
                </a:solidFill>
              </a:defRPr>
            </a:lvl8pPr>
            <a:lvl9pPr marL="4114800" lvl="8" indent="-342900" algn="ctr" rtl="0">
              <a:lnSpc>
                <a:spcPct val="100000"/>
              </a:lnSpc>
              <a:spcBef>
                <a:spcPts val="1600"/>
              </a:spcBef>
              <a:spcAft>
                <a:spcPts val="1600"/>
              </a:spcAft>
              <a:buClr>
                <a:schemeClr val="accent1"/>
              </a:buClr>
              <a:buSzPts val="1800"/>
              <a:buChar char="■"/>
              <a:defRPr sz="1800">
                <a:solidFill>
                  <a:schemeClr val="accen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wo Lists">
  <p:cSld name="SECTION_TITLE_AND_DESCRIPTION_1_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2"/>
          <p:cNvSpPr txBox="1">
            <a:spLocks noGrp="1"/>
          </p:cNvSpPr>
          <p:nvPr>
            <p:ph type="title"/>
          </p:nvPr>
        </p:nvSpPr>
        <p:spPr>
          <a:xfrm>
            <a:off x="938500" y="445025"/>
            <a:ext cx="49647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121" name="Google Shape;121;p32"/>
          <p:cNvSpPr txBox="1">
            <a:spLocks noGrp="1"/>
          </p:cNvSpPr>
          <p:nvPr>
            <p:ph type="body" idx="1"/>
          </p:nvPr>
        </p:nvSpPr>
        <p:spPr>
          <a:xfrm>
            <a:off x="1067241" y="2651775"/>
            <a:ext cx="3258900" cy="17955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0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122" name="Google Shape;122;p32"/>
          <p:cNvSpPr txBox="1">
            <a:spLocks noGrp="1"/>
          </p:cNvSpPr>
          <p:nvPr>
            <p:ph type="body" idx="2"/>
          </p:nvPr>
        </p:nvSpPr>
        <p:spPr>
          <a:xfrm>
            <a:off x="4673852" y="2651775"/>
            <a:ext cx="3258900" cy="17955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0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123" name="Google Shape;123;p32"/>
          <p:cNvSpPr txBox="1">
            <a:spLocks noGrp="1"/>
          </p:cNvSpPr>
          <p:nvPr>
            <p:ph type="title" idx="3"/>
          </p:nvPr>
        </p:nvSpPr>
        <p:spPr>
          <a:xfrm>
            <a:off x="1213499" y="1955125"/>
            <a:ext cx="3258900" cy="548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1800"/>
              <a:buNone/>
              <a:defRPr sz="1800">
                <a:solidFill>
                  <a:schemeClr val="lt1"/>
                </a:solidFill>
              </a:defRPr>
            </a:lvl1pPr>
            <a:lvl2pPr lvl="1" algn="l" rtl="0">
              <a:lnSpc>
                <a:spcPct val="100000"/>
              </a:lnSpc>
              <a:spcBef>
                <a:spcPts val="0"/>
              </a:spcBef>
              <a:spcAft>
                <a:spcPts val="0"/>
              </a:spcAft>
              <a:buClr>
                <a:schemeClr val="lt1"/>
              </a:buClr>
              <a:buSzPts val="4200"/>
              <a:buNone/>
              <a:defRPr sz="4200">
                <a:solidFill>
                  <a:schemeClr val="lt1"/>
                </a:solidFill>
              </a:defRPr>
            </a:lvl2pPr>
            <a:lvl3pPr lvl="2" algn="l" rtl="0">
              <a:lnSpc>
                <a:spcPct val="100000"/>
              </a:lnSpc>
              <a:spcBef>
                <a:spcPts val="0"/>
              </a:spcBef>
              <a:spcAft>
                <a:spcPts val="0"/>
              </a:spcAft>
              <a:buClr>
                <a:schemeClr val="lt1"/>
              </a:buClr>
              <a:buSzPts val="4200"/>
              <a:buNone/>
              <a:defRPr sz="4200">
                <a:solidFill>
                  <a:schemeClr val="lt1"/>
                </a:solidFill>
              </a:defRPr>
            </a:lvl3pPr>
            <a:lvl4pPr lvl="3" algn="l" rtl="0">
              <a:lnSpc>
                <a:spcPct val="100000"/>
              </a:lnSpc>
              <a:spcBef>
                <a:spcPts val="0"/>
              </a:spcBef>
              <a:spcAft>
                <a:spcPts val="0"/>
              </a:spcAft>
              <a:buClr>
                <a:schemeClr val="lt1"/>
              </a:buClr>
              <a:buSzPts val="4200"/>
              <a:buNone/>
              <a:defRPr sz="4200">
                <a:solidFill>
                  <a:schemeClr val="lt1"/>
                </a:solidFill>
              </a:defRPr>
            </a:lvl4pPr>
            <a:lvl5pPr lvl="4" algn="l" rtl="0">
              <a:lnSpc>
                <a:spcPct val="100000"/>
              </a:lnSpc>
              <a:spcBef>
                <a:spcPts val="0"/>
              </a:spcBef>
              <a:spcAft>
                <a:spcPts val="0"/>
              </a:spcAft>
              <a:buClr>
                <a:schemeClr val="lt1"/>
              </a:buClr>
              <a:buSzPts val="4200"/>
              <a:buNone/>
              <a:defRPr sz="4200">
                <a:solidFill>
                  <a:schemeClr val="lt1"/>
                </a:solidFill>
              </a:defRPr>
            </a:lvl5pPr>
            <a:lvl6pPr lvl="5" algn="l" rtl="0">
              <a:lnSpc>
                <a:spcPct val="100000"/>
              </a:lnSpc>
              <a:spcBef>
                <a:spcPts val="0"/>
              </a:spcBef>
              <a:spcAft>
                <a:spcPts val="0"/>
              </a:spcAft>
              <a:buClr>
                <a:schemeClr val="lt1"/>
              </a:buClr>
              <a:buSzPts val="4200"/>
              <a:buNone/>
              <a:defRPr sz="4200">
                <a:solidFill>
                  <a:schemeClr val="lt1"/>
                </a:solidFill>
              </a:defRPr>
            </a:lvl6pPr>
            <a:lvl7pPr lvl="6" algn="l" rtl="0">
              <a:lnSpc>
                <a:spcPct val="100000"/>
              </a:lnSpc>
              <a:spcBef>
                <a:spcPts val="0"/>
              </a:spcBef>
              <a:spcAft>
                <a:spcPts val="0"/>
              </a:spcAft>
              <a:buClr>
                <a:schemeClr val="lt1"/>
              </a:buClr>
              <a:buSzPts val="4200"/>
              <a:buNone/>
              <a:defRPr sz="4200">
                <a:solidFill>
                  <a:schemeClr val="lt1"/>
                </a:solidFill>
              </a:defRPr>
            </a:lvl7pPr>
            <a:lvl8pPr lvl="7" algn="l" rtl="0">
              <a:lnSpc>
                <a:spcPct val="100000"/>
              </a:lnSpc>
              <a:spcBef>
                <a:spcPts val="0"/>
              </a:spcBef>
              <a:spcAft>
                <a:spcPts val="0"/>
              </a:spcAft>
              <a:buClr>
                <a:schemeClr val="lt1"/>
              </a:buClr>
              <a:buSzPts val="4200"/>
              <a:buNone/>
              <a:defRPr sz="4200">
                <a:solidFill>
                  <a:schemeClr val="lt1"/>
                </a:solidFill>
              </a:defRPr>
            </a:lvl8pPr>
            <a:lvl9pPr lvl="8" algn="l"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24" name="Google Shape;124;p32"/>
          <p:cNvSpPr txBox="1">
            <a:spLocks noGrp="1"/>
          </p:cNvSpPr>
          <p:nvPr>
            <p:ph type="title" idx="4"/>
          </p:nvPr>
        </p:nvSpPr>
        <p:spPr>
          <a:xfrm>
            <a:off x="4820099" y="1955125"/>
            <a:ext cx="3258900" cy="548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1800"/>
              <a:buNone/>
              <a:defRPr sz="1800">
                <a:solidFill>
                  <a:schemeClr val="lt1"/>
                </a:solidFill>
              </a:defRPr>
            </a:lvl1pPr>
            <a:lvl2pPr lvl="1" algn="l" rtl="0">
              <a:lnSpc>
                <a:spcPct val="100000"/>
              </a:lnSpc>
              <a:spcBef>
                <a:spcPts val="0"/>
              </a:spcBef>
              <a:spcAft>
                <a:spcPts val="0"/>
              </a:spcAft>
              <a:buClr>
                <a:schemeClr val="lt1"/>
              </a:buClr>
              <a:buSzPts val="4200"/>
              <a:buNone/>
              <a:defRPr sz="4200">
                <a:solidFill>
                  <a:schemeClr val="lt1"/>
                </a:solidFill>
              </a:defRPr>
            </a:lvl2pPr>
            <a:lvl3pPr lvl="2" algn="l" rtl="0">
              <a:lnSpc>
                <a:spcPct val="100000"/>
              </a:lnSpc>
              <a:spcBef>
                <a:spcPts val="0"/>
              </a:spcBef>
              <a:spcAft>
                <a:spcPts val="0"/>
              </a:spcAft>
              <a:buClr>
                <a:schemeClr val="lt1"/>
              </a:buClr>
              <a:buSzPts val="4200"/>
              <a:buNone/>
              <a:defRPr sz="4200">
                <a:solidFill>
                  <a:schemeClr val="lt1"/>
                </a:solidFill>
              </a:defRPr>
            </a:lvl3pPr>
            <a:lvl4pPr lvl="3" algn="l" rtl="0">
              <a:lnSpc>
                <a:spcPct val="100000"/>
              </a:lnSpc>
              <a:spcBef>
                <a:spcPts val="0"/>
              </a:spcBef>
              <a:spcAft>
                <a:spcPts val="0"/>
              </a:spcAft>
              <a:buClr>
                <a:schemeClr val="lt1"/>
              </a:buClr>
              <a:buSzPts val="4200"/>
              <a:buNone/>
              <a:defRPr sz="4200">
                <a:solidFill>
                  <a:schemeClr val="lt1"/>
                </a:solidFill>
              </a:defRPr>
            </a:lvl4pPr>
            <a:lvl5pPr lvl="4" algn="l" rtl="0">
              <a:lnSpc>
                <a:spcPct val="100000"/>
              </a:lnSpc>
              <a:spcBef>
                <a:spcPts val="0"/>
              </a:spcBef>
              <a:spcAft>
                <a:spcPts val="0"/>
              </a:spcAft>
              <a:buClr>
                <a:schemeClr val="lt1"/>
              </a:buClr>
              <a:buSzPts val="4200"/>
              <a:buNone/>
              <a:defRPr sz="4200">
                <a:solidFill>
                  <a:schemeClr val="lt1"/>
                </a:solidFill>
              </a:defRPr>
            </a:lvl5pPr>
            <a:lvl6pPr lvl="5" algn="l" rtl="0">
              <a:lnSpc>
                <a:spcPct val="100000"/>
              </a:lnSpc>
              <a:spcBef>
                <a:spcPts val="0"/>
              </a:spcBef>
              <a:spcAft>
                <a:spcPts val="0"/>
              </a:spcAft>
              <a:buClr>
                <a:schemeClr val="lt1"/>
              </a:buClr>
              <a:buSzPts val="4200"/>
              <a:buNone/>
              <a:defRPr sz="4200">
                <a:solidFill>
                  <a:schemeClr val="lt1"/>
                </a:solidFill>
              </a:defRPr>
            </a:lvl6pPr>
            <a:lvl7pPr lvl="6" algn="l" rtl="0">
              <a:lnSpc>
                <a:spcPct val="100000"/>
              </a:lnSpc>
              <a:spcBef>
                <a:spcPts val="0"/>
              </a:spcBef>
              <a:spcAft>
                <a:spcPts val="0"/>
              </a:spcAft>
              <a:buClr>
                <a:schemeClr val="lt1"/>
              </a:buClr>
              <a:buSzPts val="4200"/>
              <a:buNone/>
              <a:defRPr sz="4200">
                <a:solidFill>
                  <a:schemeClr val="lt1"/>
                </a:solidFill>
              </a:defRPr>
            </a:lvl7pPr>
            <a:lvl8pPr lvl="7" algn="l" rtl="0">
              <a:lnSpc>
                <a:spcPct val="100000"/>
              </a:lnSpc>
              <a:spcBef>
                <a:spcPts val="0"/>
              </a:spcBef>
              <a:spcAft>
                <a:spcPts val="0"/>
              </a:spcAft>
              <a:buClr>
                <a:schemeClr val="lt1"/>
              </a:buClr>
              <a:buSzPts val="4200"/>
              <a:buNone/>
              <a:defRPr sz="4200">
                <a:solidFill>
                  <a:schemeClr val="lt1"/>
                </a:solidFill>
              </a:defRPr>
            </a:lvl8pPr>
            <a:lvl9pPr lvl="8" algn="l" rtl="0">
              <a:lnSpc>
                <a:spcPct val="100000"/>
              </a:lnSpc>
              <a:spcBef>
                <a:spcPts val="0"/>
              </a:spcBef>
              <a:spcAft>
                <a:spcPts val="0"/>
              </a:spcAft>
              <a:buClr>
                <a:schemeClr val="lt1"/>
              </a:buClr>
              <a:buSzPts val="4200"/>
              <a:buNone/>
              <a:defRPr sz="4200">
                <a:solidFill>
                  <a:schemeClr val="lt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Four Columns">
  <p:cSld name="TITLE_1_1_2">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33"/>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127" name="Google Shape;127;p33"/>
          <p:cNvSpPr txBox="1">
            <a:spLocks noGrp="1"/>
          </p:cNvSpPr>
          <p:nvPr>
            <p:ph type="title" idx="2"/>
          </p:nvPr>
        </p:nvSpPr>
        <p:spPr>
          <a:xfrm>
            <a:off x="898386" y="3052625"/>
            <a:ext cx="16716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28" name="Google Shape;128;p33"/>
          <p:cNvSpPr txBox="1">
            <a:spLocks noGrp="1"/>
          </p:cNvSpPr>
          <p:nvPr>
            <p:ph type="subTitle" idx="1"/>
          </p:nvPr>
        </p:nvSpPr>
        <p:spPr>
          <a:xfrm>
            <a:off x="898389" y="3558837"/>
            <a:ext cx="1671600" cy="115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9" name="Google Shape;129;p33"/>
          <p:cNvSpPr txBox="1">
            <a:spLocks noGrp="1"/>
          </p:cNvSpPr>
          <p:nvPr>
            <p:ph type="title" idx="3"/>
          </p:nvPr>
        </p:nvSpPr>
        <p:spPr>
          <a:xfrm>
            <a:off x="2790261" y="3052625"/>
            <a:ext cx="16716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30" name="Google Shape;130;p33"/>
          <p:cNvSpPr txBox="1">
            <a:spLocks noGrp="1"/>
          </p:cNvSpPr>
          <p:nvPr>
            <p:ph type="subTitle" idx="4"/>
          </p:nvPr>
        </p:nvSpPr>
        <p:spPr>
          <a:xfrm>
            <a:off x="2790264" y="3558837"/>
            <a:ext cx="1671600" cy="115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31" name="Google Shape;131;p33"/>
          <p:cNvSpPr txBox="1">
            <a:spLocks noGrp="1"/>
          </p:cNvSpPr>
          <p:nvPr>
            <p:ph type="title" idx="5"/>
          </p:nvPr>
        </p:nvSpPr>
        <p:spPr>
          <a:xfrm>
            <a:off x="4682136" y="3052625"/>
            <a:ext cx="16716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32" name="Google Shape;132;p33"/>
          <p:cNvSpPr txBox="1">
            <a:spLocks noGrp="1"/>
          </p:cNvSpPr>
          <p:nvPr>
            <p:ph type="subTitle" idx="6"/>
          </p:nvPr>
        </p:nvSpPr>
        <p:spPr>
          <a:xfrm>
            <a:off x="4682139" y="3558837"/>
            <a:ext cx="1671600" cy="115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33" name="Google Shape;133;p33"/>
          <p:cNvSpPr txBox="1">
            <a:spLocks noGrp="1"/>
          </p:cNvSpPr>
          <p:nvPr>
            <p:ph type="title" idx="7"/>
          </p:nvPr>
        </p:nvSpPr>
        <p:spPr>
          <a:xfrm>
            <a:off x="6574011" y="3052625"/>
            <a:ext cx="16716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34" name="Google Shape;134;p33"/>
          <p:cNvSpPr txBox="1">
            <a:spLocks noGrp="1"/>
          </p:cNvSpPr>
          <p:nvPr>
            <p:ph type="subTitle" idx="8"/>
          </p:nvPr>
        </p:nvSpPr>
        <p:spPr>
          <a:xfrm>
            <a:off x="6574014" y="3558837"/>
            <a:ext cx="1671600" cy="115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ree Numbers">
  <p:cSld name="CAPTION_ONLY_1_1_1_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34"/>
          <p:cNvSpPr txBox="1">
            <a:spLocks noGrp="1"/>
          </p:cNvSpPr>
          <p:nvPr>
            <p:ph type="title"/>
          </p:nvPr>
        </p:nvSpPr>
        <p:spPr>
          <a:xfrm>
            <a:off x="4996800" y="661843"/>
            <a:ext cx="31593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4800"/>
              <a:buNone/>
              <a:defRPr sz="4800">
                <a:solidFill>
                  <a:schemeClr val="lt1"/>
                </a:solidFill>
              </a:defRPr>
            </a:lvl1pPr>
            <a:lvl2pPr lvl="1" algn="ctr" rtl="0">
              <a:lnSpc>
                <a:spcPct val="100000"/>
              </a:lnSpc>
              <a:spcBef>
                <a:spcPts val="0"/>
              </a:spcBef>
              <a:spcAft>
                <a:spcPts val="0"/>
              </a:spcAft>
              <a:buClr>
                <a:schemeClr val="lt1"/>
              </a:buClr>
              <a:buSzPts val="6000"/>
              <a:buNone/>
              <a:defRPr sz="6000">
                <a:solidFill>
                  <a:schemeClr val="lt1"/>
                </a:solidFill>
              </a:defRPr>
            </a:lvl2pPr>
            <a:lvl3pPr lvl="2" algn="ctr" rtl="0">
              <a:lnSpc>
                <a:spcPct val="100000"/>
              </a:lnSpc>
              <a:spcBef>
                <a:spcPts val="0"/>
              </a:spcBef>
              <a:spcAft>
                <a:spcPts val="0"/>
              </a:spcAft>
              <a:buClr>
                <a:schemeClr val="lt1"/>
              </a:buClr>
              <a:buSzPts val="6000"/>
              <a:buNone/>
              <a:defRPr sz="6000">
                <a:solidFill>
                  <a:schemeClr val="lt1"/>
                </a:solidFill>
              </a:defRPr>
            </a:lvl3pPr>
            <a:lvl4pPr lvl="3" algn="ctr" rtl="0">
              <a:lnSpc>
                <a:spcPct val="100000"/>
              </a:lnSpc>
              <a:spcBef>
                <a:spcPts val="0"/>
              </a:spcBef>
              <a:spcAft>
                <a:spcPts val="0"/>
              </a:spcAft>
              <a:buClr>
                <a:schemeClr val="lt1"/>
              </a:buClr>
              <a:buSzPts val="6000"/>
              <a:buNone/>
              <a:defRPr sz="6000">
                <a:solidFill>
                  <a:schemeClr val="lt1"/>
                </a:solidFill>
              </a:defRPr>
            </a:lvl4pPr>
            <a:lvl5pPr lvl="4" algn="ctr" rtl="0">
              <a:lnSpc>
                <a:spcPct val="100000"/>
              </a:lnSpc>
              <a:spcBef>
                <a:spcPts val="0"/>
              </a:spcBef>
              <a:spcAft>
                <a:spcPts val="0"/>
              </a:spcAft>
              <a:buClr>
                <a:schemeClr val="lt1"/>
              </a:buClr>
              <a:buSzPts val="6000"/>
              <a:buNone/>
              <a:defRPr sz="6000">
                <a:solidFill>
                  <a:schemeClr val="lt1"/>
                </a:solidFill>
              </a:defRPr>
            </a:lvl5pPr>
            <a:lvl6pPr lvl="5" algn="ctr" rtl="0">
              <a:lnSpc>
                <a:spcPct val="100000"/>
              </a:lnSpc>
              <a:spcBef>
                <a:spcPts val="0"/>
              </a:spcBef>
              <a:spcAft>
                <a:spcPts val="0"/>
              </a:spcAft>
              <a:buClr>
                <a:schemeClr val="lt1"/>
              </a:buClr>
              <a:buSzPts val="6000"/>
              <a:buNone/>
              <a:defRPr sz="6000">
                <a:solidFill>
                  <a:schemeClr val="lt1"/>
                </a:solidFill>
              </a:defRPr>
            </a:lvl6pPr>
            <a:lvl7pPr lvl="6" algn="ctr" rtl="0">
              <a:lnSpc>
                <a:spcPct val="100000"/>
              </a:lnSpc>
              <a:spcBef>
                <a:spcPts val="0"/>
              </a:spcBef>
              <a:spcAft>
                <a:spcPts val="0"/>
              </a:spcAft>
              <a:buClr>
                <a:schemeClr val="lt1"/>
              </a:buClr>
              <a:buSzPts val="6000"/>
              <a:buNone/>
              <a:defRPr sz="6000">
                <a:solidFill>
                  <a:schemeClr val="lt1"/>
                </a:solidFill>
              </a:defRPr>
            </a:lvl7pPr>
            <a:lvl8pPr lvl="7" algn="ctr" rtl="0">
              <a:lnSpc>
                <a:spcPct val="100000"/>
              </a:lnSpc>
              <a:spcBef>
                <a:spcPts val="0"/>
              </a:spcBef>
              <a:spcAft>
                <a:spcPts val="0"/>
              </a:spcAft>
              <a:buClr>
                <a:schemeClr val="lt1"/>
              </a:buClr>
              <a:buSzPts val="6000"/>
              <a:buNone/>
              <a:defRPr sz="6000">
                <a:solidFill>
                  <a:schemeClr val="lt1"/>
                </a:solidFill>
              </a:defRPr>
            </a:lvl8pPr>
            <a:lvl9pPr lvl="8" algn="ctr" rtl="0">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137" name="Google Shape;137;p34"/>
          <p:cNvSpPr txBox="1">
            <a:spLocks noGrp="1"/>
          </p:cNvSpPr>
          <p:nvPr>
            <p:ph type="subTitle" idx="1"/>
          </p:nvPr>
        </p:nvSpPr>
        <p:spPr>
          <a:xfrm>
            <a:off x="4911000" y="1265850"/>
            <a:ext cx="3330900" cy="41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38" name="Google Shape;138;p34"/>
          <p:cNvSpPr txBox="1">
            <a:spLocks noGrp="1"/>
          </p:cNvSpPr>
          <p:nvPr>
            <p:ph type="title" idx="2"/>
          </p:nvPr>
        </p:nvSpPr>
        <p:spPr>
          <a:xfrm>
            <a:off x="4996800" y="2099193"/>
            <a:ext cx="31593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4800"/>
              <a:buNone/>
              <a:defRPr sz="4800">
                <a:solidFill>
                  <a:schemeClr val="lt1"/>
                </a:solidFill>
              </a:defRPr>
            </a:lvl1pPr>
            <a:lvl2pPr lvl="1" algn="ctr" rtl="0">
              <a:lnSpc>
                <a:spcPct val="100000"/>
              </a:lnSpc>
              <a:spcBef>
                <a:spcPts val="0"/>
              </a:spcBef>
              <a:spcAft>
                <a:spcPts val="0"/>
              </a:spcAft>
              <a:buClr>
                <a:schemeClr val="lt1"/>
              </a:buClr>
              <a:buSzPts val="6000"/>
              <a:buNone/>
              <a:defRPr sz="6000">
                <a:solidFill>
                  <a:schemeClr val="lt1"/>
                </a:solidFill>
              </a:defRPr>
            </a:lvl2pPr>
            <a:lvl3pPr lvl="2" algn="ctr" rtl="0">
              <a:lnSpc>
                <a:spcPct val="100000"/>
              </a:lnSpc>
              <a:spcBef>
                <a:spcPts val="0"/>
              </a:spcBef>
              <a:spcAft>
                <a:spcPts val="0"/>
              </a:spcAft>
              <a:buClr>
                <a:schemeClr val="lt1"/>
              </a:buClr>
              <a:buSzPts val="6000"/>
              <a:buNone/>
              <a:defRPr sz="6000">
                <a:solidFill>
                  <a:schemeClr val="lt1"/>
                </a:solidFill>
              </a:defRPr>
            </a:lvl3pPr>
            <a:lvl4pPr lvl="3" algn="ctr" rtl="0">
              <a:lnSpc>
                <a:spcPct val="100000"/>
              </a:lnSpc>
              <a:spcBef>
                <a:spcPts val="0"/>
              </a:spcBef>
              <a:spcAft>
                <a:spcPts val="0"/>
              </a:spcAft>
              <a:buClr>
                <a:schemeClr val="lt1"/>
              </a:buClr>
              <a:buSzPts val="6000"/>
              <a:buNone/>
              <a:defRPr sz="6000">
                <a:solidFill>
                  <a:schemeClr val="lt1"/>
                </a:solidFill>
              </a:defRPr>
            </a:lvl4pPr>
            <a:lvl5pPr lvl="4" algn="ctr" rtl="0">
              <a:lnSpc>
                <a:spcPct val="100000"/>
              </a:lnSpc>
              <a:spcBef>
                <a:spcPts val="0"/>
              </a:spcBef>
              <a:spcAft>
                <a:spcPts val="0"/>
              </a:spcAft>
              <a:buClr>
                <a:schemeClr val="lt1"/>
              </a:buClr>
              <a:buSzPts val="6000"/>
              <a:buNone/>
              <a:defRPr sz="6000">
                <a:solidFill>
                  <a:schemeClr val="lt1"/>
                </a:solidFill>
              </a:defRPr>
            </a:lvl5pPr>
            <a:lvl6pPr lvl="5" algn="ctr" rtl="0">
              <a:lnSpc>
                <a:spcPct val="100000"/>
              </a:lnSpc>
              <a:spcBef>
                <a:spcPts val="0"/>
              </a:spcBef>
              <a:spcAft>
                <a:spcPts val="0"/>
              </a:spcAft>
              <a:buClr>
                <a:schemeClr val="lt1"/>
              </a:buClr>
              <a:buSzPts val="6000"/>
              <a:buNone/>
              <a:defRPr sz="6000">
                <a:solidFill>
                  <a:schemeClr val="lt1"/>
                </a:solidFill>
              </a:defRPr>
            </a:lvl6pPr>
            <a:lvl7pPr lvl="6" algn="ctr" rtl="0">
              <a:lnSpc>
                <a:spcPct val="100000"/>
              </a:lnSpc>
              <a:spcBef>
                <a:spcPts val="0"/>
              </a:spcBef>
              <a:spcAft>
                <a:spcPts val="0"/>
              </a:spcAft>
              <a:buClr>
                <a:schemeClr val="lt1"/>
              </a:buClr>
              <a:buSzPts val="6000"/>
              <a:buNone/>
              <a:defRPr sz="6000">
                <a:solidFill>
                  <a:schemeClr val="lt1"/>
                </a:solidFill>
              </a:defRPr>
            </a:lvl7pPr>
            <a:lvl8pPr lvl="7" algn="ctr" rtl="0">
              <a:lnSpc>
                <a:spcPct val="100000"/>
              </a:lnSpc>
              <a:spcBef>
                <a:spcPts val="0"/>
              </a:spcBef>
              <a:spcAft>
                <a:spcPts val="0"/>
              </a:spcAft>
              <a:buClr>
                <a:schemeClr val="lt1"/>
              </a:buClr>
              <a:buSzPts val="6000"/>
              <a:buNone/>
              <a:defRPr sz="6000">
                <a:solidFill>
                  <a:schemeClr val="lt1"/>
                </a:solidFill>
              </a:defRPr>
            </a:lvl8pPr>
            <a:lvl9pPr lvl="8" algn="ctr" rtl="0">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139" name="Google Shape;139;p34"/>
          <p:cNvSpPr txBox="1">
            <a:spLocks noGrp="1"/>
          </p:cNvSpPr>
          <p:nvPr>
            <p:ph type="subTitle" idx="3"/>
          </p:nvPr>
        </p:nvSpPr>
        <p:spPr>
          <a:xfrm>
            <a:off x="4911000" y="2703200"/>
            <a:ext cx="3330900" cy="41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40" name="Google Shape;140;p34"/>
          <p:cNvSpPr txBox="1">
            <a:spLocks noGrp="1"/>
          </p:cNvSpPr>
          <p:nvPr>
            <p:ph type="title" idx="4"/>
          </p:nvPr>
        </p:nvSpPr>
        <p:spPr>
          <a:xfrm>
            <a:off x="4996800" y="3536543"/>
            <a:ext cx="31593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4800"/>
              <a:buNone/>
              <a:defRPr sz="4800">
                <a:solidFill>
                  <a:schemeClr val="lt1"/>
                </a:solidFill>
              </a:defRPr>
            </a:lvl1pPr>
            <a:lvl2pPr lvl="1" algn="ctr" rtl="0">
              <a:lnSpc>
                <a:spcPct val="100000"/>
              </a:lnSpc>
              <a:spcBef>
                <a:spcPts val="0"/>
              </a:spcBef>
              <a:spcAft>
                <a:spcPts val="0"/>
              </a:spcAft>
              <a:buClr>
                <a:schemeClr val="lt1"/>
              </a:buClr>
              <a:buSzPts val="6000"/>
              <a:buNone/>
              <a:defRPr sz="6000">
                <a:solidFill>
                  <a:schemeClr val="lt1"/>
                </a:solidFill>
              </a:defRPr>
            </a:lvl2pPr>
            <a:lvl3pPr lvl="2" algn="ctr" rtl="0">
              <a:lnSpc>
                <a:spcPct val="100000"/>
              </a:lnSpc>
              <a:spcBef>
                <a:spcPts val="0"/>
              </a:spcBef>
              <a:spcAft>
                <a:spcPts val="0"/>
              </a:spcAft>
              <a:buClr>
                <a:schemeClr val="lt1"/>
              </a:buClr>
              <a:buSzPts val="6000"/>
              <a:buNone/>
              <a:defRPr sz="6000">
                <a:solidFill>
                  <a:schemeClr val="lt1"/>
                </a:solidFill>
              </a:defRPr>
            </a:lvl3pPr>
            <a:lvl4pPr lvl="3" algn="ctr" rtl="0">
              <a:lnSpc>
                <a:spcPct val="100000"/>
              </a:lnSpc>
              <a:spcBef>
                <a:spcPts val="0"/>
              </a:spcBef>
              <a:spcAft>
                <a:spcPts val="0"/>
              </a:spcAft>
              <a:buClr>
                <a:schemeClr val="lt1"/>
              </a:buClr>
              <a:buSzPts val="6000"/>
              <a:buNone/>
              <a:defRPr sz="6000">
                <a:solidFill>
                  <a:schemeClr val="lt1"/>
                </a:solidFill>
              </a:defRPr>
            </a:lvl4pPr>
            <a:lvl5pPr lvl="4" algn="ctr" rtl="0">
              <a:lnSpc>
                <a:spcPct val="100000"/>
              </a:lnSpc>
              <a:spcBef>
                <a:spcPts val="0"/>
              </a:spcBef>
              <a:spcAft>
                <a:spcPts val="0"/>
              </a:spcAft>
              <a:buClr>
                <a:schemeClr val="lt1"/>
              </a:buClr>
              <a:buSzPts val="6000"/>
              <a:buNone/>
              <a:defRPr sz="6000">
                <a:solidFill>
                  <a:schemeClr val="lt1"/>
                </a:solidFill>
              </a:defRPr>
            </a:lvl5pPr>
            <a:lvl6pPr lvl="5" algn="ctr" rtl="0">
              <a:lnSpc>
                <a:spcPct val="100000"/>
              </a:lnSpc>
              <a:spcBef>
                <a:spcPts val="0"/>
              </a:spcBef>
              <a:spcAft>
                <a:spcPts val="0"/>
              </a:spcAft>
              <a:buClr>
                <a:schemeClr val="lt1"/>
              </a:buClr>
              <a:buSzPts val="6000"/>
              <a:buNone/>
              <a:defRPr sz="6000">
                <a:solidFill>
                  <a:schemeClr val="lt1"/>
                </a:solidFill>
              </a:defRPr>
            </a:lvl6pPr>
            <a:lvl7pPr lvl="6" algn="ctr" rtl="0">
              <a:lnSpc>
                <a:spcPct val="100000"/>
              </a:lnSpc>
              <a:spcBef>
                <a:spcPts val="0"/>
              </a:spcBef>
              <a:spcAft>
                <a:spcPts val="0"/>
              </a:spcAft>
              <a:buClr>
                <a:schemeClr val="lt1"/>
              </a:buClr>
              <a:buSzPts val="6000"/>
              <a:buNone/>
              <a:defRPr sz="6000">
                <a:solidFill>
                  <a:schemeClr val="lt1"/>
                </a:solidFill>
              </a:defRPr>
            </a:lvl7pPr>
            <a:lvl8pPr lvl="7" algn="ctr" rtl="0">
              <a:lnSpc>
                <a:spcPct val="100000"/>
              </a:lnSpc>
              <a:spcBef>
                <a:spcPts val="0"/>
              </a:spcBef>
              <a:spcAft>
                <a:spcPts val="0"/>
              </a:spcAft>
              <a:buClr>
                <a:schemeClr val="lt1"/>
              </a:buClr>
              <a:buSzPts val="6000"/>
              <a:buNone/>
              <a:defRPr sz="6000">
                <a:solidFill>
                  <a:schemeClr val="lt1"/>
                </a:solidFill>
              </a:defRPr>
            </a:lvl8pPr>
            <a:lvl9pPr lvl="8" algn="ctr" rtl="0">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141" name="Google Shape;141;p34"/>
          <p:cNvSpPr txBox="1">
            <a:spLocks noGrp="1"/>
          </p:cNvSpPr>
          <p:nvPr>
            <p:ph type="subTitle" idx="5"/>
          </p:nvPr>
        </p:nvSpPr>
        <p:spPr>
          <a:xfrm>
            <a:off x="4911000" y="4140550"/>
            <a:ext cx="3330900" cy="41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35"/>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Six Columns  ">
  <p:cSld name="SECTION_TITLE_AND_DESCRIPTION_1_1_1">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6"/>
          <p:cNvSpPr txBox="1">
            <a:spLocks noGrp="1"/>
          </p:cNvSpPr>
          <p:nvPr>
            <p:ph type="title"/>
          </p:nvPr>
        </p:nvSpPr>
        <p:spPr>
          <a:xfrm>
            <a:off x="3538497" y="1818541"/>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46" name="Google Shape;146;p36"/>
          <p:cNvSpPr txBox="1">
            <a:spLocks noGrp="1"/>
          </p:cNvSpPr>
          <p:nvPr>
            <p:ph type="subTitle" idx="1"/>
          </p:nvPr>
        </p:nvSpPr>
        <p:spPr>
          <a:xfrm>
            <a:off x="3538498" y="2324765"/>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47" name="Google Shape;147;p36"/>
          <p:cNvSpPr txBox="1">
            <a:spLocks noGrp="1"/>
          </p:cNvSpPr>
          <p:nvPr>
            <p:ph type="title" idx="2"/>
          </p:nvPr>
        </p:nvSpPr>
        <p:spPr>
          <a:xfrm>
            <a:off x="6028553" y="1818541"/>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48" name="Google Shape;148;p36"/>
          <p:cNvSpPr txBox="1">
            <a:spLocks noGrp="1"/>
          </p:cNvSpPr>
          <p:nvPr>
            <p:ph type="subTitle" idx="3"/>
          </p:nvPr>
        </p:nvSpPr>
        <p:spPr>
          <a:xfrm>
            <a:off x="6028552" y="2324765"/>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49" name="Google Shape;149;p36"/>
          <p:cNvSpPr txBox="1">
            <a:spLocks noGrp="1"/>
          </p:cNvSpPr>
          <p:nvPr>
            <p:ph type="title" idx="4"/>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150" name="Google Shape;150;p36"/>
          <p:cNvSpPr txBox="1">
            <a:spLocks noGrp="1"/>
          </p:cNvSpPr>
          <p:nvPr>
            <p:ph type="title" idx="5"/>
          </p:nvPr>
        </p:nvSpPr>
        <p:spPr>
          <a:xfrm>
            <a:off x="1048447" y="1818541"/>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51" name="Google Shape;151;p36"/>
          <p:cNvSpPr txBox="1">
            <a:spLocks noGrp="1"/>
          </p:cNvSpPr>
          <p:nvPr>
            <p:ph type="subTitle" idx="6"/>
          </p:nvPr>
        </p:nvSpPr>
        <p:spPr>
          <a:xfrm>
            <a:off x="1048450" y="2324765"/>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52" name="Google Shape;152;p36"/>
          <p:cNvSpPr txBox="1">
            <a:spLocks noGrp="1"/>
          </p:cNvSpPr>
          <p:nvPr>
            <p:ph type="title" idx="7"/>
          </p:nvPr>
        </p:nvSpPr>
        <p:spPr>
          <a:xfrm>
            <a:off x="3538497" y="332503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53" name="Google Shape;153;p36"/>
          <p:cNvSpPr txBox="1">
            <a:spLocks noGrp="1"/>
          </p:cNvSpPr>
          <p:nvPr>
            <p:ph type="subTitle" idx="8"/>
          </p:nvPr>
        </p:nvSpPr>
        <p:spPr>
          <a:xfrm>
            <a:off x="3538498" y="3831259"/>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54" name="Google Shape;154;p36"/>
          <p:cNvSpPr txBox="1">
            <a:spLocks noGrp="1"/>
          </p:cNvSpPr>
          <p:nvPr>
            <p:ph type="title" idx="9"/>
          </p:nvPr>
        </p:nvSpPr>
        <p:spPr>
          <a:xfrm>
            <a:off x="6028553" y="332503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55" name="Google Shape;155;p36"/>
          <p:cNvSpPr txBox="1">
            <a:spLocks noGrp="1"/>
          </p:cNvSpPr>
          <p:nvPr>
            <p:ph type="subTitle" idx="13"/>
          </p:nvPr>
        </p:nvSpPr>
        <p:spPr>
          <a:xfrm>
            <a:off x="6028552" y="3831259"/>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56" name="Google Shape;156;p36"/>
          <p:cNvSpPr txBox="1">
            <a:spLocks noGrp="1"/>
          </p:cNvSpPr>
          <p:nvPr>
            <p:ph type="title" idx="14"/>
          </p:nvPr>
        </p:nvSpPr>
        <p:spPr>
          <a:xfrm>
            <a:off x="1048447" y="332503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57" name="Google Shape;157;p36"/>
          <p:cNvSpPr txBox="1">
            <a:spLocks noGrp="1"/>
          </p:cNvSpPr>
          <p:nvPr>
            <p:ph type="subTitle" idx="15"/>
          </p:nvPr>
        </p:nvSpPr>
        <p:spPr>
          <a:xfrm>
            <a:off x="1048450" y="3831259"/>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58"/>
        <p:cNvGrpSpPr/>
        <p:nvPr/>
      </p:nvGrpSpPr>
      <p:grpSpPr>
        <a:xfrm>
          <a:off x="0" y="0"/>
          <a:ext cx="0" cy="0"/>
          <a:chOff x="0" y="0"/>
          <a:chExt cx="0" cy="0"/>
        </a:xfrm>
      </p:grpSpPr>
      <p:sp>
        <p:nvSpPr>
          <p:cNvPr id="159" name="Google Shape;159;p37"/>
          <p:cNvSpPr txBox="1">
            <a:spLocks noGrp="1"/>
          </p:cNvSpPr>
          <p:nvPr>
            <p:ph type="subTitle" idx="1"/>
          </p:nvPr>
        </p:nvSpPr>
        <p:spPr>
          <a:xfrm>
            <a:off x="938500" y="1769575"/>
            <a:ext cx="2871600" cy="1235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2"/>
              </a:buClr>
              <a:buSzPts val="1600"/>
              <a:buNone/>
              <a:defRPr sz="1600">
                <a:solidFill>
                  <a:schemeClr val="lt2"/>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60" name="Google Shape;160;p37"/>
          <p:cNvSpPr txBox="1">
            <a:spLocks noGrp="1"/>
          </p:cNvSpPr>
          <p:nvPr>
            <p:ph type="body" idx="2"/>
          </p:nvPr>
        </p:nvSpPr>
        <p:spPr>
          <a:xfrm>
            <a:off x="4703375" y="909600"/>
            <a:ext cx="3468900" cy="33243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161" name="Google Shape;161;p37"/>
          <p:cNvSpPr txBox="1">
            <a:spLocks noGrp="1"/>
          </p:cNvSpPr>
          <p:nvPr>
            <p:ph type="title"/>
          </p:nvPr>
        </p:nvSpPr>
        <p:spPr>
          <a:xfrm>
            <a:off x="938500" y="445025"/>
            <a:ext cx="32238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Four Columns 1">
  <p:cSld name="TITLE_1_1_2_1">
    <p:bg>
      <p:bgPr>
        <a:blipFill>
          <a:blip r:embed="rId2">
            <a:alphaModFix/>
          </a:blip>
          <a:stretch>
            <a:fillRect/>
          </a:stretch>
        </a:blipFill>
        <a:effectLst/>
      </p:bgPr>
    </p:bg>
    <p:spTree>
      <p:nvGrpSpPr>
        <p:cNvPr id="1" name="Shape 162"/>
        <p:cNvGrpSpPr/>
        <p:nvPr/>
      </p:nvGrpSpPr>
      <p:grpSpPr>
        <a:xfrm>
          <a:off x="0" y="0"/>
          <a:ext cx="0" cy="0"/>
          <a:chOff x="0" y="0"/>
          <a:chExt cx="0" cy="0"/>
        </a:xfrm>
      </p:grpSpPr>
      <p:sp>
        <p:nvSpPr>
          <p:cNvPr id="163" name="Google Shape;163;p38"/>
          <p:cNvSpPr txBox="1">
            <a:spLocks noGrp="1"/>
          </p:cNvSpPr>
          <p:nvPr>
            <p:ph type="title"/>
          </p:nvPr>
        </p:nvSpPr>
        <p:spPr>
          <a:xfrm>
            <a:off x="938500" y="445025"/>
            <a:ext cx="50436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164" name="Google Shape;164;p38"/>
          <p:cNvSpPr txBox="1">
            <a:spLocks noGrp="1"/>
          </p:cNvSpPr>
          <p:nvPr>
            <p:ph type="title" idx="2"/>
          </p:nvPr>
        </p:nvSpPr>
        <p:spPr>
          <a:xfrm>
            <a:off x="1338238" y="2359825"/>
            <a:ext cx="2727600" cy="3756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400"/>
              <a:buNone/>
              <a:defRPr sz="1400">
                <a:solidFill>
                  <a:schemeClr val="lt1"/>
                </a:solidFill>
              </a:defRPr>
            </a:lvl1pPr>
            <a:lvl2pPr lvl="1" algn="r" rtl="0">
              <a:lnSpc>
                <a:spcPct val="100000"/>
              </a:lnSpc>
              <a:spcBef>
                <a:spcPts val="0"/>
              </a:spcBef>
              <a:spcAft>
                <a:spcPts val="0"/>
              </a:spcAft>
              <a:buClr>
                <a:schemeClr val="lt1"/>
              </a:buClr>
              <a:buSzPts val="4200"/>
              <a:buNone/>
              <a:defRPr sz="4200">
                <a:solidFill>
                  <a:schemeClr val="lt1"/>
                </a:solidFill>
              </a:defRPr>
            </a:lvl2pPr>
            <a:lvl3pPr lvl="2" algn="r" rtl="0">
              <a:lnSpc>
                <a:spcPct val="100000"/>
              </a:lnSpc>
              <a:spcBef>
                <a:spcPts val="0"/>
              </a:spcBef>
              <a:spcAft>
                <a:spcPts val="0"/>
              </a:spcAft>
              <a:buClr>
                <a:schemeClr val="lt1"/>
              </a:buClr>
              <a:buSzPts val="4200"/>
              <a:buNone/>
              <a:defRPr sz="4200">
                <a:solidFill>
                  <a:schemeClr val="lt1"/>
                </a:solidFill>
              </a:defRPr>
            </a:lvl3pPr>
            <a:lvl4pPr lvl="3" algn="r" rtl="0">
              <a:lnSpc>
                <a:spcPct val="100000"/>
              </a:lnSpc>
              <a:spcBef>
                <a:spcPts val="0"/>
              </a:spcBef>
              <a:spcAft>
                <a:spcPts val="0"/>
              </a:spcAft>
              <a:buClr>
                <a:schemeClr val="lt1"/>
              </a:buClr>
              <a:buSzPts val="4200"/>
              <a:buNone/>
              <a:defRPr sz="4200">
                <a:solidFill>
                  <a:schemeClr val="lt1"/>
                </a:solidFill>
              </a:defRPr>
            </a:lvl4pPr>
            <a:lvl5pPr lvl="4" algn="r" rtl="0">
              <a:lnSpc>
                <a:spcPct val="100000"/>
              </a:lnSpc>
              <a:spcBef>
                <a:spcPts val="0"/>
              </a:spcBef>
              <a:spcAft>
                <a:spcPts val="0"/>
              </a:spcAft>
              <a:buClr>
                <a:schemeClr val="lt1"/>
              </a:buClr>
              <a:buSzPts val="4200"/>
              <a:buNone/>
              <a:defRPr sz="4200">
                <a:solidFill>
                  <a:schemeClr val="lt1"/>
                </a:solidFill>
              </a:defRPr>
            </a:lvl5pPr>
            <a:lvl6pPr lvl="5" algn="r" rtl="0">
              <a:lnSpc>
                <a:spcPct val="100000"/>
              </a:lnSpc>
              <a:spcBef>
                <a:spcPts val="0"/>
              </a:spcBef>
              <a:spcAft>
                <a:spcPts val="0"/>
              </a:spcAft>
              <a:buClr>
                <a:schemeClr val="lt1"/>
              </a:buClr>
              <a:buSzPts val="4200"/>
              <a:buNone/>
              <a:defRPr sz="4200">
                <a:solidFill>
                  <a:schemeClr val="lt1"/>
                </a:solidFill>
              </a:defRPr>
            </a:lvl6pPr>
            <a:lvl7pPr lvl="6" algn="r" rtl="0">
              <a:lnSpc>
                <a:spcPct val="100000"/>
              </a:lnSpc>
              <a:spcBef>
                <a:spcPts val="0"/>
              </a:spcBef>
              <a:spcAft>
                <a:spcPts val="0"/>
              </a:spcAft>
              <a:buClr>
                <a:schemeClr val="lt1"/>
              </a:buClr>
              <a:buSzPts val="4200"/>
              <a:buNone/>
              <a:defRPr sz="4200">
                <a:solidFill>
                  <a:schemeClr val="lt1"/>
                </a:solidFill>
              </a:defRPr>
            </a:lvl7pPr>
            <a:lvl8pPr lvl="7" algn="r" rtl="0">
              <a:lnSpc>
                <a:spcPct val="100000"/>
              </a:lnSpc>
              <a:spcBef>
                <a:spcPts val="0"/>
              </a:spcBef>
              <a:spcAft>
                <a:spcPts val="0"/>
              </a:spcAft>
              <a:buClr>
                <a:schemeClr val="lt1"/>
              </a:buClr>
              <a:buSzPts val="4200"/>
              <a:buNone/>
              <a:defRPr sz="4200">
                <a:solidFill>
                  <a:schemeClr val="lt1"/>
                </a:solidFill>
              </a:defRPr>
            </a:lvl8pPr>
            <a:lvl9pPr lvl="8" algn="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65" name="Google Shape;165;p38"/>
          <p:cNvSpPr txBox="1">
            <a:spLocks noGrp="1"/>
          </p:cNvSpPr>
          <p:nvPr>
            <p:ph type="subTitle" idx="1"/>
          </p:nvPr>
        </p:nvSpPr>
        <p:spPr>
          <a:xfrm>
            <a:off x="1338238" y="1713051"/>
            <a:ext cx="2727600" cy="605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66" name="Google Shape;166;p38"/>
          <p:cNvSpPr txBox="1">
            <a:spLocks noGrp="1"/>
          </p:cNvSpPr>
          <p:nvPr>
            <p:ph type="title" idx="3"/>
          </p:nvPr>
        </p:nvSpPr>
        <p:spPr>
          <a:xfrm>
            <a:off x="1338238" y="3988950"/>
            <a:ext cx="2727600" cy="3756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400"/>
              <a:buNone/>
              <a:defRPr sz="1400">
                <a:solidFill>
                  <a:schemeClr val="lt1"/>
                </a:solidFill>
              </a:defRPr>
            </a:lvl1pPr>
            <a:lvl2pPr lvl="1" algn="r" rtl="0">
              <a:lnSpc>
                <a:spcPct val="100000"/>
              </a:lnSpc>
              <a:spcBef>
                <a:spcPts val="0"/>
              </a:spcBef>
              <a:spcAft>
                <a:spcPts val="0"/>
              </a:spcAft>
              <a:buClr>
                <a:schemeClr val="lt1"/>
              </a:buClr>
              <a:buSzPts val="4200"/>
              <a:buNone/>
              <a:defRPr sz="4200">
                <a:solidFill>
                  <a:schemeClr val="lt1"/>
                </a:solidFill>
              </a:defRPr>
            </a:lvl2pPr>
            <a:lvl3pPr lvl="2" algn="r" rtl="0">
              <a:lnSpc>
                <a:spcPct val="100000"/>
              </a:lnSpc>
              <a:spcBef>
                <a:spcPts val="0"/>
              </a:spcBef>
              <a:spcAft>
                <a:spcPts val="0"/>
              </a:spcAft>
              <a:buClr>
                <a:schemeClr val="lt1"/>
              </a:buClr>
              <a:buSzPts val="4200"/>
              <a:buNone/>
              <a:defRPr sz="4200">
                <a:solidFill>
                  <a:schemeClr val="lt1"/>
                </a:solidFill>
              </a:defRPr>
            </a:lvl3pPr>
            <a:lvl4pPr lvl="3" algn="r" rtl="0">
              <a:lnSpc>
                <a:spcPct val="100000"/>
              </a:lnSpc>
              <a:spcBef>
                <a:spcPts val="0"/>
              </a:spcBef>
              <a:spcAft>
                <a:spcPts val="0"/>
              </a:spcAft>
              <a:buClr>
                <a:schemeClr val="lt1"/>
              </a:buClr>
              <a:buSzPts val="4200"/>
              <a:buNone/>
              <a:defRPr sz="4200">
                <a:solidFill>
                  <a:schemeClr val="lt1"/>
                </a:solidFill>
              </a:defRPr>
            </a:lvl4pPr>
            <a:lvl5pPr lvl="4" algn="r" rtl="0">
              <a:lnSpc>
                <a:spcPct val="100000"/>
              </a:lnSpc>
              <a:spcBef>
                <a:spcPts val="0"/>
              </a:spcBef>
              <a:spcAft>
                <a:spcPts val="0"/>
              </a:spcAft>
              <a:buClr>
                <a:schemeClr val="lt1"/>
              </a:buClr>
              <a:buSzPts val="4200"/>
              <a:buNone/>
              <a:defRPr sz="4200">
                <a:solidFill>
                  <a:schemeClr val="lt1"/>
                </a:solidFill>
              </a:defRPr>
            </a:lvl5pPr>
            <a:lvl6pPr lvl="5" algn="r" rtl="0">
              <a:lnSpc>
                <a:spcPct val="100000"/>
              </a:lnSpc>
              <a:spcBef>
                <a:spcPts val="0"/>
              </a:spcBef>
              <a:spcAft>
                <a:spcPts val="0"/>
              </a:spcAft>
              <a:buClr>
                <a:schemeClr val="lt1"/>
              </a:buClr>
              <a:buSzPts val="4200"/>
              <a:buNone/>
              <a:defRPr sz="4200">
                <a:solidFill>
                  <a:schemeClr val="lt1"/>
                </a:solidFill>
              </a:defRPr>
            </a:lvl6pPr>
            <a:lvl7pPr lvl="6" algn="r" rtl="0">
              <a:lnSpc>
                <a:spcPct val="100000"/>
              </a:lnSpc>
              <a:spcBef>
                <a:spcPts val="0"/>
              </a:spcBef>
              <a:spcAft>
                <a:spcPts val="0"/>
              </a:spcAft>
              <a:buClr>
                <a:schemeClr val="lt1"/>
              </a:buClr>
              <a:buSzPts val="4200"/>
              <a:buNone/>
              <a:defRPr sz="4200">
                <a:solidFill>
                  <a:schemeClr val="lt1"/>
                </a:solidFill>
              </a:defRPr>
            </a:lvl7pPr>
            <a:lvl8pPr lvl="7" algn="r" rtl="0">
              <a:lnSpc>
                <a:spcPct val="100000"/>
              </a:lnSpc>
              <a:spcBef>
                <a:spcPts val="0"/>
              </a:spcBef>
              <a:spcAft>
                <a:spcPts val="0"/>
              </a:spcAft>
              <a:buClr>
                <a:schemeClr val="lt1"/>
              </a:buClr>
              <a:buSzPts val="4200"/>
              <a:buNone/>
              <a:defRPr sz="4200">
                <a:solidFill>
                  <a:schemeClr val="lt1"/>
                </a:solidFill>
              </a:defRPr>
            </a:lvl8pPr>
            <a:lvl9pPr lvl="8" algn="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67" name="Google Shape;167;p38"/>
          <p:cNvSpPr txBox="1">
            <a:spLocks noGrp="1"/>
          </p:cNvSpPr>
          <p:nvPr>
            <p:ph type="subTitle" idx="4"/>
          </p:nvPr>
        </p:nvSpPr>
        <p:spPr>
          <a:xfrm>
            <a:off x="1338238" y="3342176"/>
            <a:ext cx="2727600" cy="605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68" name="Google Shape;168;p38"/>
          <p:cNvSpPr txBox="1">
            <a:spLocks noGrp="1"/>
          </p:cNvSpPr>
          <p:nvPr>
            <p:ph type="title" idx="5"/>
          </p:nvPr>
        </p:nvSpPr>
        <p:spPr>
          <a:xfrm>
            <a:off x="5078163" y="2359825"/>
            <a:ext cx="2727600" cy="375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400"/>
              <a:buNone/>
              <a:defRPr sz="1400">
                <a:solidFill>
                  <a:schemeClr val="lt1"/>
                </a:solidFill>
              </a:defRPr>
            </a:lvl1pPr>
            <a:lvl2pPr lvl="1" algn="l" rtl="0">
              <a:lnSpc>
                <a:spcPct val="100000"/>
              </a:lnSpc>
              <a:spcBef>
                <a:spcPts val="0"/>
              </a:spcBef>
              <a:spcAft>
                <a:spcPts val="0"/>
              </a:spcAft>
              <a:buClr>
                <a:schemeClr val="lt1"/>
              </a:buClr>
              <a:buSzPts val="4200"/>
              <a:buNone/>
              <a:defRPr sz="4200">
                <a:solidFill>
                  <a:schemeClr val="lt1"/>
                </a:solidFill>
              </a:defRPr>
            </a:lvl2pPr>
            <a:lvl3pPr lvl="2" algn="l" rtl="0">
              <a:lnSpc>
                <a:spcPct val="100000"/>
              </a:lnSpc>
              <a:spcBef>
                <a:spcPts val="0"/>
              </a:spcBef>
              <a:spcAft>
                <a:spcPts val="0"/>
              </a:spcAft>
              <a:buClr>
                <a:schemeClr val="lt1"/>
              </a:buClr>
              <a:buSzPts val="4200"/>
              <a:buNone/>
              <a:defRPr sz="4200">
                <a:solidFill>
                  <a:schemeClr val="lt1"/>
                </a:solidFill>
              </a:defRPr>
            </a:lvl3pPr>
            <a:lvl4pPr lvl="3" algn="l" rtl="0">
              <a:lnSpc>
                <a:spcPct val="100000"/>
              </a:lnSpc>
              <a:spcBef>
                <a:spcPts val="0"/>
              </a:spcBef>
              <a:spcAft>
                <a:spcPts val="0"/>
              </a:spcAft>
              <a:buClr>
                <a:schemeClr val="lt1"/>
              </a:buClr>
              <a:buSzPts val="4200"/>
              <a:buNone/>
              <a:defRPr sz="4200">
                <a:solidFill>
                  <a:schemeClr val="lt1"/>
                </a:solidFill>
              </a:defRPr>
            </a:lvl4pPr>
            <a:lvl5pPr lvl="4" algn="l" rtl="0">
              <a:lnSpc>
                <a:spcPct val="100000"/>
              </a:lnSpc>
              <a:spcBef>
                <a:spcPts val="0"/>
              </a:spcBef>
              <a:spcAft>
                <a:spcPts val="0"/>
              </a:spcAft>
              <a:buClr>
                <a:schemeClr val="lt1"/>
              </a:buClr>
              <a:buSzPts val="4200"/>
              <a:buNone/>
              <a:defRPr sz="4200">
                <a:solidFill>
                  <a:schemeClr val="lt1"/>
                </a:solidFill>
              </a:defRPr>
            </a:lvl5pPr>
            <a:lvl6pPr lvl="5" algn="l" rtl="0">
              <a:lnSpc>
                <a:spcPct val="100000"/>
              </a:lnSpc>
              <a:spcBef>
                <a:spcPts val="0"/>
              </a:spcBef>
              <a:spcAft>
                <a:spcPts val="0"/>
              </a:spcAft>
              <a:buClr>
                <a:schemeClr val="lt1"/>
              </a:buClr>
              <a:buSzPts val="4200"/>
              <a:buNone/>
              <a:defRPr sz="4200">
                <a:solidFill>
                  <a:schemeClr val="lt1"/>
                </a:solidFill>
              </a:defRPr>
            </a:lvl6pPr>
            <a:lvl7pPr lvl="6" algn="l" rtl="0">
              <a:lnSpc>
                <a:spcPct val="100000"/>
              </a:lnSpc>
              <a:spcBef>
                <a:spcPts val="0"/>
              </a:spcBef>
              <a:spcAft>
                <a:spcPts val="0"/>
              </a:spcAft>
              <a:buClr>
                <a:schemeClr val="lt1"/>
              </a:buClr>
              <a:buSzPts val="4200"/>
              <a:buNone/>
              <a:defRPr sz="4200">
                <a:solidFill>
                  <a:schemeClr val="lt1"/>
                </a:solidFill>
              </a:defRPr>
            </a:lvl7pPr>
            <a:lvl8pPr lvl="7" algn="l" rtl="0">
              <a:lnSpc>
                <a:spcPct val="100000"/>
              </a:lnSpc>
              <a:spcBef>
                <a:spcPts val="0"/>
              </a:spcBef>
              <a:spcAft>
                <a:spcPts val="0"/>
              </a:spcAft>
              <a:buClr>
                <a:schemeClr val="lt1"/>
              </a:buClr>
              <a:buSzPts val="4200"/>
              <a:buNone/>
              <a:defRPr sz="4200">
                <a:solidFill>
                  <a:schemeClr val="lt1"/>
                </a:solidFill>
              </a:defRPr>
            </a:lvl8pPr>
            <a:lvl9pPr lvl="8" algn="l"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69" name="Google Shape;169;p38"/>
          <p:cNvSpPr txBox="1">
            <a:spLocks noGrp="1"/>
          </p:cNvSpPr>
          <p:nvPr>
            <p:ph type="subTitle" idx="6"/>
          </p:nvPr>
        </p:nvSpPr>
        <p:spPr>
          <a:xfrm>
            <a:off x="5078163" y="1713051"/>
            <a:ext cx="2727600" cy="605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600"/>
              <a:buNone/>
              <a:defRPr sz="1600">
                <a:solidFill>
                  <a:schemeClr val="lt1"/>
                </a:solidFill>
              </a:defRPr>
            </a:lvl1pPr>
            <a:lvl2pPr lvl="1" algn="l" rtl="0">
              <a:lnSpc>
                <a:spcPct val="100000"/>
              </a:lnSpc>
              <a:spcBef>
                <a:spcPts val="0"/>
              </a:spcBef>
              <a:spcAft>
                <a:spcPts val="0"/>
              </a:spcAft>
              <a:buClr>
                <a:schemeClr val="lt1"/>
              </a:buClr>
              <a:buSzPts val="1600"/>
              <a:buNone/>
              <a:defRPr sz="1600">
                <a:solidFill>
                  <a:schemeClr val="lt1"/>
                </a:solidFill>
              </a:defRPr>
            </a:lvl2pPr>
            <a:lvl3pPr lvl="2" algn="l" rtl="0">
              <a:lnSpc>
                <a:spcPct val="100000"/>
              </a:lnSpc>
              <a:spcBef>
                <a:spcPts val="0"/>
              </a:spcBef>
              <a:spcAft>
                <a:spcPts val="0"/>
              </a:spcAft>
              <a:buClr>
                <a:schemeClr val="lt1"/>
              </a:buClr>
              <a:buSzPts val="1600"/>
              <a:buNone/>
              <a:defRPr sz="1600">
                <a:solidFill>
                  <a:schemeClr val="lt1"/>
                </a:solidFill>
              </a:defRPr>
            </a:lvl3pPr>
            <a:lvl4pPr lvl="3" algn="l" rtl="0">
              <a:lnSpc>
                <a:spcPct val="100000"/>
              </a:lnSpc>
              <a:spcBef>
                <a:spcPts val="0"/>
              </a:spcBef>
              <a:spcAft>
                <a:spcPts val="0"/>
              </a:spcAft>
              <a:buClr>
                <a:schemeClr val="lt1"/>
              </a:buClr>
              <a:buSzPts val="1600"/>
              <a:buNone/>
              <a:defRPr sz="1600">
                <a:solidFill>
                  <a:schemeClr val="lt1"/>
                </a:solidFill>
              </a:defRPr>
            </a:lvl4pPr>
            <a:lvl5pPr lvl="4" algn="l" rtl="0">
              <a:lnSpc>
                <a:spcPct val="100000"/>
              </a:lnSpc>
              <a:spcBef>
                <a:spcPts val="0"/>
              </a:spcBef>
              <a:spcAft>
                <a:spcPts val="0"/>
              </a:spcAft>
              <a:buClr>
                <a:schemeClr val="lt1"/>
              </a:buClr>
              <a:buSzPts val="1600"/>
              <a:buNone/>
              <a:defRPr sz="1600">
                <a:solidFill>
                  <a:schemeClr val="lt1"/>
                </a:solidFill>
              </a:defRPr>
            </a:lvl5pPr>
            <a:lvl6pPr lvl="5" algn="l" rtl="0">
              <a:lnSpc>
                <a:spcPct val="100000"/>
              </a:lnSpc>
              <a:spcBef>
                <a:spcPts val="0"/>
              </a:spcBef>
              <a:spcAft>
                <a:spcPts val="0"/>
              </a:spcAft>
              <a:buClr>
                <a:schemeClr val="lt1"/>
              </a:buClr>
              <a:buSzPts val="1600"/>
              <a:buNone/>
              <a:defRPr sz="1600">
                <a:solidFill>
                  <a:schemeClr val="lt1"/>
                </a:solidFill>
              </a:defRPr>
            </a:lvl6pPr>
            <a:lvl7pPr lvl="6" algn="l" rtl="0">
              <a:lnSpc>
                <a:spcPct val="100000"/>
              </a:lnSpc>
              <a:spcBef>
                <a:spcPts val="0"/>
              </a:spcBef>
              <a:spcAft>
                <a:spcPts val="0"/>
              </a:spcAft>
              <a:buClr>
                <a:schemeClr val="lt1"/>
              </a:buClr>
              <a:buSzPts val="1600"/>
              <a:buNone/>
              <a:defRPr sz="1600">
                <a:solidFill>
                  <a:schemeClr val="lt1"/>
                </a:solidFill>
              </a:defRPr>
            </a:lvl7pPr>
            <a:lvl8pPr lvl="7" algn="l" rtl="0">
              <a:lnSpc>
                <a:spcPct val="100000"/>
              </a:lnSpc>
              <a:spcBef>
                <a:spcPts val="0"/>
              </a:spcBef>
              <a:spcAft>
                <a:spcPts val="0"/>
              </a:spcAft>
              <a:buClr>
                <a:schemeClr val="lt1"/>
              </a:buClr>
              <a:buSzPts val="1600"/>
              <a:buNone/>
              <a:defRPr sz="1600">
                <a:solidFill>
                  <a:schemeClr val="lt1"/>
                </a:solidFill>
              </a:defRPr>
            </a:lvl8pPr>
            <a:lvl9pPr lvl="8" algn="l"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70" name="Google Shape;170;p38"/>
          <p:cNvSpPr txBox="1">
            <a:spLocks noGrp="1"/>
          </p:cNvSpPr>
          <p:nvPr>
            <p:ph type="title" idx="7"/>
          </p:nvPr>
        </p:nvSpPr>
        <p:spPr>
          <a:xfrm>
            <a:off x="5078163" y="3988950"/>
            <a:ext cx="2727600" cy="375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400"/>
              <a:buNone/>
              <a:defRPr sz="1400">
                <a:solidFill>
                  <a:schemeClr val="lt1"/>
                </a:solidFill>
              </a:defRPr>
            </a:lvl1pPr>
            <a:lvl2pPr lvl="1" algn="l" rtl="0">
              <a:lnSpc>
                <a:spcPct val="100000"/>
              </a:lnSpc>
              <a:spcBef>
                <a:spcPts val="0"/>
              </a:spcBef>
              <a:spcAft>
                <a:spcPts val="0"/>
              </a:spcAft>
              <a:buClr>
                <a:schemeClr val="lt1"/>
              </a:buClr>
              <a:buSzPts val="4200"/>
              <a:buNone/>
              <a:defRPr sz="4200">
                <a:solidFill>
                  <a:schemeClr val="lt1"/>
                </a:solidFill>
              </a:defRPr>
            </a:lvl2pPr>
            <a:lvl3pPr lvl="2" algn="l" rtl="0">
              <a:lnSpc>
                <a:spcPct val="100000"/>
              </a:lnSpc>
              <a:spcBef>
                <a:spcPts val="0"/>
              </a:spcBef>
              <a:spcAft>
                <a:spcPts val="0"/>
              </a:spcAft>
              <a:buClr>
                <a:schemeClr val="lt1"/>
              </a:buClr>
              <a:buSzPts val="4200"/>
              <a:buNone/>
              <a:defRPr sz="4200">
                <a:solidFill>
                  <a:schemeClr val="lt1"/>
                </a:solidFill>
              </a:defRPr>
            </a:lvl3pPr>
            <a:lvl4pPr lvl="3" algn="l" rtl="0">
              <a:lnSpc>
                <a:spcPct val="100000"/>
              </a:lnSpc>
              <a:spcBef>
                <a:spcPts val="0"/>
              </a:spcBef>
              <a:spcAft>
                <a:spcPts val="0"/>
              </a:spcAft>
              <a:buClr>
                <a:schemeClr val="lt1"/>
              </a:buClr>
              <a:buSzPts val="4200"/>
              <a:buNone/>
              <a:defRPr sz="4200">
                <a:solidFill>
                  <a:schemeClr val="lt1"/>
                </a:solidFill>
              </a:defRPr>
            </a:lvl4pPr>
            <a:lvl5pPr lvl="4" algn="l" rtl="0">
              <a:lnSpc>
                <a:spcPct val="100000"/>
              </a:lnSpc>
              <a:spcBef>
                <a:spcPts val="0"/>
              </a:spcBef>
              <a:spcAft>
                <a:spcPts val="0"/>
              </a:spcAft>
              <a:buClr>
                <a:schemeClr val="lt1"/>
              </a:buClr>
              <a:buSzPts val="4200"/>
              <a:buNone/>
              <a:defRPr sz="4200">
                <a:solidFill>
                  <a:schemeClr val="lt1"/>
                </a:solidFill>
              </a:defRPr>
            </a:lvl5pPr>
            <a:lvl6pPr lvl="5" algn="l" rtl="0">
              <a:lnSpc>
                <a:spcPct val="100000"/>
              </a:lnSpc>
              <a:spcBef>
                <a:spcPts val="0"/>
              </a:spcBef>
              <a:spcAft>
                <a:spcPts val="0"/>
              </a:spcAft>
              <a:buClr>
                <a:schemeClr val="lt1"/>
              </a:buClr>
              <a:buSzPts val="4200"/>
              <a:buNone/>
              <a:defRPr sz="4200">
                <a:solidFill>
                  <a:schemeClr val="lt1"/>
                </a:solidFill>
              </a:defRPr>
            </a:lvl6pPr>
            <a:lvl7pPr lvl="6" algn="l" rtl="0">
              <a:lnSpc>
                <a:spcPct val="100000"/>
              </a:lnSpc>
              <a:spcBef>
                <a:spcPts val="0"/>
              </a:spcBef>
              <a:spcAft>
                <a:spcPts val="0"/>
              </a:spcAft>
              <a:buClr>
                <a:schemeClr val="lt1"/>
              </a:buClr>
              <a:buSzPts val="4200"/>
              <a:buNone/>
              <a:defRPr sz="4200">
                <a:solidFill>
                  <a:schemeClr val="lt1"/>
                </a:solidFill>
              </a:defRPr>
            </a:lvl7pPr>
            <a:lvl8pPr lvl="7" algn="l" rtl="0">
              <a:lnSpc>
                <a:spcPct val="100000"/>
              </a:lnSpc>
              <a:spcBef>
                <a:spcPts val="0"/>
              </a:spcBef>
              <a:spcAft>
                <a:spcPts val="0"/>
              </a:spcAft>
              <a:buClr>
                <a:schemeClr val="lt1"/>
              </a:buClr>
              <a:buSzPts val="4200"/>
              <a:buNone/>
              <a:defRPr sz="4200">
                <a:solidFill>
                  <a:schemeClr val="lt1"/>
                </a:solidFill>
              </a:defRPr>
            </a:lvl8pPr>
            <a:lvl9pPr lvl="8" algn="l"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71" name="Google Shape;171;p38"/>
          <p:cNvSpPr txBox="1">
            <a:spLocks noGrp="1"/>
          </p:cNvSpPr>
          <p:nvPr>
            <p:ph type="subTitle" idx="8"/>
          </p:nvPr>
        </p:nvSpPr>
        <p:spPr>
          <a:xfrm>
            <a:off x="5078163" y="3342176"/>
            <a:ext cx="2727600" cy="605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600"/>
              <a:buNone/>
              <a:defRPr sz="1600">
                <a:solidFill>
                  <a:schemeClr val="lt1"/>
                </a:solidFill>
              </a:defRPr>
            </a:lvl1pPr>
            <a:lvl2pPr lvl="1" algn="l" rtl="0">
              <a:lnSpc>
                <a:spcPct val="100000"/>
              </a:lnSpc>
              <a:spcBef>
                <a:spcPts val="0"/>
              </a:spcBef>
              <a:spcAft>
                <a:spcPts val="0"/>
              </a:spcAft>
              <a:buClr>
                <a:schemeClr val="lt1"/>
              </a:buClr>
              <a:buSzPts val="1600"/>
              <a:buNone/>
              <a:defRPr sz="1600">
                <a:solidFill>
                  <a:schemeClr val="lt1"/>
                </a:solidFill>
              </a:defRPr>
            </a:lvl2pPr>
            <a:lvl3pPr lvl="2" algn="l" rtl="0">
              <a:lnSpc>
                <a:spcPct val="100000"/>
              </a:lnSpc>
              <a:spcBef>
                <a:spcPts val="0"/>
              </a:spcBef>
              <a:spcAft>
                <a:spcPts val="0"/>
              </a:spcAft>
              <a:buClr>
                <a:schemeClr val="lt1"/>
              </a:buClr>
              <a:buSzPts val="1600"/>
              <a:buNone/>
              <a:defRPr sz="1600">
                <a:solidFill>
                  <a:schemeClr val="lt1"/>
                </a:solidFill>
              </a:defRPr>
            </a:lvl3pPr>
            <a:lvl4pPr lvl="3" algn="l" rtl="0">
              <a:lnSpc>
                <a:spcPct val="100000"/>
              </a:lnSpc>
              <a:spcBef>
                <a:spcPts val="0"/>
              </a:spcBef>
              <a:spcAft>
                <a:spcPts val="0"/>
              </a:spcAft>
              <a:buClr>
                <a:schemeClr val="lt1"/>
              </a:buClr>
              <a:buSzPts val="1600"/>
              <a:buNone/>
              <a:defRPr sz="1600">
                <a:solidFill>
                  <a:schemeClr val="lt1"/>
                </a:solidFill>
              </a:defRPr>
            </a:lvl4pPr>
            <a:lvl5pPr lvl="4" algn="l" rtl="0">
              <a:lnSpc>
                <a:spcPct val="100000"/>
              </a:lnSpc>
              <a:spcBef>
                <a:spcPts val="0"/>
              </a:spcBef>
              <a:spcAft>
                <a:spcPts val="0"/>
              </a:spcAft>
              <a:buClr>
                <a:schemeClr val="lt1"/>
              </a:buClr>
              <a:buSzPts val="1600"/>
              <a:buNone/>
              <a:defRPr sz="1600">
                <a:solidFill>
                  <a:schemeClr val="lt1"/>
                </a:solidFill>
              </a:defRPr>
            </a:lvl5pPr>
            <a:lvl6pPr lvl="5" algn="l" rtl="0">
              <a:lnSpc>
                <a:spcPct val="100000"/>
              </a:lnSpc>
              <a:spcBef>
                <a:spcPts val="0"/>
              </a:spcBef>
              <a:spcAft>
                <a:spcPts val="0"/>
              </a:spcAft>
              <a:buClr>
                <a:schemeClr val="lt1"/>
              </a:buClr>
              <a:buSzPts val="1600"/>
              <a:buNone/>
              <a:defRPr sz="1600">
                <a:solidFill>
                  <a:schemeClr val="lt1"/>
                </a:solidFill>
              </a:defRPr>
            </a:lvl6pPr>
            <a:lvl7pPr lvl="6" algn="l" rtl="0">
              <a:lnSpc>
                <a:spcPct val="100000"/>
              </a:lnSpc>
              <a:spcBef>
                <a:spcPts val="0"/>
              </a:spcBef>
              <a:spcAft>
                <a:spcPts val="0"/>
              </a:spcAft>
              <a:buClr>
                <a:schemeClr val="lt1"/>
              </a:buClr>
              <a:buSzPts val="1600"/>
              <a:buNone/>
              <a:defRPr sz="1600">
                <a:solidFill>
                  <a:schemeClr val="lt1"/>
                </a:solidFill>
              </a:defRPr>
            </a:lvl7pPr>
            <a:lvl8pPr lvl="7" algn="l" rtl="0">
              <a:lnSpc>
                <a:spcPct val="100000"/>
              </a:lnSpc>
              <a:spcBef>
                <a:spcPts val="0"/>
              </a:spcBef>
              <a:spcAft>
                <a:spcPts val="0"/>
              </a:spcAft>
              <a:buClr>
                <a:schemeClr val="lt1"/>
              </a:buClr>
              <a:buSzPts val="1600"/>
              <a:buNone/>
              <a:defRPr sz="1600">
                <a:solidFill>
                  <a:schemeClr val="lt1"/>
                </a:solidFill>
              </a:defRPr>
            </a:lvl8pPr>
            <a:lvl9pPr lvl="8" algn="l"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Text">
  <p:cSld name="SECTION_TITLE_AND_DESCRIPTION_1_2">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9"/>
          <p:cNvSpPr txBox="1">
            <a:spLocks noGrp="1"/>
          </p:cNvSpPr>
          <p:nvPr>
            <p:ph type="subTitle" idx="1"/>
          </p:nvPr>
        </p:nvSpPr>
        <p:spPr>
          <a:xfrm>
            <a:off x="5817050" y="2435925"/>
            <a:ext cx="2556300" cy="2048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74" name="Google Shape;174;p39"/>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ext 1">
  <p:cSld name="TITLE_ONLY_1">
    <p:bg>
      <p:bgPr>
        <a:blipFill>
          <a:blip r:embed="rId2">
            <a:alphaModFix/>
          </a:blip>
          <a:stretch>
            <a:fillRect/>
          </a:stretch>
        </a:blipFill>
        <a:effectLst/>
      </p:bgPr>
    </p:bg>
    <p:spTree>
      <p:nvGrpSpPr>
        <p:cNvPr id="1" name="Shape 175"/>
        <p:cNvGrpSpPr/>
        <p:nvPr/>
      </p:nvGrpSpPr>
      <p:grpSpPr>
        <a:xfrm>
          <a:off x="0" y="0"/>
          <a:ext cx="0" cy="0"/>
          <a:chOff x="0" y="0"/>
          <a:chExt cx="0" cy="0"/>
        </a:xfrm>
      </p:grpSpPr>
      <p:sp>
        <p:nvSpPr>
          <p:cNvPr id="176" name="Google Shape;176;p40"/>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177" name="Google Shape;177;p40"/>
          <p:cNvSpPr txBox="1">
            <a:spLocks noGrp="1"/>
          </p:cNvSpPr>
          <p:nvPr>
            <p:ph type="subTitle" idx="1"/>
          </p:nvPr>
        </p:nvSpPr>
        <p:spPr>
          <a:xfrm>
            <a:off x="938500" y="2435925"/>
            <a:ext cx="2556300" cy="2048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2">
  <p:cSld name="CAPTION_ONLY_2">
    <p:bg>
      <p:bgPr>
        <a:blipFill>
          <a:blip r:embed="rId2">
            <a:alphaModFix/>
          </a:blip>
          <a:stretch>
            <a:fillRect/>
          </a:stretch>
        </a:blipFill>
        <a:effectLst/>
      </p:bgPr>
    </p:bg>
    <p:spTree>
      <p:nvGrpSpPr>
        <p:cNvPr id="1" name="Shape 178"/>
        <p:cNvGrpSpPr/>
        <p:nvPr/>
      </p:nvGrpSpPr>
      <p:grpSpPr>
        <a:xfrm>
          <a:off x="0" y="0"/>
          <a:ext cx="0" cy="0"/>
          <a:chOff x="0" y="0"/>
          <a:chExt cx="0" cy="0"/>
        </a:xfrm>
      </p:grpSpPr>
      <p:sp>
        <p:nvSpPr>
          <p:cNvPr id="179" name="Google Shape;179;p41"/>
          <p:cNvSpPr txBox="1">
            <a:spLocks noGrp="1"/>
          </p:cNvSpPr>
          <p:nvPr>
            <p:ph type="title"/>
          </p:nvPr>
        </p:nvSpPr>
        <p:spPr>
          <a:xfrm>
            <a:off x="938500" y="445025"/>
            <a:ext cx="57357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180" name="Google Shape;180;p41"/>
          <p:cNvSpPr txBox="1">
            <a:spLocks noGrp="1"/>
          </p:cNvSpPr>
          <p:nvPr>
            <p:ph type="subTitle" idx="1"/>
          </p:nvPr>
        </p:nvSpPr>
        <p:spPr>
          <a:xfrm>
            <a:off x="5817050" y="2435925"/>
            <a:ext cx="2556300" cy="2048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p:cSld name="SECTION_HEADER_2">
    <p:bg>
      <p:bgPr>
        <a:blipFill>
          <a:blip r:embed="rId2">
            <a:alphaModFix/>
          </a:blip>
          <a:stretch>
            <a:fillRect/>
          </a:stretch>
        </a:blipFill>
        <a:effectLst/>
      </p:bgPr>
    </p:bg>
    <p:spTree>
      <p:nvGrpSpPr>
        <p:cNvPr id="1" name="Shape 181"/>
        <p:cNvGrpSpPr/>
        <p:nvPr/>
      </p:nvGrpSpPr>
      <p:grpSpPr>
        <a:xfrm>
          <a:off x="0" y="0"/>
          <a:ext cx="0" cy="0"/>
          <a:chOff x="0" y="0"/>
          <a:chExt cx="0" cy="0"/>
        </a:xfrm>
      </p:grpSpPr>
      <p:sp>
        <p:nvSpPr>
          <p:cNvPr id="182" name="Google Shape;182;p42"/>
          <p:cNvSpPr txBox="1">
            <a:spLocks noGrp="1"/>
          </p:cNvSpPr>
          <p:nvPr>
            <p:ph type="title"/>
          </p:nvPr>
        </p:nvSpPr>
        <p:spPr>
          <a:xfrm>
            <a:off x="2062800" y="2442050"/>
            <a:ext cx="5018400" cy="598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3600"/>
              <a:buNone/>
              <a:defRPr sz="3600">
                <a:solidFill>
                  <a:schemeClr val="lt1"/>
                </a:solidFill>
              </a:defRPr>
            </a:lvl2pPr>
            <a:lvl3pPr lvl="2" algn="l" rtl="0">
              <a:lnSpc>
                <a:spcPct val="100000"/>
              </a:lnSpc>
              <a:spcBef>
                <a:spcPts val="0"/>
              </a:spcBef>
              <a:spcAft>
                <a:spcPts val="0"/>
              </a:spcAft>
              <a:buClr>
                <a:schemeClr val="lt1"/>
              </a:buClr>
              <a:buSzPts val="3600"/>
              <a:buNone/>
              <a:defRPr sz="3600">
                <a:solidFill>
                  <a:schemeClr val="lt1"/>
                </a:solidFill>
              </a:defRPr>
            </a:lvl3pPr>
            <a:lvl4pPr lvl="3" algn="l" rtl="0">
              <a:lnSpc>
                <a:spcPct val="100000"/>
              </a:lnSpc>
              <a:spcBef>
                <a:spcPts val="0"/>
              </a:spcBef>
              <a:spcAft>
                <a:spcPts val="0"/>
              </a:spcAft>
              <a:buClr>
                <a:schemeClr val="lt1"/>
              </a:buClr>
              <a:buSzPts val="3600"/>
              <a:buNone/>
              <a:defRPr sz="3600">
                <a:solidFill>
                  <a:schemeClr val="lt1"/>
                </a:solidFill>
              </a:defRPr>
            </a:lvl4pPr>
            <a:lvl5pPr lvl="4" algn="l" rtl="0">
              <a:lnSpc>
                <a:spcPct val="100000"/>
              </a:lnSpc>
              <a:spcBef>
                <a:spcPts val="0"/>
              </a:spcBef>
              <a:spcAft>
                <a:spcPts val="0"/>
              </a:spcAft>
              <a:buClr>
                <a:schemeClr val="lt1"/>
              </a:buClr>
              <a:buSzPts val="3600"/>
              <a:buNone/>
              <a:defRPr sz="3600">
                <a:solidFill>
                  <a:schemeClr val="lt1"/>
                </a:solidFill>
              </a:defRPr>
            </a:lvl5pPr>
            <a:lvl6pPr lvl="5" algn="l" rtl="0">
              <a:lnSpc>
                <a:spcPct val="100000"/>
              </a:lnSpc>
              <a:spcBef>
                <a:spcPts val="0"/>
              </a:spcBef>
              <a:spcAft>
                <a:spcPts val="0"/>
              </a:spcAft>
              <a:buClr>
                <a:schemeClr val="lt1"/>
              </a:buClr>
              <a:buSzPts val="3600"/>
              <a:buNone/>
              <a:defRPr sz="3600">
                <a:solidFill>
                  <a:schemeClr val="lt1"/>
                </a:solidFill>
              </a:defRPr>
            </a:lvl6pPr>
            <a:lvl7pPr lvl="6" algn="l" rtl="0">
              <a:lnSpc>
                <a:spcPct val="100000"/>
              </a:lnSpc>
              <a:spcBef>
                <a:spcPts val="0"/>
              </a:spcBef>
              <a:spcAft>
                <a:spcPts val="0"/>
              </a:spcAft>
              <a:buClr>
                <a:schemeClr val="lt1"/>
              </a:buClr>
              <a:buSzPts val="3600"/>
              <a:buNone/>
              <a:defRPr sz="3600">
                <a:solidFill>
                  <a:schemeClr val="lt1"/>
                </a:solidFill>
              </a:defRPr>
            </a:lvl7pPr>
            <a:lvl8pPr lvl="7" algn="l" rtl="0">
              <a:lnSpc>
                <a:spcPct val="100000"/>
              </a:lnSpc>
              <a:spcBef>
                <a:spcPts val="0"/>
              </a:spcBef>
              <a:spcAft>
                <a:spcPts val="0"/>
              </a:spcAft>
              <a:buClr>
                <a:schemeClr val="lt1"/>
              </a:buClr>
              <a:buSzPts val="3600"/>
              <a:buNone/>
              <a:defRPr sz="3600">
                <a:solidFill>
                  <a:schemeClr val="lt1"/>
                </a:solidFill>
              </a:defRPr>
            </a:lvl8pPr>
            <a:lvl9pPr lvl="8" algn="l"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83" name="Google Shape;183;p42"/>
          <p:cNvSpPr txBox="1">
            <a:spLocks noGrp="1"/>
          </p:cNvSpPr>
          <p:nvPr>
            <p:ph type="subTitle" idx="1"/>
          </p:nvPr>
        </p:nvSpPr>
        <p:spPr>
          <a:xfrm>
            <a:off x="2896500" y="3391325"/>
            <a:ext cx="3351000" cy="119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 Credits">
  <p:cSld name="SECTION_HEADER_1">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p43"/>
          <p:cNvSpPr txBox="1">
            <a:spLocks noGrp="1"/>
          </p:cNvSpPr>
          <p:nvPr>
            <p:ph type="title"/>
          </p:nvPr>
        </p:nvSpPr>
        <p:spPr>
          <a:xfrm>
            <a:off x="924870" y="760375"/>
            <a:ext cx="3068700" cy="598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3600"/>
              <a:buNone/>
              <a:defRPr sz="3600">
                <a:solidFill>
                  <a:schemeClr val="lt1"/>
                </a:solidFill>
              </a:defRPr>
            </a:lvl1pPr>
            <a:lvl2pPr lvl="1" algn="l" rtl="0">
              <a:lnSpc>
                <a:spcPct val="100000"/>
              </a:lnSpc>
              <a:spcBef>
                <a:spcPts val="0"/>
              </a:spcBef>
              <a:spcAft>
                <a:spcPts val="0"/>
              </a:spcAft>
              <a:buClr>
                <a:schemeClr val="lt1"/>
              </a:buClr>
              <a:buSzPts val="3600"/>
              <a:buNone/>
              <a:defRPr sz="3600">
                <a:solidFill>
                  <a:schemeClr val="lt1"/>
                </a:solidFill>
              </a:defRPr>
            </a:lvl2pPr>
            <a:lvl3pPr lvl="2" algn="l" rtl="0">
              <a:lnSpc>
                <a:spcPct val="100000"/>
              </a:lnSpc>
              <a:spcBef>
                <a:spcPts val="0"/>
              </a:spcBef>
              <a:spcAft>
                <a:spcPts val="0"/>
              </a:spcAft>
              <a:buClr>
                <a:schemeClr val="lt1"/>
              </a:buClr>
              <a:buSzPts val="3600"/>
              <a:buNone/>
              <a:defRPr sz="3600">
                <a:solidFill>
                  <a:schemeClr val="lt1"/>
                </a:solidFill>
              </a:defRPr>
            </a:lvl3pPr>
            <a:lvl4pPr lvl="3" algn="l" rtl="0">
              <a:lnSpc>
                <a:spcPct val="100000"/>
              </a:lnSpc>
              <a:spcBef>
                <a:spcPts val="0"/>
              </a:spcBef>
              <a:spcAft>
                <a:spcPts val="0"/>
              </a:spcAft>
              <a:buClr>
                <a:schemeClr val="lt1"/>
              </a:buClr>
              <a:buSzPts val="3600"/>
              <a:buNone/>
              <a:defRPr sz="3600">
                <a:solidFill>
                  <a:schemeClr val="lt1"/>
                </a:solidFill>
              </a:defRPr>
            </a:lvl4pPr>
            <a:lvl5pPr lvl="4" algn="l" rtl="0">
              <a:lnSpc>
                <a:spcPct val="100000"/>
              </a:lnSpc>
              <a:spcBef>
                <a:spcPts val="0"/>
              </a:spcBef>
              <a:spcAft>
                <a:spcPts val="0"/>
              </a:spcAft>
              <a:buClr>
                <a:schemeClr val="lt1"/>
              </a:buClr>
              <a:buSzPts val="3600"/>
              <a:buNone/>
              <a:defRPr sz="3600">
                <a:solidFill>
                  <a:schemeClr val="lt1"/>
                </a:solidFill>
              </a:defRPr>
            </a:lvl5pPr>
            <a:lvl6pPr lvl="5" algn="l" rtl="0">
              <a:lnSpc>
                <a:spcPct val="100000"/>
              </a:lnSpc>
              <a:spcBef>
                <a:spcPts val="0"/>
              </a:spcBef>
              <a:spcAft>
                <a:spcPts val="0"/>
              </a:spcAft>
              <a:buClr>
                <a:schemeClr val="lt1"/>
              </a:buClr>
              <a:buSzPts val="3600"/>
              <a:buNone/>
              <a:defRPr sz="3600">
                <a:solidFill>
                  <a:schemeClr val="lt1"/>
                </a:solidFill>
              </a:defRPr>
            </a:lvl6pPr>
            <a:lvl7pPr lvl="6" algn="l" rtl="0">
              <a:lnSpc>
                <a:spcPct val="100000"/>
              </a:lnSpc>
              <a:spcBef>
                <a:spcPts val="0"/>
              </a:spcBef>
              <a:spcAft>
                <a:spcPts val="0"/>
              </a:spcAft>
              <a:buClr>
                <a:schemeClr val="lt1"/>
              </a:buClr>
              <a:buSzPts val="3600"/>
              <a:buNone/>
              <a:defRPr sz="3600">
                <a:solidFill>
                  <a:schemeClr val="lt1"/>
                </a:solidFill>
              </a:defRPr>
            </a:lvl7pPr>
            <a:lvl8pPr lvl="7" algn="l" rtl="0">
              <a:lnSpc>
                <a:spcPct val="100000"/>
              </a:lnSpc>
              <a:spcBef>
                <a:spcPts val="0"/>
              </a:spcBef>
              <a:spcAft>
                <a:spcPts val="0"/>
              </a:spcAft>
              <a:buClr>
                <a:schemeClr val="lt1"/>
              </a:buClr>
              <a:buSzPts val="3600"/>
              <a:buNone/>
              <a:defRPr sz="3600">
                <a:solidFill>
                  <a:schemeClr val="lt1"/>
                </a:solidFill>
              </a:defRPr>
            </a:lvl8pPr>
            <a:lvl9pPr lvl="8" algn="l"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86" name="Google Shape;186;p43"/>
          <p:cNvSpPr txBox="1">
            <a:spLocks noGrp="1"/>
          </p:cNvSpPr>
          <p:nvPr>
            <p:ph type="subTitle" idx="1"/>
          </p:nvPr>
        </p:nvSpPr>
        <p:spPr>
          <a:xfrm>
            <a:off x="924875" y="1684275"/>
            <a:ext cx="3305400" cy="1092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1400"/>
              <a:buNone/>
              <a:defRPr sz="1400">
                <a:solidFill>
                  <a:schemeClr val="accent1"/>
                </a:solidFill>
              </a:defRPr>
            </a:lvl1pPr>
            <a:lvl2pPr lvl="1" algn="l" rtl="0">
              <a:lnSpc>
                <a:spcPct val="100000"/>
              </a:lnSpc>
              <a:spcBef>
                <a:spcPts val="0"/>
              </a:spcBef>
              <a:spcAft>
                <a:spcPts val="0"/>
              </a:spcAft>
              <a:buClr>
                <a:schemeClr val="accent1"/>
              </a:buClr>
              <a:buSzPts val="1400"/>
              <a:buNone/>
              <a:defRPr>
                <a:solidFill>
                  <a:schemeClr val="accent1"/>
                </a:solidFill>
              </a:defRPr>
            </a:lvl2pPr>
            <a:lvl3pPr lvl="2" algn="l" rtl="0">
              <a:lnSpc>
                <a:spcPct val="100000"/>
              </a:lnSpc>
              <a:spcBef>
                <a:spcPts val="0"/>
              </a:spcBef>
              <a:spcAft>
                <a:spcPts val="0"/>
              </a:spcAft>
              <a:buClr>
                <a:schemeClr val="accent1"/>
              </a:buClr>
              <a:buSzPts val="1400"/>
              <a:buNone/>
              <a:defRPr>
                <a:solidFill>
                  <a:schemeClr val="accent1"/>
                </a:solidFill>
              </a:defRPr>
            </a:lvl3pPr>
            <a:lvl4pPr lvl="3" algn="l" rtl="0">
              <a:lnSpc>
                <a:spcPct val="100000"/>
              </a:lnSpc>
              <a:spcBef>
                <a:spcPts val="0"/>
              </a:spcBef>
              <a:spcAft>
                <a:spcPts val="0"/>
              </a:spcAft>
              <a:buClr>
                <a:schemeClr val="accent1"/>
              </a:buClr>
              <a:buSzPts val="1400"/>
              <a:buNone/>
              <a:defRPr>
                <a:solidFill>
                  <a:schemeClr val="accent1"/>
                </a:solidFill>
              </a:defRPr>
            </a:lvl4pPr>
            <a:lvl5pPr lvl="4" algn="l" rtl="0">
              <a:lnSpc>
                <a:spcPct val="100000"/>
              </a:lnSpc>
              <a:spcBef>
                <a:spcPts val="0"/>
              </a:spcBef>
              <a:spcAft>
                <a:spcPts val="0"/>
              </a:spcAft>
              <a:buClr>
                <a:schemeClr val="accent1"/>
              </a:buClr>
              <a:buSzPts val="1400"/>
              <a:buNone/>
              <a:defRPr>
                <a:solidFill>
                  <a:schemeClr val="accent1"/>
                </a:solidFill>
              </a:defRPr>
            </a:lvl5pPr>
            <a:lvl6pPr lvl="5" algn="l" rtl="0">
              <a:lnSpc>
                <a:spcPct val="100000"/>
              </a:lnSpc>
              <a:spcBef>
                <a:spcPts val="0"/>
              </a:spcBef>
              <a:spcAft>
                <a:spcPts val="0"/>
              </a:spcAft>
              <a:buClr>
                <a:schemeClr val="accent1"/>
              </a:buClr>
              <a:buSzPts val="1400"/>
              <a:buNone/>
              <a:defRPr>
                <a:solidFill>
                  <a:schemeClr val="accent1"/>
                </a:solidFill>
              </a:defRPr>
            </a:lvl6pPr>
            <a:lvl7pPr lvl="6" algn="l" rtl="0">
              <a:lnSpc>
                <a:spcPct val="100000"/>
              </a:lnSpc>
              <a:spcBef>
                <a:spcPts val="0"/>
              </a:spcBef>
              <a:spcAft>
                <a:spcPts val="0"/>
              </a:spcAft>
              <a:buClr>
                <a:schemeClr val="accent1"/>
              </a:buClr>
              <a:buSzPts val="1400"/>
              <a:buNone/>
              <a:defRPr>
                <a:solidFill>
                  <a:schemeClr val="accent1"/>
                </a:solidFill>
              </a:defRPr>
            </a:lvl7pPr>
            <a:lvl8pPr lvl="7" algn="l" rtl="0">
              <a:lnSpc>
                <a:spcPct val="100000"/>
              </a:lnSpc>
              <a:spcBef>
                <a:spcPts val="0"/>
              </a:spcBef>
              <a:spcAft>
                <a:spcPts val="0"/>
              </a:spcAft>
              <a:buClr>
                <a:schemeClr val="accent1"/>
              </a:buClr>
              <a:buSzPts val="1400"/>
              <a:buNone/>
              <a:defRPr>
                <a:solidFill>
                  <a:schemeClr val="accent1"/>
                </a:solidFill>
              </a:defRPr>
            </a:lvl8pPr>
            <a:lvl9pPr lvl="8" algn="l"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87" name="Google Shape;187;p43"/>
          <p:cNvSpPr txBox="1"/>
          <p:nvPr/>
        </p:nvSpPr>
        <p:spPr>
          <a:xfrm>
            <a:off x="924875" y="3570000"/>
            <a:ext cx="3305400" cy="66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000"/>
              <a:buFont typeface="Arial"/>
              <a:buNone/>
            </a:pPr>
            <a:r>
              <a:rPr lang="en" sz="1000" b="0" i="0" u="none" strike="noStrike" cap="none">
                <a:solidFill>
                  <a:schemeClr val="accent1"/>
                </a:solidFill>
                <a:latin typeface="Montserrat Medium"/>
                <a:ea typeface="Montserrat Medium"/>
                <a:cs typeface="Montserrat Medium"/>
                <a:sym typeface="Montserrat Medium"/>
              </a:rPr>
              <a:t>CREDITS: This presentation template was created by </a:t>
            </a:r>
            <a:r>
              <a:rPr lang="en" sz="1000" b="0" i="0" u="none" strike="noStrike" cap="none">
                <a:solidFill>
                  <a:schemeClr val="accent1"/>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lang="en" sz="1000" b="0" i="0" u="none" strike="noStrike" cap="none">
                <a:solidFill>
                  <a:schemeClr val="accent1"/>
                </a:solidFill>
                <a:latin typeface="Montserrat Medium"/>
                <a:ea typeface="Montserrat Medium"/>
                <a:cs typeface="Montserrat Medium"/>
                <a:sym typeface="Montserrat Medium"/>
              </a:rPr>
              <a:t>, including icons by </a:t>
            </a:r>
            <a:r>
              <a:rPr lang="en" sz="1000" b="0" i="0" u="none" strike="noStrike" cap="none">
                <a:solidFill>
                  <a:schemeClr val="accent1"/>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lang="en" sz="1000" b="0" i="0" u="none" strike="noStrike" cap="none">
                <a:solidFill>
                  <a:schemeClr val="accent1"/>
                </a:solidFill>
                <a:latin typeface="Montserrat Medium"/>
                <a:ea typeface="Montserrat Medium"/>
                <a:cs typeface="Montserrat Medium"/>
                <a:sym typeface="Montserrat Medium"/>
              </a:rPr>
              <a:t>, and infographics &amp; images by </a:t>
            </a:r>
            <a:r>
              <a:rPr lang="en" sz="1000" b="0" i="0" u="none" strike="noStrike" cap="none">
                <a:solidFill>
                  <a:schemeClr val="accent1"/>
                </a:solidFill>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lang="en" sz="1000" b="0" i="0" u="none" strike="noStrike" cap="none">
                <a:solidFill>
                  <a:schemeClr val="accent1"/>
                </a:solidFill>
                <a:latin typeface="Montserrat Medium"/>
                <a:ea typeface="Montserrat Medium"/>
                <a:cs typeface="Montserrat Medium"/>
                <a:sym typeface="Montserrat Medium"/>
              </a:rPr>
              <a:t>. </a:t>
            </a:r>
            <a:endParaRPr sz="1000" b="0" i="0" u="none" strike="noStrike" cap="none">
              <a:solidFill>
                <a:schemeClr val="accent1"/>
              </a:solidFill>
              <a:latin typeface="Montserrat Medium"/>
              <a:ea typeface="Montserrat Medium"/>
              <a:cs typeface="Montserrat Medium"/>
              <a:sym typeface="Montserrat Medium"/>
            </a:endParaRPr>
          </a:p>
          <a:p>
            <a:pPr marL="0" marR="0" lvl="0" indent="0" algn="l" rtl="0">
              <a:lnSpc>
                <a:spcPct val="100000"/>
              </a:lnSpc>
              <a:spcBef>
                <a:spcPts val="300"/>
              </a:spcBef>
              <a:spcAft>
                <a:spcPts val="0"/>
              </a:spcAft>
              <a:buClr>
                <a:srgbClr val="000000"/>
              </a:buClr>
              <a:buSzPts val="1000"/>
              <a:buFont typeface="Arial"/>
              <a:buNone/>
            </a:pPr>
            <a:endParaRPr sz="1000" b="0" i="0" u="none" strike="noStrike" cap="none">
              <a:solidFill>
                <a:schemeClr val="accent1"/>
              </a:solidFill>
              <a:latin typeface="Montserrat Medium"/>
              <a:ea typeface="Montserrat Medium"/>
              <a:cs typeface="Montserrat Medium"/>
              <a:sym typeface="Montserrat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list">
  <p:cSld name="TITLE_AND_TWO_COLUMNS_1">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p44"/>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190" name="Google Shape;190;p44"/>
          <p:cNvSpPr txBox="1">
            <a:spLocks noGrp="1"/>
          </p:cNvSpPr>
          <p:nvPr>
            <p:ph type="body" idx="1"/>
          </p:nvPr>
        </p:nvSpPr>
        <p:spPr>
          <a:xfrm>
            <a:off x="5037525" y="1659275"/>
            <a:ext cx="3186900" cy="27609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Bullet points 1">
  <p:cSld name="SECTION_TITLE_AND_DESCRIPTION_1_1_2">
    <p:bg>
      <p:bgPr>
        <a:blipFill>
          <a:blip r:embed="rId2">
            <a:alphaModFix/>
          </a:blip>
          <a:stretch>
            <a:fillRect/>
          </a:stretch>
        </a:blipFill>
        <a:effectLst/>
      </p:bgPr>
    </p:bg>
    <p:spTree>
      <p:nvGrpSpPr>
        <p:cNvPr id="1" name="Shape 191"/>
        <p:cNvGrpSpPr/>
        <p:nvPr/>
      </p:nvGrpSpPr>
      <p:grpSpPr>
        <a:xfrm>
          <a:off x="0" y="0"/>
          <a:ext cx="0" cy="0"/>
          <a:chOff x="0" y="0"/>
          <a:chExt cx="0" cy="0"/>
        </a:xfrm>
      </p:grpSpPr>
      <p:sp>
        <p:nvSpPr>
          <p:cNvPr id="192" name="Google Shape;192;p45"/>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193" name="Google Shape;193;p45"/>
          <p:cNvSpPr txBox="1">
            <a:spLocks noGrp="1"/>
          </p:cNvSpPr>
          <p:nvPr>
            <p:ph type="body" idx="1"/>
          </p:nvPr>
        </p:nvSpPr>
        <p:spPr>
          <a:xfrm>
            <a:off x="938500" y="1659275"/>
            <a:ext cx="4946400" cy="27609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94"/>
        <p:cNvGrpSpPr/>
        <p:nvPr/>
      </p:nvGrpSpPr>
      <p:grpSpPr>
        <a:xfrm>
          <a:off x="0" y="0"/>
          <a:ext cx="0" cy="0"/>
          <a:chOff x="0" y="0"/>
          <a:chExt cx="0" cy="0"/>
        </a:xfrm>
      </p:grpSpPr>
      <p:sp>
        <p:nvSpPr>
          <p:cNvPr id="195" name="Google Shape;195;p46"/>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196" name="Google Shape;196;p46"/>
          <p:cNvSpPr txBox="1">
            <a:spLocks noGrp="1"/>
          </p:cNvSpPr>
          <p:nvPr>
            <p:ph type="body" idx="1"/>
          </p:nvPr>
        </p:nvSpPr>
        <p:spPr>
          <a:xfrm>
            <a:off x="938500" y="1659275"/>
            <a:ext cx="3186900" cy="27609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197" name="Google Shape;197;p46"/>
          <p:cNvSpPr txBox="1">
            <a:spLocks noGrp="1"/>
          </p:cNvSpPr>
          <p:nvPr>
            <p:ph type="body" idx="2"/>
          </p:nvPr>
        </p:nvSpPr>
        <p:spPr>
          <a:xfrm>
            <a:off x="5037525" y="1659275"/>
            <a:ext cx="3186900" cy="27609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8"/>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02"/>
        <p:cNvGrpSpPr/>
        <p:nvPr/>
      </p:nvGrpSpPr>
      <p:grpSpPr>
        <a:xfrm>
          <a:off x="0" y="0"/>
          <a:ext cx="0" cy="0"/>
          <a:chOff x="0" y="0"/>
          <a:chExt cx="0" cy="0"/>
        </a:xfrm>
      </p:grpSpPr>
      <p:sp>
        <p:nvSpPr>
          <p:cNvPr id="203" name="Google Shape;203;p49"/>
          <p:cNvSpPr txBox="1">
            <a:spLocks noGrp="1"/>
          </p:cNvSpPr>
          <p:nvPr>
            <p:ph type="ctrTitle"/>
          </p:nvPr>
        </p:nvSpPr>
        <p:spPr>
          <a:xfrm>
            <a:off x="2175900" y="1950100"/>
            <a:ext cx="4792200" cy="644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600"/>
              <a:buNone/>
              <a:defRPr sz="3600" b="1">
                <a:solidFill>
                  <a:schemeClr val="lt1"/>
                </a:solidFill>
              </a:defRPr>
            </a:lvl1pPr>
            <a:lvl2pPr lvl="1" algn="ctr" rtl="0">
              <a:lnSpc>
                <a:spcPct val="100000"/>
              </a:lnSpc>
              <a:spcBef>
                <a:spcPts val="0"/>
              </a:spcBef>
              <a:spcAft>
                <a:spcPts val="0"/>
              </a:spcAft>
              <a:buClr>
                <a:schemeClr val="lt1"/>
              </a:buClr>
              <a:buSzPts val="3600"/>
              <a:buNone/>
              <a:defRPr sz="3600" b="1">
                <a:solidFill>
                  <a:schemeClr val="lt1"/>
                </a:solidFill>
              </a:defRPr>
            </a:lvl2pPr>
            <a:lvl3pPr lvl="2" algn="ctr" rtl="0">
              <a:lnSpc>
                <a:spcPct val="100000"/>
              </a:lnSpc>
              <a:spcBef>
                <a:spcPts val="0"/>
              </a:spcBef>
              <a:spcAft>
                <a:spcPts val="0"/>
              </a:spcAft>
              <a:buClr>
                <a:schemeClr val="lt1"/>
              </a:buClr>
              <a:buSzPts val="3600"/>
              <a:buNone/>
              <a:defRPr sz="3600" b="1">
                <a:solidFill>
                  <a:schemeClr val="lt1"/>
                </a:solidFill>
              </a:defRPr>
            </a:lvl3pPr>
            <a:lvl4pPr lvl="3" algn="ctr" rtl="0">
              <a:lnSpc>
                <a:spcPct val="100000"/>
              </a:lnSpc>
              <a:spcBef>
                <a:spcPts val="0"/>
              </a:spcBef>
              <a:spcAft>
                <a:spcPts val="0"/>
              </a:spcAft>
              <a:buClr>
                <a:schemeClr val="lt1"/>
              </a:buClr>
              <a:buSzPts val="3600"/>
              <a:buNone/>
              <a:defRPr sz="3600" b="1">
                <a:solidFill>
                  <a:schemeClr val="lt1"/>
                </a:solidFill>
              </a:defRPr>
            </a:lvl4pPr>
            <a:lvl5pPr lvl="4" algn="ctr" rtl="0">
              <a:lnSpc>
                <a:spcPct val="100000"/>
              </a:lnSpc>
              <a:spcBef>
                <a:spcPts val="0"/>
              </a:spcBef>
              <a:spcAft>
                <a:spcPts val="0"/>
              </a:spcAft>
              <a:buClr>
                <a:schemeClr val="lt1"/>
              </a:buClr>
              <a:buSzPts val="3600"/>
              <a:buNone/>
              <a:defRPr sz="3600" b="1">
                <a:solidFill>
                  <a:schemeClr val="lt1"/>
                </a:solidFill>
              </a:defRPr>
            </a:lvl5pPr>
            <a:lvl6pPr lvl="5" algn="ctr" rtl="0">
              <a:lnSpc>
                <a:spcPct val="100000"/>
              </a:lnSpc>
              <a:spcBef>
                <a:spcPts val="0"/>
              </a:spcBef>
              <a:spcAft>
                <a:spcPts val="0"/>
              </a:spcAft>
              <a:buClr>
                <a:schemeClr val="lt1"/>
              </a:buClr>
              <a:buSzPts val="3600"/>
              <a:buNone/>
              <a:defRPr sz="3600" b="1">
                <a:solidFill>
                  <a:schemeClr val="lt1"/>
                </a:solidFill>
              </a:defRPr>
            </a:lvl6pPr>
            <a:lvl7pPr lvl="6" algn="ctr" rtl="0">
              <a:lnSpc>
                <a:spcPct val="100000"/>
              </a:lnSpc>
              <a:spcBef>
                <a:spcPts val="0"/>
              </a:spcBef>
              <a:spcAft>
                <a:spcPts val="0"/>
              </a:spcAft>
              <a:buClr>
                <a:schemeClr val="lt1"/>
              </a:buClr>
              <a:buSzPts val="3600"/>
              <a:buNone/>
              <a:defRPr sz="3600" b="1">
                <a:solidFill>
                  <a:schemeClr val="lt1"/>
                </a:solidFill>
              </a:defRPr>
            </a:lvl7pPr>
            <a:lvl8pPr lvl="7" algn="ctr" rtl="0">
              <a:lnSpc>
                <a:spcPct val="100000"/>
              </a:lnSpc>
              <a:spcBef>
                <a:spcPts val="0"/>
              </a:spcBef>
              <a:spcAft>
                <a:spcPts val="0"/>
              </a:spcAft>
              <a:buClr>
                <a:schemeClr val="lt1"/>
              </a:buClr>
              <a:buSzPts val="3600"/>
              <a:buNone/>
              <a:defRPr sz="3600" b="1">
                <a:solidFill>
                  <a:schemeClr val="lt1"/>
                </a:solidFill>
              </a:defRPr>
            </a:lvl8pPr>
            <a:lvl9pPr lvl="8" algn="ctr" rtl="0">
              <a:lnSpc>
                <a:spcPct val="100000"/>
              </a:lnSpc>
              <a:spcBef>
                <a:spcPts val="0"/>
              </a:spcBef>
              <a:spcAft>
                <a:spcPts val="0"/>
              </a:spcAft>
              <a:buClr>
                <a:schemeClr val="lt1"/>
              </a:buClr>
              <a:buSzPts val="3600"/>
              <a:buNone/>
              <a:defRPr sz="3600" b="1">
                <a:solidFill>
                  <a:schemeClr val="lt1"/>
                </a:solidFill>
              </a:defRPr>
            </a:lvl9pPr>
          </a:lstStyle>
          <a:p>
            <a:endParaRPr/>
          </a:p>
        </p:txBody>
      </p:sp>
      <p:sp>
        <p:nvSpPr>
          <p:cNvPr id="204" name="Google Shape;204;p49"/>
          <p:cNvSpPr txBox="1">
            <a:spLocks noGrp="1"/>
          </p:cNvSpPr>
          <p:nvPr>
            <p:ph type="subTitle" idx="1"/>
          </p:nvPr>
        </p:nvSpPr>
        <p:spPr>
          <a:xfrm>
            <a:off x="2044200" y="3704650"/>
            <a:ext cx="5055600" cy="464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Bullet Points">
  <p:cSld name="CAPTION_ONLY_3">
    <p:bg>
      <p:bgPr>
        <a:blipFill>
          <a:blip r:embed="rId2">
            <a:alphaModFix/>
          </a:blip>
          <a:stretch>
            <a:fillRect/>
          </a:stretch>
        </a:blipFill>
        <a:effectLst/>
      </p:bgPr>
    </p:bg>
    <p:spTree>
      <p:nvGrpSpPr>
        <p:cNvPr id="1" name="Shape 205"/>
        <p:cNvGrpSpPr/>
        <p:nvPr/>
      </p:nvGrpSpPr>
      <p:grpSpPr>
        <a:xfrm>
          <a:off x="0" y="0"/>
          <a:ext cx="0" cy="0"/>
          <a:chOff x="0" y="0"/>
          <a:chExt cx="0" cy="0"/>
        </a:xfrm>
      </p:grpSpPr>
      <p:sp>
        <p:nvSpPr>
          <p:cNvPr id="206" name="Google Shape;206;p50"/>
          <p:cNvSpPr txBox="1">
            <a:spLocks noGrp="1"/>
          </p:cNvSpPr>
          <p:nvPr>
            <p:ph type="title"/>
          </p:nvPr>
        </p:nvSpPr>
        <p:spPr>
          <a:xfrm>
            <a:off x="938500" y="445025"/>
            <a:ext cx="57357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207" name="Google Shape;207;p50"/>
          <p:cNvSpPr txBox="1">
            <a:spLocks noGrp="1"/>
          </p:cNvSpPr>
          <p:nvPr>
            <p:ph type="body" idx="1"/>
          </p:nvPr>
        </p:nvSpPr>
        <p:spPr>
          <a:xfrm>
            <a:off x="938500" y="1246025"/>
            <a:ext cx="7172100" cy="3039900"/>
          </a:xfrm>
          <a:prstGeom prst="rect">
            <a:avLst/>
          </a:prstGeom>
          <a:noFill/>
          <a:ln>
            <a:noFill/>
          </a:ln>
        </p:spPr>
        <p:txBody>
          <a:bodyPr spcFirstLastPara="1" wrap="square" lIns="91425" tIns="91425" rIns="91425" bIns="91425" anchor="t" anchorCtr="0">
            <a:noAutofit/>
          </a:bodyPr>
          <a:lstStyle>
            <a:lvl1pPr marL="457200" lvl="0" indent="-301625" algn="l" rtl="0">
              <a:lnSpc>
                <a:spcPct val="100000"/>
              </a:lnSpc>
              <a:spcBef>
                <a:spcPts val="0"/>
              </a:spcBef>
              <a:spcAft>
                <a:spcPts val="0"/>
              </a:spcAft>
              <a:buClr>
                <a:schemeClr val="lt1"/>
              </a:buClr>
              <a:buSzPts val="1150"/>
              <a:buChar char="●"/>
              <a:defRPr sz="1150">
                <a:solidFill>
                  <a:schemeClr val="lt1"/>
                </a:solidFill>
              </a:defRPr>
            </a:lvl1pPr>
            <a:lvl2pPr marL="914400" lvl="1" indent="-301625" algn="l" rtl="0">
              <a:lnSpc>
                <a:spcPct val="100000"/>
              </a:lnSpc>
              <a:spcBef>
                <a:spcPts val="1600"/>
              </a:spcBef>
              <a:spcAft>
                <a:spcPts val="0"/>
              </a:spcAft>
              <a:buClr>
                <a:schemeClr val="lt1"/>
              </a:buClr>
              <a:buSzPts val="1150"/>
              <a:buChar char="○"/>
              <a:defRPr sz="1150">
                <a:solidFill>
                  <a:schemeClr val="lt1"/>
                </a:solidFill>
              </a:defRPr>
            </a:lvl2pPr>
            <a:lvl3pPr marL="1371600" lvl="2" indent="-301625" algn="l" rtl="0">
              <a:lnSpc>
                <a:spcPct val="100000"/>
              </a:lnSpc>
              <a:spcBef>
                <a:spcPts val="1600"/>
              </a:spcBef>
              <a:spcAft>
                <a:spcPts val="0"/>
              </a:spcAft>
              <a:buClr>
                <a:schemeClr val="lt1"/>
              </a:buClr>
              <a:buSzPts val="1150"/>
              <a:buChar char="■"/>
              <a:defRPr sz="1150">
                <a:solidFill>
                  <a:schemeClr val="lt1"/>
                </a:solidFill>
              </a:defRPr>
            </a:lvl3pPr>
            <a:lvl4pPr marL="1828800" lvl="3" indent="-301625" algn="l" rtl="0">
              <a:lnSpc>
                <a:spcPct val="100000"/>
              </a:lnSpc>
              <a:spcBef>
                <a:spcPts val="1600"/>
              </a:spcBef>
              <a:spcAft>
                <a:spcPts val="0"/>
              </a:spcAft>
              <a:buClr>
                <a:schemeClr val="lt1"/>
              </a:buClr>
              <a:buSzPts val="1150"/>
              <a:buChar char="●"/>
              <a:defRPr sz="1150">
                <a:solidFill>
                  <a:schemeClr val="lt1"/>
                </a:solidFill>
              </a:defRPr>
            </a:lvl4pPr>
            <a:lvl5pPr marL="2286000" lvl="4" indent="-301625" algn="l" rtl="0">
              <a:lnSpc>
                <a:spcPct val="100000"/>
              </a:lnSpc>
              <a:spcBef>
                <a:spcPts val="1600"/>
              </a:spcBef>
              <a:spcAft>
                <a:spcPts val="0"/>
              </a:spcAft>
              <a:buClr>
                <a:schemeClr val="lt1"/>
              </a:buClr>
              <a:buSzPts val="1150"/>
              <a:buChar char="○"/>
              <a:defRPr sz="1150">
                <a:solidFill>
                  <a:schemeClr val="lt1"/>
                </a:solidFill>
              </a:defRPr>
            </a:lvl5pPr>
            <a:lvl6pPr marL="2743200" lvl="5" indent="-301625" algn="l" rtl="0">
              <a:lnSpc>
                <a:spcPct val="100000"/>
              </a:lnSpc>
              <a:spcBef>
                <a:spcPts val="1600"/>
              </a:spcBef>
              <a:spcAft>
                <a:spcPts val="0"/>
              </a:spcAft>
              <a:buClr>
                <a:schemeClr val="lt1"/>
              </a:buClr>
              <a:buSzPts val="1150"/>
              <a:buChar char="■"/>
              <a:defRPr sz="1150">
                <a:solidFill>
                  <a:schemeClr val="lt1"/>
                </a:solidFill>
              </a:defRPr>
            </a:lvl6pPr>
            <a:lvl7pPr marL="3200400" lvl="6" indent="-301625" algn="l" rtl="0">
              <a:lnSpc>
                <a:spcPct val="100000"/>
              </a:lnSpc>
              <a:spcBef>
                <a:spcPts val="1600"/>
              </a:spcBef>
              <a:spcAft>
                <a:spcPts val="0"/>
              </a:spcAft>
              <a:buClr>
                <a:schemeClr val="lt1"/>
              </a:buClr>
              <a:buSzPts val="1150"/>
              <a:buChar char="●"/>
              <a:defRPr sz="1150">
                <a:solidFill>
                  <a:schemeClr val="lt1"/>
                </a:solidFill>
              </a:defRPr>
            </a:lvl7pPr>
            <a:lvl8pPr marL="3657600" lvl="7" indent="-301625" algn="l" rtl="0">
              <a:lnSpc>
                <a:spcPct val="100000"/>
              </a:lnSpc>
              <a:spcBef>
                <a:spcPts val="1600"/>
              </a:spcBef>
              <a:spcAft>
                <a:spcPts val="0"/>
              </a:spcAft>
              <a:buClr>
                <a:schemeClr val="lt1"/>
              </a:buClr>
              <a:buSzPts val="1150"/>
              <a:buChar char="○"/>
              <a:defRPr sz="1150">
                <a:solidFill>
                  <a:schemeClr val="lt1"/>
                </a:solidFill>
              </a:defRPr>
            </a:lvl8pPr>
            <a:lvl9pPr marL="4114800" lvl="8" indent="-301625" algn="l" rtl="0">
              <a:lnSpc>
                <a:spcPct val="100000"/>
              </a:lnSpc>
              <a:spcBef>
                <a:spcPts val="1600"/>
              </a:spcBef>
              <a:spcAft>
                <a:spcPts val="1600"/>
              </a:spcAft>
              <a:buClr>
                <a:schemeClr val="lt1"/>
              </a:buClr>
              <a:buSzPts val="1150"/>
              <a:buChar char="■"/>
              <a:defRPr sz="1150">
                <a:solidFill>
                  <a:schemeClr val="lt1"/>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_1_3">
    <p:bg>
      <p:bgPr>
        <a:blipFill>
          <a:blip r:embed="rId2">
            <a:alphaModFix/>
          </a:blip>
          <a:stretch>
            <a:fillRect/>
          </a:stretch>
        </a:blipFill>
        <a:effectLst/>
      </p:bgPr>
    </p:bg>
    <p:spTree>
      <p:nvGrpSpPr>
        <p:cNvPr id="1" name="Shape 208"/>
        <p:cNvGrpSpPr/>
        <p:nvPr/>
      </p:nvGrpSpPr>
      <p:grpSpPr>
        <a:xfrm>
          <a:off x="0" y="0"/>
          <a:ext cx="0" cy="0"/>
          <a:chOff x="0" y="0"/>
          <a:chExt cx="0" cy="0"/>
        </a:xfrm>
      </p:grpSpPr>
      <p:sp>
        <p:nvSpPr>
          <p:cNvPr id="209" name="Google Shape;209;p51"/>
          <p:cNvSpPr txBox="1">
            <a:spLocks noGrp="1"/>
          </p:cNvSpPr>
          <p:nvPr>
            <p:ph type="title"/>
          </p:nvPr>
        </p:nvSpPr>
        <p:spPr>
          <a:xfrm>
            <a:off x="3538497" y="26155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10" name="Google Shape;210;p51"/>
          <p:cNvSpPr txBox="1">
            <a:spLocks noGrp="1"/>
          </p:cNvSpPr>
          <p:nvPr>
            <p:ph type="subTitle" idx="1"/>
          </p:nvPr>
        </p:nvSpPr>
        <p:spPr>
          <a:xfrm>
            <a:off x="3538497" y="31480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11" name="Google Shape;211;p51"/>
          <p:cNvSpPr txBox="1">
            <a:spLocks noGrp="1"/>
          </p:cNvSpPr>
          <p:nvPr>
            <p:ph type="title" idx="2"/>
          </p:nvPr>
        </p:nvSpPr>
        <p:spPr>
          <a:xfrm>
            <a:off x="6028553" y="26155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12" name="Google Shape;212;p51"/>
          <p:cNvSpPr txBox="1">
            <a:spLocks noGrp="1"/>
          </p:cNvSpPr>
          <p:nvPr>
            <p:ph type="subTitle" idx="3"/>
          </p:nvPr>
        </p:nvSpPr>
        <p:spPr>
          <a:xfrm>
            <a:off x="6028553" y="31480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13" name="Google Shape;213;p51"/>
          <p:cNvSpPr txBox="1">
            <a:spLocks noGrp="1"/>
          </p:cNvSpPr>
          <p:nvPr>
            <p:ph type="title" idx="4"/>
          </p:nvPr>
        </p:nvSpPr>
        <p:spPr>
          <a:xfrm>
            <a:off x="1048447" y="26155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14" name="Google Shape;214;p51"/>
          <p:cNvSpPr txBox="1">
            <a:spLocks noGrp="1"/>
          </p:cNvSpPr>
          <p:nvPr>
            <p:ph type="subTitle" idx="5"/>
          </p:nvPr>
        </p:nvSpPr>
        <p:spPr>
          <a:xfrm>
            <a:off x="1048447" y="31480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15" name="Google Shape;215;p51"/>
          <p:cNvSpPr txBox="1">
            <a:spLocks noGrp="1"/>
          </p:cNvSpPr>
          <p:nvPr>
            <p:ph type="title" idx="6"/>
          </p:nvPr>
        </p:nvSpPr>
        <p:spPr>
          <a:xfrm>
            <a:off x="1048450" y="1770700"/>
            <a:ext cx="20670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2"/>
              </a:buClr>
              <a:buSzPts val="3600"/>
              <a:buNone/>
              <a:defRPr sz="3600">
                <a:solidFill>
                  <a:schemeClr val="lt2"/>
                </a:solidFill>
              </a:defRPr>
            </a:lvl1pPr>
            <a:lvl2pPr lvl="1" algn="ctr" rtl="0">
              <a:lnSpc>
                <a:spcPct val="100000"/>
              </a:lnSpc>
              <a:spcBef>
                <a:spcPts val="0"/>
              </a:spcBef>
              <a:spcAft>
                <a:spcPts val="0"/>
              </a:spcAft>
              <a:buClr>
                <a:schemeClr val="lt2"/>
              </a:buClr>
              <a:buSzPts val="3600"/>
              <a:buNone/>
              <a:defRPr sz="3600">
                <a:solidFill>
                  <a:schemeClr val="lt2"/>
                </a:solidFill>
              </a:defRPr>
            </a:lvl2pPr>
            <a:lvl3pPr lvl="2" algn="ctr" rtl="0">
              <a:lnSpc>
                <a:spcPct val="100000"/>
              </a:lnSpc>
              <a:spcBef>
                <a:spcPts val="0"/>
              </a:spcBef>
              <a:spcAft>
                <a:spcPts val="0"/>
              </a:spcAft>
              <a:buClr>
                <a:schemeClr val="lt2"/>
              </a:buClr>
              <a:buSzPts val="3600"/>
              <a:buNone/>
              <a:defRPr sz="3600">
                <a:solidFill>
                  <a:schemeClr val="lt2"/>
                </a:solidFill>
              </a:defRPr>
            </a:lvl3pPr>
            <a:lvl4pPr lvl="3" algn="ctr" rtl="0">
              <a:lnSpc>
                <a:spcPct val="100000"/>
              </a:lnSpc>
              <a:spcBef>
                <a:spcPts val="0"/>
              </a:spcBef>
              <a:spcAft>
                <a:spcPts val="0"/>
              </a:spcAft>
              <a:buClr>
                <a:schemeClr val="lt2"/>
              </a:buClr>
              <a:buSzPts val="3600"/>
              <a:buNone/>
              <a:defRPr sz="3600">
                <a:solidFill>
                  <a:schemeClr val="lt2"/>
                </a:solidFill>
              </a:defRPr>
            </a:lvl4pPr>
            <a:lvl5pPr lvl="4" algn="ctr" rtl="0">
              <a:lnSpc>
                <a:spcPct val="100000"/>
              </a:lnSpc>
              <a:spcBef>
                <a:spcPts val="0"/>
              </a:spcBef>
              <a:spcAft>
                <a:spcPts val="0"/>
              </a:spcAft>
              <a:buClr>
                <a:schemeClr val="lt2"/>
              </a:buClr>
              <a:buSzPts val="3600"/>
              <a:buNone/>
              <a:defRPr sz="3600">
                <a:solidFill>
                  <a:schemeClr val="lt2"/>
                </a:solidFill>
              </a:defRPr>
            </a:lvl5pPr>
            <a:lvl6pPr lvl="5" algn="ctr" rtl="0">
              <a:lnSpc>
                <a:spcPct val="100000"/>
              </a:lnSpc>
              <a:spcBef>
                <a:spcPts val="0"/>
              </a:spcBef>
              <a:spcAft>
                <a:spcPts val="0"/>
              </a:spcAft>
              <a:buClr>
                <a:schemeClr val="lt2"/>
              </a:buClr>
              <a:buSzPts val="3600"/>
              <a:buNone/>
              <a:defRPr sz="3600">
                <a:solidFill>
                  <a:schemeClr val="lt2"/>
                </a:solidFill>
              </a:defRPr>
            </a:lvl6pPr>
            <a:lvl7pPr lvl="6" algn="ctr" rtl="0">
              <a:lnSpc>
                <a:spcPct val="100000"/>
              </a:lnSpc>
              <a:spcBef>
                <a:spcPts val="0"/>
              </a:spcBef>
              <a:spcAft>
                <a:spcPts val="0"/>
              </a:spcAft>
              <a:buClr>
                <a:schemeClr val="lt2"/>
              </a:buClr>
              <a:buSzPts val="3600"/>
              <a:buNone/>
              <a:defRPr sz="3600">
                <a:solidFill>
                  <a:schemeClr val="lt2"/>
                </a:solidFill>
              </a:defRPr>
            </a:lvl7pPr>
            <a:lvl8pPr lvl="7" algn="ctr" rtl="0">
              <a:lnSpc>
                <a:spcPct val="100000"/>
              </a:lnSpc>
              <a:spcBef>
                <a:spcPts val="0"/>
              </a:spcBef>
              <a:spcAft>
                <a:spcPts val="0"/>
              </a:spcAft>
              <a:buClr>
                <a:schemeClr val="lt2"/>
              </a:buClr>
              <a:buSzPts val="3600"/>
              <a:buNone/>
              <a:defRPr sz="3600">
                <a:solidFill>
                  <a:schemeClr val="lt2"/>
                </a:solidFill>
              </a:defRPr>
            </a:lvl8pPr>
            <a:lvl9pPr lvl="8" algn="ctr" rtl="0">
              <a:lnSpc>
                <a:spcPct val="100000"/>
              </a:lnSpc>
              <a:spcBef>
                <a:spcPts val="0"/>
              </a:spcBef>
              <a:spcAft>
                <a:spcPts val="0"/>
              </a:spcAft>
              <a:buClr>
                <a:schemeClr val="lt2"/>
              </a:buClr>
              <a:buSzPts val="3600"/>
              <a:buNone/>
              <a:defRPr sz="3600">
                <a:solidFill>
                  <a:schemeClr val="lt2"/>
                </a:solidFill>
              </a:defRPr>
            </a:lvl9pPr>
          </a:lstStyle>
          <a:p>
            <a:endParaRPr/>
          </a:p>
        </p:txBody>
      </p:sp>
      <p:sp>
        <p:nvSpPr>
          <p:cNvPr id="216" name="Google Shape;216;p51"/>
          <p:cNvSpPr txBox="1">
            <a:spLocks noGrp="1"/>
          </p:cNvSpPr>
          <p:nvPr>
            <p:ph type="title" idx="7"/>
          </p:nvPr>
        </p:nvSpPr>
        <p:spPr>
          <a:xfrm>
            <a:off x="3538500" y="1770700"/>
            <a:ext cx="20670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2"/>
              </a:buClr>
              <a:buSzPts val="3600"/>
              <a:buNone/>
              <a:defRPr sz="3600">
                <a:solidFill>
                  <a:schemeClr val="lt2"/>
                </a:solidFill>
              </a:defRPr>
            </a:lvl1pPr>
            <a:lvl2pPr lvl="1" algn="ctr" rtl="0">
              <a:lnSpc>
                <a:spcPct val="100000"/>
              </a:lnSpc>
              <a:spcBef>
                <a:spcPts val="0"/>
              </a:spcBef>
              <a:spcAft>
                <a:spcPts val="0"/>
              </a:spcAft>
              <a:buClr>
                <a:schemeClr val="lt2"/>
              </a:buClr>
              <a:buSzPts val="3600"/>
              <a:buNone/>
              <a:defRPr sz="3600">
                <a:solidFill>
                  <a:schemeClr val="lt2"/>
                </a:solidFill>
              </a:defRPr>
            </a:lvl2pPr>
            <a:lvl3pPr lvl="2" algn="ctr" rtl="0">
              <a:lnSpc>
                <a:spcPct val="100000"/>
              </a:lnSpc>
              <a:spcBef>
                <a:spcPts val="0"/>
              </a:spcBef>
              <a:spcAft>
                <a:spcPts val="0"/>
              </a:spcAft>
              <a:buClr>
                <a:schemeClr val="lt2"/>
              </a:buClr>
              <a:buSzPts val="3600"/>
              <a:buNone/>
              <a:defRPr sz="3600">
                <a:solidFill>
                  <a:schemeClr val="lt2"/>
                </a:solidFill>
              </a:defRPr>
            </a:lvl3pPr>
            <a:lvl4pPr lvl="3" algn="ctr" rtl="0">
              <a:lnSpc>
                <a:spcPct val="100000"/>
              </a:lnSpc>
              <a:spcBef>
                <a:spcPts val="0"/>
              </a:spcBef>
              <a:spcAft>
                <a:spcPts val="0"/>
              </a:spcAft>
              <a:buClr>
                <a:schemeClr val="lt2"/>
              </a:buClr>
              <a:buSzPts val="3600"/>
              <a:buNone/>
              <a:defRPr sz="3600">
                <a:solidFill>
                  <a:schemeClr val="lt2"/>
                </a:solidFill>
              </a:defRPr>
            </a:lvl4pPr>
            <a:lvl5pPr lvl="4" algn="ctr" rtl="0">
              <a:lnSpc>
                <a:spcPct val="100000"/>
              </a:lnSpc>
              <a:spcBef>
                <a:spcPts val="0"/>
              </a:spcBef>
              <a:spcAft>
                <a:spcPts val="0"/>
              </a:spcAft>
              <a:buClr>
                <a:schemeClr val="lt2"/>
              </a:buClr>
              <a:buSzPts val="3600"/>
              <a:buNone/>
              <a:defRPr sz="3600">
                <a:solidFill>
                  <a:schemeClr val="lt2"/>
                </a:solidFill>
              </a:defRPr>
            </a:lvl5pPr>
            <a:lvl6pPr lvl="5" algn="ctr" rtl="0">
              <a:lnSpc>
                <a:spcPct val="100000"/>
              </a:lnSpc>
              <a:spcBef>
                <a:spcPts val="0"/>
              </a:spcBef>
              <a:spcAft>
                <a:spcPts val="0"/>
              </a:spcAft>
              <a:buClr>
                <a:schemeClr val="lt2"/>
              </a:buClr>
              <a:buSzPts val="3600"/>
              <a:buNone/>
              <a:defRPr sz="3600">
                <a:solidFill>
                  <a:schemeClr val="lt2"/>
                </a:solidFill>
              </a:defRPr>
            </a:lvl6pPr>
            <a:lvl7pPr lvl="6" algn="ctr" rtl="0">
              <a:lnSpc>
                <a:spcPct val="100000"/>
              </a:lnSpc>
              <a:spcBef>
                <a:spcPts val="0"/>
              </a:spcBef>
              <a:spcAft>
                <a:spcPts val="0"/>
              </a:spcAft>
              <a:buClr>
                <a:schemeClr val="lt2"/>
              </a:buClr>
              <a:buSzPts val="3600"/>
              <a:buNone/>
              <a:defRPr sz="3600">
                <a:solidFill>
                  <a:schemeClr val="lt2"/>
                </a:solidFill>
              </a:defRPr>
            </a:lvl7pPr>
            <a:lvl8pPr lvl="7" algn="ctr" rtl="0">
              <a:lnSpc>
                <a:spcPct val="100000"/>
              </a:lnSpc>
              <a:spcBef>
                <a:spcPts val="0"/>
              </a:spcBef>
              <a:spcAft>
                <a:spcPts val="0"/>
              </a:spcAft>
              <a:buClr>
                <a:schemeClr val="lt2"/>
              </a:buClr>
              <a:buSzPts val="3600"/>
              <a:buNone/>
              <a:defRPr sz="3600">
                <a:solidFill>
                  <a:schemeClr val="lt2"/>
                </a:solidFill>
              </a:defRPr>
            </a:lvl8pPr>
            <a:lvl9pPr lvl="8" algn="ctr" rtl="0">
              <a:lnSpc>
                <a:spcPct val="100000"/>
              </a:lnSpc>
              <a:spcBef>
                <a:spcPts val="0"/>
              </a:spcBef>
              <a:spcAft>
                <a:spcPts val="0"/>
              </a:spcAft>
              <a:buClr>
                <a:schemeClr val="lt2"/>
              </a:buClr>
              <a:buSzPts val="3600"/>
              <a:buNone/>
              <a:defRPr sz="3600">
                <a:solidFill>
                  <a:schemeClr val="lt2"/>
                </a:solidFill>
              </a:defRPr>
            </a:lvl9pPr>
          </a:lstStyle>
          <a:p>
            <a:endParaRPr/>
          </a:p>
        </p:txBody>
      </p:sp>
      <p:sp>
        <p:nvSpPr>
          <p:cNvPr id="217" name="Google Shape;217;p51"/>
          <p:cNvSpPr txBox="1">
            <a:spLocks noGrp="1"/>
          </p:cNvSpPr>
          <p:nvPr>
            <p:ph type="title" idx="8"/>
          </p:nvPr>
        </p:nvSpPr>
        <p:spPr>
          <a:xfrm>
            <a:off x="6028550" y="1770700"/>
            <a:ext cx="20670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2"/>
              </a:buClr>
              <a:buSzPts val="3600"/>
              <a:buNone/>
              <a:defRPr sz="3600">
                <a:solidFill>
                  <a:schemeClr val="lt2"/>
                </a:solidFill>
              </a:defRPr>
            </a:lvl1pPr>
            <a:lvl2pPr lvl="1" algn="ctr" rtl="0">
              <a:lnSpc>
                <a:spcPct val="100000"/>
              </a:lnSpc>
              <a:spcBef>
                <a:spcPts val="0"/>
              </a:spcBef>
              <a:spcAft>
                <a:spcPts val="0"/>
              </a:spcAft>
              <a:buClr>
                <a:schemeClr val="lt2"/>
              </a:buClr>
              <a:buSzPts val="3600"/>
              <a:buNone/>
              <a:defRPr sz="3600">
                <a:solidFill>
                  <a:schemeClr val="lt2"/>
                </a:solidFill>
              </a:defRPr>
            </a:lvl2pPr>
            <a:lvl3pPr lvl="2" algn="ctr" rtl="0">
              <a:lnSpc>
                <a:spcPct val="100000"/>
              </a:lnSpc>
              <a:spcBef>
                <a:spcPts val="0"/>
              </a:spcBef>
              <a:spcAft>
                <a:spcPts val="0"/>
              </a:spcAft>
              <a:buClr>
                <a:schemeClr val="lt2"/>
              </a:buClr>
              <a:buSzPts val="3600"/>
              <a:buNone/>
              <a:defRPr sz="3600">
                <a:solidFill>
                  <a:schemeClr val="lt2"/>
                </a:solidFill>
              </a:defRPr>
            </a:lvl3pPr>
            <a:lvl4pPr lvl="3" algn="ctr" rtl="0">
              <a:lnSpc>
                <a:spcPct val="100000"/>
              </a:lnSpc>
              <a:spcBef>
                <a:spcPts val="0"/>
              </a:spcBef>
              <a:spcAft>
                <a:spcPts val="0"/>
              </a:spcAft>
              <a:buClr>
                <a:schemeClr val="lt2"/>
              </a:buClr>
              <a:buSzPts val="3600"/>
              <a:buNone/>
              <a:defRPr sz="3600">
                <a:solidFill>
                  <a:schemeClr val="lt2"/>
                </a:solidFill>
              </a:defRPr>
            </a:lvl4pPr>
            <a:lvl5pPr lvl="4" algn="ctr" rtl="0">
              <a:lnSpc>
                <a:spcPct val="100000"/>
              </a:lnSpc>
              <a:spcBef>
                <a:spcPts val="0"/>
              </a:spcBef>
              <a:spcAft>
                <a:spcPts val="0"/>
              </a:spcAft>
              <a:buClr>
                <a:schemeClr val="lt2"/>
              </a:buClr>
              <a:buSzPts val="3600"/>
              <a:buNone/>
              <a:defRPr sz="3600">
                <a:solidFill>
                  <a:schemeClr val="lt2"/>
                </a:solidFill>
              </a:defRPr>
            </a:lvl5pPr>
            <a:lvl6pPr lvl="5" algn="ctr" rtl="0">
              <a:lnSpc>
                <a:spcPct val="100000"/>
              </a:lnSpc>
              <a:spcBef>
                <a:spcPts val="0"/>
              </a:spcBef>
              <a:spcAft>
                <a:spcPts val="0"/>
              </a:spcAft>
              <a:buClr>
                <a:schemeClr val="lt2"/>
              </a:buClr>
              <a:buSzPts val="3600"/>
              <a:buNone/>
              <a:defRPr sz="3600">
                <a:solidFill>
                  <a:schemeClr val="lt2"/>
                </a:solidFill>
              </a:defRPr>
            </a:lvl6pPr>
            <a:lvl7pPr lvl="6" algn="ctr" rtl="0">
              <a:lnSpc>
                <a:spcPct val="100000"/>
              </a:lnSpc>
              <a:spcBef>
                <a:spcPts val="0"/>
              </a:spcBef>
              <a:spcAft>
                <a:spcPts val="0"/>
              </a:spcAft>
              <a:buClr>
                <a:schemeClr val="lt2"/>
              </a:buClr>
              <a:buSzPts val="3600"/>
              <a:buNone/>
              <a:defRPr sz="3600">
                <a:solidFill>
                  <a:schemeClr val="lt2"/>
                </a:solidFill>
              </a:defRPr>
            </a:lvl7pPr>
            <a:lvl8pPr lvl="7" algn="ctr" rtl="0">
              <a:lnSpc>
                <a:spcPct val="100000"/>
              </a:lnSpc>
              <a:spcBef>
                <a:spcPts val="0"/>
              </a:spcBef>
              <a:spcAft>
                <a:spcPts val="0"/>
              </a:spcAft>
              <a:buClr>
                <a:schemeClr val="lt2"/>
              </a:buClr>
              <a:buSzPts val="3600"/>
              <a:buNone/>
              <a:defRPr sz="3600">
                <a:solidFill>
                  <a:schemeClr val="lt2"/>
                </a:solidFill>
              </a:defRPr>
            </a:lvl8pPr>
            <a:lvl9pPr lvl="8" algn="ctr" rtl="0">
              <a:lnSpc>
                <a:spcPct val="100000"/>
              </a:lnSpc>
              <a:spcBef>
                <a:spcPts val="0"/>
              </a:spcBef>
              <a:spcAft>
                <a:spcPts val="0"/>
              </a:spcAft>
              <a:buClr>
                <a:schemeClr val="lt2"/>
              </a:buClr>
              <a:buSzPts val="3600"/>
              <a:buNone/>
              <a:defRPr sz="3600">
                <a:solidFill>
                  <a:schemeClr val="lt2"/>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Text">
  <p:cSld name="TITLE_1">
    <p:bg>
      <p:bgPr>
        <a:blipFill>
          <a:blip r:embed="rId2">
            <a:alphaModFix/>
          </a:blip>
          <a:stretch>
            <a:fillRect/>
          </a:stretch>
        </a:blipFill>
        <a:effectLst/>
      </p:bgPr>
    </p:bg>
    <p:spTree>
      <p:nvGrpSpPr>
        <p:cNvPr id="1" name="Shape 218"/>
        <p:cNvGrpSpPr/>
        <p:nvPr/>
      </p:nvGrpSpPr>
      <p:grpSpPr>
        <a:xfrm>
          <a:off x="0" y="0"/>
          <a:ext cx="0" cy="0"/>
          <a:chOff x="0" y="0"/>
          <a:chExt cx="0" cy="0"/>
        </a:xfrm>
      </p:grpSpPr>
      <p:sp>
        <p:nvSpPr>
          <p:cNvPr id="219" name="Google Shape;219;p52"/>
          <p:cNvSpPr txBox="1">
            <a:spLocks noGrp="1"/>
          </p:cNvSpPr>
          <p:nvPr>
            <p:ph type="ctrTitle"/>
          </p:nvPr>
        </p:nvSpPr>
        <p:spPr>
          <a:xfrm>
            <a:off x="4285500" y="2832875"/>
            <a:ext cx="3657300" cy="644700"/>
          </a:xfrm>
          <a:prstGeom prst="rect">
            <a:avLst/>
          </a:prstGeom>
          <a:noFill/>
          <a:ln>
            <a:noFill/>
          </a:ln>
          <a:effectLst>
            <a:outerShdw blurRad="57150" dist="19050" dir="5400000" algn="bl" rotWithShape="0">
              <a:srgbClr val="76A5AF">
                <a:alpha val="87450"/>
              </a:srgbClr>
            </a:outerShdw>
          </a:effectLst>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6000"/>
              <a:buNone/>
              <a:defRPr sz="6000" b="1">
                <a:solidFill>
                  <a:schemeClr val="lt1"/>
                </a:solidFill>
              </a:defRPr>
            </a:lvl1pPr>
            <a:lvl2pPr lvl="1" algn="ctr" rtl="0">
              <a:lnSpc>
                <a:spcPct val="100000"/>
              </a:lnSpc>
              <a:spcBef>
                <a:spcPts val="0"/>
              </a:spcBef>
              <a:spcAft>
                <a:spcPts val="0"/>
              </a:spcAft>
              <a:buClr>
                <a:schemeClr val="lt1"/>
              </a:buClr>
              <a:buSzPts val="3600"/>
              <a:buNone/>
              <a:defRPr sz="3600" b="1">
                <a:solidFill>
                  <a:schemeClr val="lt1"/>
                </a:solidFill>
              </a:defRPr>
            </a:lvl2pPr>
            <a:lvl3pPr lvl="2" algn="ctr" rtl="0">
              <a:lnSpc>
                <a:spcPct val="100000"/>
              </a:lnSpc>
              <a:spcBef>
                <a:spcPts val="0"/>
              </a:spcBef>
              <a:spcAft>
                <a:spcPts val="0"/>
              </a:spcAft>
              <a:buClr>
                <a:schemeClr val="lt1"/>
              </a:buClr>
              <a:buSzPts val="3600"/>
              <a:buNone/>
              <a:defRPr sz="3600" b="1">
                <a:solidFill>
                  <a:schemeClr val="lt1"/>
                </a:solidFill>
              </a:defRPr>
            </a:lvl3pPr>
            <a:lvl4pPr lvl="3" algn="ctr" rtl="0">
              <a:lnSpc>
                <a:spcPct val="100000"/>
              </a:lnSpc>
              <a:spcBef>
                <a:spcPts val="0"/>
              </a:spcBef>
              <a:spcAft>
                <a:spcPts val="0"/>
              </a:spcAft>
              <a:buClr>
                <a:schemeClr val="lt1"/>
              </a:buClr>
              <a:buSzPts val="3600"/>
              <a:buNone/>
              <a:defRPr sz="3600" b="1">
                <a:solidFill>
                  <a:schemeClr val="lt1"/>
                </a:solidFill>
              </a:defRPr>
            </a:lvl4pPr>
            <a:lvl5pPr lvl="4" algn="ctr" rtl="0">
              <a:lnSpc>
                <a:spcPct val="100000"/>
              </a:lnSpc>
              <a:spcBef>
                <a:spcPts val="0"/>
              </a:spcBef>
              <a:spcAft>
                <a:spcPts val="0"/>
              </a:spcAft>
              <a:buClr>
                <a:schemeClr val="lt1"/>
              </a:buClr>
              <a:buSzPts val="3600"/>
              <a:buNone/>
              <a:defRPr sz="3600" b="1">
                <a:solidFill>
                  <a:schemeClr val="lt1"/>
                </a:solidFill>
              </a:defRPr>
            </a:lvl5pPr>
            <a:lvl6pPr lvl="5" algn="ctr" rtl="0">
              <a:lnSpc>
                <a:spcPct val="100000"/>
              </a:lnSpc>
              <a:spcBef>
                <a:spcPts val="0"/>
              </a:spcBef>
              <a:spcAft>
                <a:spcPts val="0"/>
              </a:spcAft>
              <a:buClr>
                <a:schemeClr val="lt1"/>
              </a:buClr>
              <a:buSzPts val="3600"/>
              <a:buNone/>
              <a:defRPr sz="3600" b="1">
                <a:solidFill>
                  <a:schemeClr val="lt1"/>
                </a:solidFill>
              </a:defRPr>
            </a:lvl6pPr>
            <a:lvl7pPr lvl="6" algn="ctr" rtl="0">
              <a:lnSpc>
                <a:spcPct val="100000"/>
              </a:lnSpc>
              <a:spcBef>
                <a:spcPts val="0"/>
              </a:spcBef>
              <a:spcAft>
                <a:spcPts val="0"/>
              </a:spcAft>
              <a:buClr>
                <a:schemeClr val="lt1"/>
              </a:buClr>
              <a:buSzPts val="3600"/>
              <a:buNone/>
              <a:defRPr sz="3600" b="1">
                <a:solidFill>
                  <a:schemeClr val="lt1"/>
                </a:solidFill>
              </a:defRPr>
            </a:lvl7pPr>
            <a:lvl8pPr lvl="7" algn="ctr" rtl="0">
              <a:lnSpc>
                <a:spcPct val="100000"/>
              </a:lnSpc>
              <a:spcBef>
                <a:spcPts val="0"/>
              </a:spcBef>
              <a:spcAft>
                <a:spcPts val="0"/>
              </a:spcAft>
              <a:buClr>
                <a:schemeClr val="lt1"/>
              </a:buClr>
              <a:buSzPts val="3600"/>
              <a:buNone/>
              <a:defRPr sz="3600" b="1">
                <a:solidFill>
                  <a:schemeClr val="lt1"/>
                </a:solidFill>
              </a:defRPr>
            </a:lvl8pPr>
            <a:lvl9pPr lvl="8" algn="ctr" rtl="0">
              <a:lnSpc>
                <a:spcPct val="100000"/>
              </a:lnSpc>
              <a:spcBef>
                <a:spcPts val="0"/>
              </a:spcBef>
              <a:spcAft>
                <a:spcPts val="0"/>
              </a:spcAft>
              <a:buClr>
                <a:schemeClr val="lt1"/>
              </a:buClr>
              <a:buSzPts val="3600"/>
              <a:buNone/>
              <a:defRPr sz="3600" b="1">
                <a:solidFill>
                  <a:schemeClr val="lt1"/>
                </a:solidFill>
              </a:defRPr>
            </a:lvl9pPr>
          </a:lstStyle>
          <a:p>
            <a:endParaRPr/>
          </a:p>
        </p:txBody>
      </p:sp>
      <p:sp>
        <p:nvSpPr>
          <p:cNvPr id="220" name="Google Shape;220;p52"/>
          <p:cNvSpPr txBox="1">
            <a:spLocks noGrp="1"/>
          </p:cNvSpPr>
          <p:nvPr>
            <p:ph type="subTitle" idx="1"/>
          </p:nvPr>
        </p:nvSpPr>
        <p:spPr>
          <a:xfrm>
            <a:off x="4144050" y="3549850"/>
            <a:ext cx="3940200" cy="464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221"/>
        <p:cNvGrpSpPr/>
        <p:nvPr/>
      </p:nvGrpSpPr>
      <p:grpSpPr>
        <a:xfrm>
          <a:off x="0" y="0"/>
          <a:ext cx="0" cy="0"/>
          <a:chOff x="0" y="0"/>
          <a:chExt cx="0" cy="0"/>
        </a:xfrm>
      </p:grpSpPr>
      <p:sp>
        <p:nvSpPr>
          <p:cNvPr id="222" name="Google Shape;222;p53"/>
          <p:cNvSpPr txBox="1">
            <a:spLocks noGrp="1"/>
          </p:cNvSpPr>
          <p:nvPr>
            <p:ph type="ctrTitle"/>
          </p:nvPr>
        </p:nvSpPr>
        <p:spPr>
          <a:xfrm>
            <a:off x="1850525" y="1157925"/>
            <a:ext cx="5442900" cy="2603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3000" b="1">
                <a:solidFill>
                  <a:schemeClr val="lt1"/>
                </a:solidFill>
              </a:defRPr>
            </a:lvl1pPr>
            <a:lvl2pPr lvl="1" algn="ctr" rtl="0">
              <a:lnSpc>
                <a:spcPct val="100000"/>
              </a:lnSpc>
              <a:spcBef>
                <a:spcPts val="0"/>
              </a:spcBef>
              <a:spcAft>
                <a:spcPts val="0"/>
              </a:spcAft>
              <a:buClr>
                <a:schemeClr val="lt1"/>
              </a:buClr>
              <a:buSzPts val="3000"/>
              <a:buNone/>
              <a:defRPr sz="3000" b="1">
                <a:solidFill>
                  <a:schemeClr val="lt1"/>
                </a:solidFill>
              </a:defRPr>
            </a:lvl2pPr>
            <a:lvl3pPr lvl="2" algn="ctr" rtl="0">
              <a:lnSpc>
                <a:spcPct val="100000"/>
              </a:lnSpc>
              <a:spcBef>
                <a:spcPts val="0"/>
              </a:spcBef>
              <a:spcAft>
                <a:spcPts val="0"/>
              </a:spcAft>
              <a:buClr>
                <a:schemeClr val="lt1"/>
              </a:buClr>
              <a:buSzPts val="3000"/>
              <a:buNone/>
              <a:defRPr sz="3000" b="1">
                <a:solidFill>
                  <a:schemeClr val="lt1"/>
                </a:solidFill>
              </a:defRPr>
            </a:lvl3pPr>
            <a:lvl4pPr lvl="3" algn="ctr" rtl="0">
              <a:lnSpc>
                <a:spcPct val="100000"/>
              </a:lnSpc>
              <a:spcBef>
                <a:spcPts val="0"/>
              </a:spcBef>
              <a:spcAft>
                <a:spcPts val="0"/>
              </a:spcAft>
              <a:buClr>
                <a:schemeClr val="lt1"/>
              </a:buClr>
              <a:buSzPts val="3000"/>
              <a:buNone/>
              <a:defRPr sz="3000" b="1">
                <a:solidFill>
                  <a:schemeClr val="lt1"/>
                </a:solidFill>
              </a:defRPr>
            </a:lvl4pPr>
            <a:lvl5pPr lvl="4" algn="ctr" rtl="0">
              <a:lnSpc>
                <a:spcPct val="100000"/>
              </a:lnSpc>
              <a:spcBef>
                <a:spcPts val="0"/>
              </a:spcBef>
              <a:spcAft>
                <a:spcPts val="0"/>
              </a:spcAft>
              <a:buClr>
                <a:schemeClr val="lt1"/>
              </a:buClr>
              <a:buSzPts val="3000"/>
              <a:buNone/>
              <a:defRPr sz="3000" b="1">
                <a:solidFill>
                  <a:schemeClr val="lt1"/>
                </a:solidFill>
              </a:defRPr>
            </a:lvl5pPr>
            <a:lvl6pPr lvl="5" algn="ctr" rtl="0">
              <a:lnSpc>
                <a:spcPct val="100000"/>
              </a:lnSpc>
              <a:spcBef>
                <a:spcPts val="0"/>
              </a:spcBef>
              <a:spcAft>
                <a:spcPts val="0"/>
              </a:spcAft>
              <a:buClr>
                <a:schemeClr val="lt1"/>
              </a:buClr>
              <a:buSzPts val="3000"/>
              <a:buNone/>
              <a:defRPr sz="3000" b="1">
                <a:solidFill>
                  <a:schemeClr val="lt1"/>
                </a:solidFill>
              </a:defRPr>
            </a:lvl6pPr>
            <a:lvl7pPr lvl="6" algn="ctr" rtl="0">
              <a:lnSpc>
                <a:spcPct val="100000"/>
              </a:lnSpc>
              <a:spcBef>
                <a:spcPts val="0"/>
              </a:spcBef>
              <a:spcAft>
                <a:spcPts val="0"/>
              </a:spcAft>
              <a:buClr>
                <a:schemeClr val="lt1"/>
              </a:buClr>
              <a:buSzPts val="3000"/>
              <a:buNone/>
              <a:defRPr sz="3000" b="1">
                <a:solidFill>
                  <a:schemeClr val="lt1"/>
                </a:solidFill>
              </a:defRPr>
            </a:lvl7pPr>
            <a:lvl8pPr lvl="7" algn="ctr" rtl="0">
              <a:lnSpc>
                <a:spcPct val="100000"/>
              </a:lnSpc>
              <a:spcBef>
                <a:spcPts val="0"/>
              </a:spcBef>
              <a:spcAft>
                <a:spcPts val="0"/>
              </a:spcAft>
              <a:buClr>
                <a:schemeClr val="lt1"/>
              </a:buClr>
              <a:buSzPts val="3000"/>
              <a:buNone/>
              <a:defRPr sz="3000" b="1">
                <a:solidFill>
                  <a:schemeClr val="lt1"/>
                </a:solidFill>
              </a:defRPr>
            </a:lvl8pPr>
            <a:lvl9pPr lvl="8" algn="ctr" rtl="0">
              <a:lnSpc>
                <a:spcPct val="100000"/>
              </a:lnSpc>
              <a:spcBef>
                <a:spcPts val="0"/>
              </a:spcBef>
              <a:spcAft>
                <a:spcPts val="0"/>
              </a:spcAft>
              <a:buClr>
                <a:schemeClr val="lt1"/>
              </a:buClr>
              <a:buSzPts val="3000"/>
              <a:buNone/>
              <a:defRPr sz="3000" b="1">
                <a:solidFill>
                  <a:schemeClr val="lt1"/>
                </a:solidFill>
              </a:defRPr>
            </a:lvl9pPr>
          </a:lstStyle>
          <a:p>
            <a:endParaRPr/>
          </a:p>
        </p:txBody>
      </p:sp>
      <p:sp>
        <p:nvSpPr>
          <p:cNvPr id="223" name="Google Shape;223;p53"/>
          <p:cNvSpPr txBox="1">
            <a:spLocks noGrp="1"/>
          </p:cNvSpPr>
          <p:nvPr>
            <p:ph type="subTitle" idx="1"/>
          </p:nvPr>
        </p:nvSpPr>
        <p:spPr>
          <a:xfrm>
            <a:off x="2481900" y="3945600"/>
            <a:ext cx="4180200" cy="464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24"/>
        <p:cNvGrpSpPr/>
        <p:nvPr/>
      </p:nvGrpSpPr>
      <p:grpSpPr>
        <a:xfrm>
          <a:off x="0" y="0"/>
          <a:ext cx="0" cy="0"/>
          <a:chOff x="0" y="0"/>
          <a:chExt cx="0" cy="0"/>
        </a:xfrm>
      </p:grpSpPr>
      <p:sp>
        <p:nvSpPr>
          <p:cNvPr id="225" name="Google Shape;225;p54"/>
          <p:cNvSpPr txBox="1">
            <a:spLocks noGrp="1"/>
          </p:cNvSpPr>
          <p:nvPr>
            <p:ph type="title"/>
          </p:nvPr>
        </p:nvSpPr>
        <p:spPr>
          <a:xfrm>
            <a:off x="3762670" y="3177750"/>
            <a:ext cx="3068700" cy="598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3600"/>
              <a:buNone/>
              <a:defRPr sz="3600">
                <a:solidFill>
                  <a:schemeClr val="lt1"/>
                </a:solidFill>
              </a:defRPr>
            </a:lvl1pPr>
            <a:lvl2pPr lvl="1" algn="l" rtl="0">
              <a:lnSpc>
                <a:spcPct val="100000"/>
              </a:lnSpc>
              <a:spcBef>
                <a:spcPts val="0"/>
              </a:spcBef>
              <a:spcAft>
                <a:spcPts val="0"/>
              </a:spcAft>
              <a:buClr>
                <a:schemeClr val="lt1"/>
              </a:buClr>
              <a:buSzPts val="3600"/>
              <a:buNone/>
              <a:defRPr sz="3600">
                <a:solidFill>
                  <a:schemeClr val="lt1"/>
                </a:solidFill>
              </a:defRPr>
            </a:lvl2pPr>
            <a:lvl3pPr lvl="2" algn="l" rtl="0">
              <a:lnSpc>
                <a:spcPct val="100000"/>
              </a:lnSpc>
              <a:spcBef>
                <a:spcPts val="0"/>
              </a:spcBef>
              <a:spcAft>
                <a:spcPts val="0"/>
              </a:spcAft>
              <a:buClr>
                <a:schemeClr val="lt1"/>
              </a:buClr>
              <a:buSzPts val="3600"/>
              <a:buNone/>
              <a:defRPr sz="3600">
                <a:solidFill>
                  <a:schemeClr val="lt1"/>
                </a:solidFill>
              </a:defRPr>
            </a:lvl3pPr>
            <a:lvl4pPr lvl="3" algn="l" rtl="0">
              <a:lnSpc>
                <a:spcPct val="100000"/>
              </a:lnSpc>
              <a:spcBef>
                <a:spcPts val="0"/>
              </a:spcBef>
              <a:spcAft>
                <a:spcPts val="0"/>
              </a:spcAft>
              <a:buClr>
                <a:schemeClr val="lt1"/>
              </a:buClr>
              <a:buSzPts val="3600"/>
              <a:buNone/>
              <a:defRPr sz="3600">
                <a:solidFill>
                  <a:schemeClr val="lt1"/>
                </a:solidFill>
              </a:defRPr>
            </a:lvl4pPr>
            <a:lvl5pPr lvl="4" algn="l" rtl="0">
              <a:lnSpc>
                <a:spcPct val="100000"/>
              </a:lnSpc>
              <a:spcBef>
                <a:spcPts val="0"/>
              </a:spcBef>
              <a:spcAft>
                <a:spcPts val="0"/>
              </a:spcAft>
              <a:buClr>
                <a:schemeClr val="lt1"/>
              </a:buClr>
              <a:buSzPts val="3600"/>
              <a:buNone/>
              <a:defRPr sz="3600">
                <a:solidFill>
                  <a:schemeClr val="lt1"/>
                </a:solidFill>
              </a:defRPr>
            </a:lvl5pPr>
            <a:lvl6pPr lvl="5" algn="l" rtl="0">
              <a:lnSpc>
                <a:spcPct val="100000"/>
              </a:lnSpc>
              <a:spcBef>
                <a:spcPts val="0"/>
              </a:spcBef>
              <a:spcAft>
                <a:spcPts val="0"/>
              </a:spcAft>
              <a:buClr>
                <a:schemeClr val="lt1"/>
              </a:buClr>
              <a:buSzPts val="3600"/>
              <a:buNone/>
              <a:defRPr sz="3600">
                <a:solidFill>
                  <a:schemeClr val="lt1"/>
                </a:solidFill>
              </a:defRPr>
            </a:lvl6pPr>
            <a:lvl7pPr lvl="6" algn="l" rtl="0">
              <a:lnSpc>
                <a:spcPct val="100000"/>
              </a:lnSpc>
              <a:spcBef>
                <a:spcPts val="0"/>
              </a:spcBef>
              <a:spcAft>
                <a:spcPts val="0"/>
              </a:spcAft>
              <a:buClr>
                <a:schemeClr val="lt1"/>
              </a:buClr>
              <a:buSzPts val="3600"/>
              <a:buNone/>
              <a:defRPr sz="3600">
                <a:solidFill>
                  <a:schemeClr val="lt1"/>
                </a:solidFill>
              </a:defRPr>
            </a:lvl7pPr>
            <a:lvl8pPr lvl="7" algn="l" rtl="0">
              <a:lnSpc>
                <a:spcPct val="100000"/>
              </a:lnSpc>
              <a:spcBef>
                <a:spcPts val="0"/>
              </a:spcBef>
              <a:spcAft>
                <a:spcPts val="0"/>
              </a:spcAft>
              <a:buClr>
                <a:schemeClr val="lt1"/>
              </a:buClr>
              <a:buSzPts val="3600"/>
              <a:buNone/>
              <a:defRPr sz="3600">
                <a:solidFill>
                  <a:schemeClr val="lt1"/>
                </a:solidFill>
              </a:defRPr>
            </a:lvl8pPr>
            <a:lvl9pPr lvl="8" algn="l"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226" name="Google Shape;226;p54"/>
          <p:cNvSpPr txBox="1">
            <a:spLocks noGrp="1"/>
          </p:cNvSpPr>
          <p:nvPr>
            <p:ph type="title" idx="2"/>
          </p:nvPr>
        </p:nvSpPr>
        <p:spPr>
          <a:xfrm>
            <a:off x="1048270" y="3287500"/>
            <a:ext cx="2412900" cy="931500"/>
          </a:xfrm>
          <a:prstGeom prst="rect">
            <a:avLst/>
          </a:prstGeom>
          <a:noFill/>
          <a:ln>
            <a:noFill/>
          </a:ln>
          <a:effectLst>
            <a:outerShdw blurRad="114300" dist="28575" dir="6360000" algn="bl" rotWithShape="0">
              <a:schemeClr val="accent1">
                <a:alpha val="49410"/>
              </a:schemeClr>
            </a:outerShdw>
          </a:effectLst>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6000"/>
              <a:buNone/>
              <a:defRPr sz="6000">
                <a:solidFill>
                  <a:schemeClr val="lt1"/>
                </a:solidFill>
              </a:defRPr>
            </a:lvl1pPr>
            <a:lvl2pPr lvl="1" algn="ctr" rtl="0">
              <a:lnSpc>
                <a:spcPct val="100000"/>
              </a:lnSpc>
              <a:spcBef>
                <a:spcPts val="0"/>
              </a:spcBef>
              <a:spcAft>
                <a:spcPts val="0"/>
              </a:spcAft>
              <a:buClr>
                <a:schemeClr val="lt1"/>
              </a:buClr>
              <a:buSzPts val="7200"/>
              <a:buNone/>
              <a:defRPr sz="7200">
                <a:solidFill>
                  <a:schemeClr val="lt1"/>
                </a:solidFill>
              </a:defRPr>
            </a:lvl2pPr>
            <a:lvl3pPr lvl="2" algn="ctr" rtl="0">
              <a:lnSpc>
                <a:spcPct val="100000"/>
              </a:lnSpc>
              <a:spcBef>
                <a:spcPts val="0"/>
              </a:spcBef>
              <a:spcAft>
                <a:spcPts val="0"/>
              </a:spcAft>
              <a:buClr>
                <a:schemeClr val="lt1"/>
              </a:buClr>
              <a:buSzPts val="7200"/>
              <a:buNone/>
              <a:defRPr sz="7200">
                <a:solidFill>
                  <a:schemeClr val="lt1"/>
                </a:solidFill>
              </a:defRPr>
            </a:lvl3pPr>
            <a:lvl4pPr lvl="3" algn="ctr" rtl="0">
              <a:lnSpc>
                <a:spcPct val="100000"/>
              </a:lnSpc>
              <a:spcBef>
                <a:spcPts val="0"/>
              </a:spcBef>
              <a:spcAft>
                <a:spcPts val="0"/>
              </a:spcAft>
              <a:buClr>
                <a:schemeClr val="lt1"/>
              </a:buClr>
              <a:buSzPts val="7200"/>
              <a:buNone/>
              <a:defRPr sz="7200">
                <a:solidFill>
                  <a:schemeClr val="lt1"/>
                </a:solidFill>
              </a:defRPr>
            </a:lvl4pPr>
            <a:lvl5pPr lvl="4" algn="ctr" rtl="0">
              <a:lnSpc>
                <a:spcPct val="100000"/>
              </a:lnSpc>
              <a:spcBef>
                <a:spcPts val="0"/>
              </a:spcBef>
              <a:spcAft>
                <a:spcPts val="0"/>
              </a:spcAft>
              <a:buClr>
                <a:schemeClr val="lt1"/>
              </a:buClr>
              <a:buSzPts val="7200"/>
              <a:buNone/>
              <a:defRPr sz="7200">
                <a:solidFill>
                  <a:schemeClr val="lt1"/>
                </a:solidFill>
              </a:defRPr>
            </a:lvl5pPr>
            <a:lvl6pPr lvl="5" algn="ctr" rtl="0">
              <a:lnSpc>
                <a:spcPct val="100000"/>
              </a:lnSpc>
              <a:spcBef>
                <a:spcPts val="0"/>
              </a:spcBef>
              <a:spcAft>
                <a:spcPts val="0"/>
              </a:spcAft>
              <a:buClr>
                <a:schemeClr val="lt1"/>
              </a:buClr>
              <a:buSzPts val="7200"/>
              <a:buNone/>
              <a:defRPr sz="7200">
                <a:solidFill>
                  <a:schemeClr val="lt1"/>
                </a:solidFill>
              </a:defRPr>
            </a:lvl6pPr>
            <a:lvl7pPr lvl="6" algn="ctr" rtl="0">
              <a:lnSpc>
                <a:spcPct val="100000"/>
              </a:lnSpc>
              <a:spcBef>
                <a:spcPts val="0"/>
              </a:spcBef>
              <a:spcAft>
                <a:spcPts val="0"/>
              </a:spcAft>
              <a:buClr>
                <a:schemeClr val="lt1"/>
              </a:buClr>
              <a:buSzPts val="7200"/>
              <a:buNone/>
              <a:defRPr sz="7200">
                <a:solidFill>
                  <a:schemeClr val="lt1"/>
                </a:solidFill>
              </a:defRPr>
            </a:lvl7pPr>
            <a:lvl8pPr lvl="7" algn="ctr" rtl="0">
              <a:lnSpc>
                <a:spcPct val="100000"/>
              </a:lnSpc>
              <a:spcBef>
                <a:spcPts val="0"/>
              </a:spcBef>
              <a:spcAft>
                <a:spcPts val="0"/>
              </a:spcAft>
              <a:buClr>
                <a:schemeClr val="lt1"/>
              </a:buClr>
              <a:buSzPts val="7200"/>
              <a:buNone/>
              <a:defRPr sz="7200">
                <a:solidFill>
                  <a:schemeClr val="lt1"/>
                </a:solidFill>
              </a:defRPr>
            </a:lvl8pPr>
            <a:lvl9pPr lvl="8" algn="ctr" rtl="0">
              <a:lnSpc>
                <a:spcPct val="100000"/>
              </a:lnSpc>
              <a:spcBef>
                <a:spcPts val="0"/>
              </a:spcBef>
              <a:spcAft>
                <a:spcPts val="0"/>
              </a:spcAft>
              <a:buClr>
                <a:schemeClr val="lt1"/>
              </a:buClr>
              <a:buSzPts val="7200"/>
              <a:buNone/>
              <a:defRPr sz="7200">
                <a:solidFill>
                  <a:schemeClr val="lt1"/>
                </a:solidFill>
              </a:defRPr>
            </a:lvl9pPr>
          </a:lstStyle>
          <a:p>
            <a:endParaRPr/>
          </a:p>
        </p:txBody>
      </p:sp>
      <p:sp>
        <p:nvSpPr>
          <p:cNvPr id="227" name="Google Shape;227;p54"/>
          <p:cNvSpPr txBox="1">
            <a:spLocks noGrp="1"/>
          </p:cNvSpPr>
          <p:nvPr>
            <p:ph type="subTitle" idx="1"/>
          </p:nvPr>
        </p:nvSpPr>
        <p:spPr>
          <a:xfrm>
            <a:off x="3762670" y="3720650"/>
            <a:ext cx="3068700" cy="464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1400"/>
              <a:buNone/>
              <a:defRPr sz="1400">
                <a:solidFill>
                  <a:schemeClr val="accent1"/>
                </a:solidFill>
              </a:defRPr>
            </a:lvl1pPr>
            <a:lvl2pPr lvl="1" algn="l" rtl="0">
              <a:lnSpc>
                <a:spcPct val="100000"/>
              </a:lnSpc>
              <a:spcBef>
                <a:spcPts val="0"/>
              </a:spcBef>
              <a:spcAft>
                <a:spcPts val="0"/>
              </a:spcAft>
              <a:buClr>
                <a:schemeClr val="accent1"/>
              </a:buClr>
              <a:buSzPts val="1400"/>
              <a:buNone/>
              <a:defRPr>
                <a:solidFill>
                  <a:schemeClr val="accent1"/>
                </a:solidFill>
              </a:defRPr>
            </a:lvl2pPr>
            <a:lvl3pPr lvl="2" algn="l" rtl="0">
              <a:lnSpc>
                <a:spcPct val="100000"/>
              </a:lnSpc>
              <a:spcBef>
                <a:spcPts val="0"/>
              </a:spcBef>
              <a:spcAft>
                <a:spcPts val="0"/>
              </a:spcAft>
              <a:buClr>
                <a:schemeClr val="accent1"/>
              </a:buClr>
              <a:buSzPts val="1400"/>
              <a:buNone/>
              <a:defRPr>
                <a:solidFill>
                  <a:schemeClr val="accent1"/>
                </a:solidFill>
              </a:defRPr>
            </a:lvl3pPr>
            <a:lvl4pPr lvl="3" algn="l" rtl="0">
              <a:lnSpc>
                <a:spcPct val="100000"/>
              </a:lnSpc>
              <a:spcBef>
                <a:spcPts val="0"/>
              </a:spcBef>
              <a:spcAft>
                <a:spcPts val="0"/>
              </a:spcAft>
              <a:buClr>
                <a:schemeClr val="accent1"/>
              </a:buClr>
              <a:buSzPts val="1400"/>
              <a:buNone/>
              <a:defRPr>
                <a:solidFill>
                  <a:schemeClr val="accent1"/>
                </a:solidFill>
              </a:defRPr>
            </a:lvl4pPr>
            <a:lvl5pPr lvl="4" algn="l" rtl="0">
              <a:lnSpc>
                <a:spcPct val="100000"/>
              </a:lnSpc>
              <a:spcBef>
                <a:spcPts val="0"/>
              </a:spcBef>
              <a:spcAft>
                <a:spcPts val="0"/>
              </a:spcAft>
              <a:buClr>
                <a:schemeClr val="accent1"/>
              </a:buClr>
              <a:buSzPts val="1400"/>
              <a:buNone/>
              <a:defRPr>
                <a:solidFill>
                  <a:schemeClr val="accent1"/>
                </a:solidFill>
              </a:defRPr>
            </a:lvl5pPr>
            <a:lvl6pPr lvl="5" algn="l" rtl="0">
              <a:lnSpc>
                <a:spcPct val="100000"/>
              </a:lnSpc>
              <a:spcBef>
                <a:spcPts val="0"/>
              </a:spcBef>
              <a:spcAft>
                <a:spcPts val="0"/>
              </a:spcAft>
              <a:buClr>
                <a:schemeClr val="accent1"/>
              </a:buClr>
              <a:buSzPts val="1400"/>
              <a:buNone/>
              <a:defRPr>
                <a:solidFill>
                  <a:schemeClr val="accent1"/>
                </a:solidFill>
              </a:defRPr>
            </a:lvl6pPr>
            <a:lvl7pPr lvl="6" algn="l" rtl="0">
              <a:lnSpc>
                <a:spcPct val="100000"/>
              </a:lnSpc>
              <a:spcBef>
                <a:spcPts val="0"/>
              </a:spcBef>
              <a:spcAft>
                <a:spcPts val="0"/>
              </a:spcAft>
              <a:buClr>
                <a:schemeClr val="accent1"/>
              </a:buClr>
              <a:buSzPts val="1400"/>
              <a:buNone/>
              <a:defRPr>
                <a:solidFill>
                  <a:schemeClr val="accent1"/>
                </a:solidFill>
              </a:defRPr>
            </a:lvl7pPr>
            <a:lvl8pPr lvl="7" algn="l" rtl="0">
              <a:lnSpc>
                <a:spcPct val="100000"/>
              </a:lnSpc>
              <a:spcBef>
                <a:spcPts val="0"/>
              </a:spcBef>
              <a:spcAft>
                <a:spcPts val="0"/>
              </a:spcAft>
              <a:buClr>
                <a:schemeClr val="accent1"/>
              </a:buClr>
              <a:buSzPts val="1400"/>
              <a:buNone/>
              <a:defRPr>
                <a:solidFill>
                  <a:schemeClr val="accent1"/>
                </a:solidFill>
              </a:defRPr>
            </a:lvl8pPr>
            <a:lvl9pPr lvl="8" algn="l" rtl="0">
              <a:lnSpc>
                <a:spcPct val="100000"/>
              </a:lnSpc>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28"/>
        <p:cNvGrpSpPr/>
        <p:nvPr/>
      </p:nvGrpSpPr>
      <p:grpSpPr>
        <a:xfrm>
          <a:off x="0" y="0"/>
          <a:ext cx="0" cy="0"/>
          <a:chOff x="0" y="0"/>
          <a:chExt cx="0" cy="0"/>
        </a:xfrm>
      </p:grpSpPr>
      <p:sp>
        <p:nvSpPr>
          <p:cNvPr id="229" name="Google Shape;229;p55"/>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230" name="Google Shape;230;p55"/>
          <p:cNvSpPr txBox="1">
            <a:spLocks noGrp="1"/>
          </p:cNvSpPr>
          <p:nvPr>
            <p:ph type="body" idx="1"/>
          </p:nvPr>
        </p:nvSpPr>
        <p:spPr>
          <a:xfrm>
            <a:off x="938500" y="1659275"/>
            <a:ext cx="4946400" cy="27609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
    <p:bg>
      <p:bgPr>
        <a:blipFill>
          <a:blip r:embed="rId2">
            <a:alphaModFix/>
          </a:blip>
          <a:stretch>
            <a:fillRect/>
          </a:stretch>
        </a:blipFill>
        <a:effectLst/>
      </p:bgPr>
    </p:bg>
    <p:spTree>
      <p:nvGrpSpPr>
        <p:cNvPr id="1" name="Shape 231"/>
        <p:cNvGrpSpPr/>
        <p:nvPr/>
      </p:nvGrpSpPr>
      <p:grpSpPr>
        <a:xfrm>
          <a:off x="0" y="0"/>
          <a:ext cx="0" cy="0"/>
          <a:chOff x="0" y="0"/>
          <a:chExt cx="0" cy="0"/>
        </a:xfrm>
      </p:grpSpPr>
      <p:sp>
        <p:nvSpPr>
          <p:cNvPr id="232" name="Google Shape;232;p56"/>
          <p:cNvSpPr txBox="1">
            <a:spLocks noGrp="1"/>
          </p:cNvSpPr>
          <p:nvPr>
            <p:ph type="title"/>
          </p:nvPr>
        </p:nvSpPr>
        <p:spPr>
          <a:xfrm>
            <a:off x="1937338" y="2463175"/>
            <a:ext cx="23901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33" name="Google Shape;233;p56"/>
          <p:cNvSpPr txBox="1">
            <a:spLocks noGrp="1"/>
          </p:cNvSpPr>
          <p:nvPr>
            <p:ph type="subTitle" idx="1"/>
          </p:nvPr>
        </p:nvSpPr>
        <p:spPr>
          <a:xfrm>
            <a:off x="1937338" y="3148075"/>
            <a:ext cx="23901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34" name="Google Shape;234;p56"/>
          <p:cNvSpPr txBox="1">
            <a:spLocks noGrp="1"/>
          </p:cNvSpPr>
          <p:nvPr>
            <p:ph type="title" idx="2"/>
          </p:nvPr>
        </p:nvSpPr>
        <p:spPr>
          <a:xfrm>
            <a:off x="4816563" y="2463175"/>
            <a:ext cx="23901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35" name="Google Shape;235;p56"/>
          <p:cNvSpPr txBox="1">
            <a:spLocks noGrp="1"/>
          </p:cNvSpPr>
          <p:nvPr>
            <p:ph type="subTitle" idx="3"/>
          </p:nvPr>
        </p:nvSpPr>
        <p:spPr>
          <a:xfrm>
            <a:off x="4816563" y="3148075"/>
            <a:ext cx="23901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36" name="Google Shape;236;p56"/>
          <p:cNvSpPr txBox="1">
            <a:spLocks noGrp="1"/>
          </p:cNvSpPr>
          <p:nvPr>
            <p:ph type="title" idx="4"/>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Three Columns ">
  <p:cSld name="SECTION_TITLE_AND_DESCRIPTION_1_1">
    <p:bg>
      <p:bgPr>
        <a:blipFill>
          <a:blip r:embed="rId2">
            <a:alphaModFix/>
          </a:blip>
          <a:stretch>
            <a:fillRect/>
          </a:stretch>
        </a:blipFill>
        <a:effectLst/>
      </p:bgPr>
    </p:bg>
    <p:spTree>
      <p:nvGrpSpPr>
        <p:cNvPr id="1" name="Shape 237"/>
        <p:cNvGrpSpPr/>
        <p:nvPr/>
      </p:nvGrpSpPr>
      <p:grpSpPr>
        <a:xfrm>
          <a:off x="0" y="0"/>
          <a:ext cx="0" cy="0"/>
          <a:chOff x="0" y="0"/>
          <a:chExt cx="0" cy="0"/>
        </a:xfrm>
      </p:grpSpPr>
      <p:sp>
        <p:nvSpPr>
          <p:cNvPr id="238" name="Google Shape;238;p57"/>
          <p:cNvSpPr txBox="1">
            <a:spLocks noGrp="1"/>
          </p:cNvSpPr>
          <p:nvPr>
            <p:ph type="title"/>
          </p:nvPr>
        </p:nvSpPr>
        <p:spPr>
          <a:xfrm>
            <a:off x="3538497" y="27679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39" name="Google Shape;239;p57"/>
          <p:cNvSpPr txBox="1">
            <a:spLocks noGrp="1"/>
          </p:cNvSpPr>
          <p:nvPr>
            <p:ph type="subTitle" idx="1"/>
          </p:nvPr>
        </p:nvSpPr>
        <p:spPr>
          <a:xfrm>
            <a:off x="3538497" y="34528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40" name="Google Shape;240;p57"/>
          <p:cNvSpPr txBox="1">
            <a:spLocks noGrp="1"/>
          </p:cNvSpPr>
          <p:nvPr>
            <p:ph type="title" idx="2"/>
          </p:nvPr>
        </p:nvSpPr>
        <p:spPr>
          <a:xfrm>
            <a:off x="6028553" y="27679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41" name="Google Shape;241;p57"/>
          <p:cNvSpPr txBox="1">
            <a:spLocks noGrp="1"/>
          </p:cNvSpPr>
          <p:nvPr>
            <p:ph type="subTitle" idx="3"/>
          </p:nvPr>
        </p:nvSpPr>
        <p:spPr>
          <a:xfrm>
            <a:off x="6028553" y="34528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42" name="Google Shape;242;p57"/>
          <p:cNvSpPr txBox="1">
            <a:spLocks noGrp="1"/>
          </p:cNvSpPr>
          <p:nvPr>
            <p:ph type="title" idx="4"/>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243" name="Google Shape;243;p57"/>
          <p:cNvSpPr txBox="1">
            <a:spLocks noGrp="1"/>
          </p:cNvSpPr>
          <p:nvPr>
            <p:ph type="title" idx="5"/>
          </p:nvPr>
        </p:nvSpPr>
        <p:spPr>
          <a:xfrm>
            <a:off x="1048447" y="276797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44" name="Google Shape;244;p57"/>
          <p:cNvSpPr txBox="1">
            <a:spLocks noGrp="1"/>
          </p:cNvSpPr>
          <p:nvPr>
            <p:ph type="subTitle" idx="6"/>
          </p:nvPr>
        </p:nvSpPr>
        <p:spPr>
          <a:xfrm>
            <a:off x="1048447" y="3452875"/>
            <a:ext cx="20670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245"/>
        <p:cNvGrpSpPr/>
        <p:nvPr/>
      </p:nvGrpSpPr>
      <p:grpSpPr>
        <a:xfrm>
          <a:off x="0" y="0"/>
          <a:ext cx="0" cy="0"/>
          <a:chOff x="0" y="0"/>
          <a:chExt cx="0" cy="0"/>
        </a:xfrm>
      </p:grpSpPr>
      <p:sp>
        <p:nvSpPr>
          <p:cNvPr id="246" name="Google Shape;246;p58"/>
          <p:cNvSpPr txBox="1">
            <a:spLocks noGrp="1"/>
          </p:cNvSpPr>
          <p:nvPr>
            <p:ph type="title"/>
          </p:nvPr>
        </p:nvSpPr>
        <p:spPr>
          <a:xfrm>
            <a:off x="929477" y="436183"/>
            <a:ext cx="2746500" cy="4090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3000"/>
              <a:buNone/>
              <a:defRPr sz="3000">
                <a:solidFill>
                  <a:schemeClr val="accent1"/>
                </a:solidFill>
              </a:defRPr>
            </a:lvl1pPr>
            <a:lvl2pPr lvl="1" algn="l" rtl="0">
              <a:lnSpc>
                <a:spcPct val="100000"/>
              </a:lnSpc>
              <a:spcBef>
                <a:spcPts val="0"/>
              </a:spcBef>
              <a:spcAft>
                <a:spcPts val="0"/>
              </a:spcAft>
              <a:buClr>
                <a:schemeClr val="accent1"/>
              </a:buClr>
              <a:buSzPts val="4800"/>
              <a:buNone/>
              <a:defRPr sz="4800">
                <a:solidFill>
                  <a:schemeClr val="accent1"/>
                </a:solidFill>
              </a:defRPr>
            </a:lvl2pPr>
            <a:lvl3pPr lvl="2" algn="l" rtl="0">
              <a:lnSpc>
                <a:spcPct val="100000"/>
              </a:lnSpc>
              <a:spcBef>
                <a:spcPts val="0"/>
              </a:spcBef>
              <a:spcAft>
                <a:spcPts val="0"/>
              </a:spcAft>
              <a:buClr>
                <a:schemeClr val="accent1"/>
              </a:buClr>
              <a:buSzPts val="4800"/>
              <a:buNone/>
              <a:defRPr sz="4800">
                <a:solidFill>
                  <a:schemeClr val="accent1"/>
                </a:solidFill>
              </a:defRPr>
            </a:lvl3pPr>
            <a:lvl4pPr lvl="3" algn="l" rtl="0">
              <a:lnSpc>
                <a:spcPct val="100000"/>
              </a:lnSpc>
              <a:spcBef>
                <a:spcPts val="0"/>
              </a:spcBef>
              <a:spcAft>
                <a:spcPts val="0"/>
              </a:spcAft>
              <a:buClr>
                <a:schemeClr val="accent1"/>
              </a:buClr>
              <a:buSzPts val="4800"/>
              <a:buNone/>
              <a:defRPr sz="4800">
                <a:solidFill>
                  <a:schemeClr val="accent1"/>
                </a:solidFill>
              </a:defRPr>
            </a:lvl4pPr>
            <a:lvl5pPr lvl="4" algn="l" rtl="0">
              <a:lnSpc>
                <a:spcPct val="100000"/>
              </a:lnSpc>
              <a:spcBef>
                <a:spcPts val="0"/>
              </a:spcBef>
              <a:spcAft>
                <a:spcPts val="0"/>
              </a:spcAft>
              <a:buClr>
                <a:schemeClr val="accent1"/>
              </a:buClr>
              <a:buSzPts val="4800"/>
              <a:buNone/>
              <a:defRPr sz="4800">
                <a:solidFill>
                  <a:schemeClr val="accent1"/>
                </a:solidFill>
              </a:defRPr>
            </a:lvl5pPr>
            <a:lvl6pPr lvl="5" algn="l" rtl="0">
              <a:lnSpc>
                <a:spcPct val="100000"/>
              </a:lnSpc>
              <a:spcBef>
                <a:spcPts val="0"/>
              </a:spcBef>
              <a:spcAft>
                <a:spcPts val="0"/>
              </a:spcAft>
              <a:buClr>
                <a:schemeClr val="accent1"/>
              </a:buClr>
              <a:buSzPts val="4800"/>
              <a:buNone/>
              <a:defRPr sz="4800">
                <a:solidFill>
                  <a:schemeClr val="accent1"/>
                </a:solidFill>
              </a:defRPr>
            </a:lvl6pPr>
            <a:lvl7pPr lvl="6" algn="l" rtl="0">
              <a:lnSpc>
                <a:spcPct val="100000"/>
              </a:lnSpc>
              <a:spcBef>
                <a:spcPts val="0"/>
              </a:spcBef>
              <a:spcAft>
                <a:spcPts val="0"/>
              </a:spcAft>
              <a:buClr>
                <a:schemeClr val="accent1"/>
              </a:buClr>
              <a:buSzPts val="4800"/>
              <a:buNone/>
              <a:defRPr sz="4800">
                <a:solidFill>
                  <a:schemeClr val="accent1"/>
                </a:solidFill>
              </a:defRPr>
            </a:lvl7pPr>
            <a:lvl8pPr lvl="7" algn="l" rtl="0">
              <a:lnSpc>
                <a:spcPct val="100000"/>
              </a:lnSpc>
              <a:spcBef>
                <a:spcPts val="0"/>
              </a:spcBef>
              <a:spcAft>
                <a:spcPts val="0"/>
              </a:spcAft>
              <a:buClr>
                <a:schemeClr val="accent1"/>
              </a:buClr>
              <a:buSzPts val="4800"/>
              <a:buNone/>
              <a:defRPr sz="4800">
                <a:solidFill>
                  <a:schemeClr val="accent1"/>
                </a:solidFill>
              </a:defRPr>
            </a:lvl8pPr>
            <a:lvl9pPr lvl="8" algn="l" rtl="0">
              <a:lnSpc>
                <a:spcPct val="100000"/>
              </a:lnSpc>
              <a:spcBef>
                <a:spcPts val="0"/>
              </a:spcBef>
              <a:spcAft>
                <a:spcPts val="0"/>
              </a:spcAft>
              <a:buClr>
                <a:schemeClr val="accent1"/>
              </a:buClr>
              <a:buSzPts val="4800"/>
              <a:buNone/>
              <a:defRPr sz="4800">
                <a:solidFill>
                  <a:schemeClr val="accent1"/>
                </a:solidFill>
              </a:defRPr>
            </a:lvl9pPr>
          </a:lstStyle>
          <a:p>
            <a:endParaRPr/>
          </a:p>
        </p:txBody>
      </p:sp>
      <p:pic>
        <p:nvPicPr>
          <p:cNvPr id="247" name="Google Shape;247;p58"/>
          <p:cNvPicPr preferRelativeResize="0"/>
          <p:nvPr/>
        </p:nvPicPr>
        <p:blipFill rotWithShape="1">
          <a:blip r:embed="rId3">
            <a:alphaModFix/>
          </a:blip>
          <a:srcRect/>
          <a:stretch/>
        </p:blipFill>
        <p:spPr>
          <a:xfrm rot="5400000">
            <a:off x="3278924" y="414049"/>
            <a:ext cx="7626550" cy="2883800"/>
          </a:xfrm>
          <a:prstGeom prst="rect">
            <a:avLst/>
          </a:prstGeom>
          <a:noFill/>
          <a:ln>
            <a:noFill/>
          </a:ln>
        </p:spPr>
      </p:pic>
      <p:pic>
        <p:nvPicPr>
          <p:cNvPr id="248" name="Google Shape;248;p58"/>
          <p:cNvPicPr preferRelativeResize="0"/>
          <p:nvPr/>
        </p:nvPicPr>
        <p:blipFill rotWithShape="1">
          <a:blip r:embed="rId3">
            <a:alphaModFix/>
          </a:blip>
          <a:srcRect/>
          <a:stretch/>
        </p:blipFill>
        <p:spPr>
          <a:xfrm rot="5400000" flipH="1">
            <a:off x="4822413" y="-351912"/>
            <a:ext cx="9309800" cy="3520274"/>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49"/>
        <p:cNvGrpSpPr/>
        <p:nvPr/>
      </p:nvGrpSpPr>
      <p:grpSpPr>
        <a:xfrm>
          <a:off x="0" y="0"/>
          <a:ext cx="0" cy="0"/>
          <a:chOff x="0" y="0"/>
          <a:chExt cx="0" cy="0"/>
        </a:xfrm>
      </p:grpSpPr>
      <p:sp>
        <p:nvSpPr>
          <p:cNvPr id="250" name="Google Shape;250;p59"/>
          <p:cNvSpPr txBox="1">
            <a:spLocks noGrp="1"/>
          </p:cNvSpPr>
          <p:nvPr>
            <p:ph type="title"/>
          </p:nvPr>
        </p:nvSpPr>
        <p:spPr>
          <a:xfrm>
            <a:off x="5337175" y="1297125"/>
            <a:ext cx="2837400" cy="1252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251" name="Google Shape;251;p59"/>
          <p:cNvSpPr txBox="1">
            <a:spLocks noGrp="1"/>
          </p:cNvSpPr>
          <p:nvPr>
            <p:ph type="body" idx="1"/>
          </p:nvPr>
        </p:nvSpPr>
        <p:spPr>
          <a:xfrm>
            <a:off x="5337175" y="2593875"/>
            <a:ext cx="2837400" cy="1252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0"/>
              </a:spcBef>
              <a:spcAft>
                <a:spcPts val="0"/>
              </a:spcAft>
              <a:buClr>
                <a:schemeClr val="lt1"/>
              </a:buClr>
              <a:buSzPts val="1600"/>
              <a:buChar char="●"/>
              <a:defRPr sz="1600">
                <a:solidFill>
                  <a:schemeClr val="lt1"/>
                </a:solidFill>
              </a:defRPr>
            </a:lvl1pPr>
            <a:lvl2pPr marL="914400" lvl="1" indent="-330200" algn="l" rtl="0">
              <a:lnSpc>
                <a:spcPct val="100000"/>
              </a:lnSpc>
              <a:spcBef>
                <a:spcPts val="1600"/>
              </a:spcBef>
              <a:spcAft>
                <a:spcPts val="0"/>
              </a:spcAft>
              <a:buClr>
                <a:schemeClr val="lt1"/>
              </a:buClr>
              <a:buSzPts val="1600"/>
              <a:buChar char="○"/>
              <a:defRPr sz="1600">
                <a:solidFill>
                  <a:schemeClr val="lt1"/>
                </a:solidFill>
              </a:defRPr>
            </a:lvl2pPr>
            <a:lvl3pPr marL="1371600" lvl="2" indent="-330200" algn="l" rtl="0">
              <a:lnSpc>
                <a:spcPct val="100000"/>
              </a:lnSpc>
              <a:spcBef>
                <a:spcPts val="1600"/>
              </a:spcBef>
              <a:spcAft>
                <a:spcPts val="0"/>
              </a:spcAft>
              <a:buClr>
                <a:schemeClr val="lt1"/>
              </a:buClr>
              <a:buSzPts val="1600"/>
              <a:buChar char="■"/>
              <a:defRPr sz="1600">
                <a:solidFill>
                  <a:schemeClr val="lt1"/>
                </a:solidFill>
              </a:defRPr>
            </a:lvl3pPr>
            <a:lvl4pPr marL="1828800" lvl="3" indent="-330200" algn="l" rtl="0">
              <a:lnSpc>
                <a:spcPct val="100000"/>
              </a:lnSpc>
              <a:spcBef>
                <a:spcPts val="1600"/>
              </a:spcBef>
              <a:spcAft>
                <a:spcPts val="0"/>
              </a:spcAft>
              <a:buClr>
                <a:schemeClr val="lt1"/>
              </a:buClr>
              <a:buSzPts val="1600"/>
              <a:buChar char="●"/>
              <a:defRPr sz="1600">
                <a:solidFill>
                  <a:schemeClr val="lt1"/>
                </a:solidFill>
              </a:defRPr>
            </a:lvl4pPr>
            <a:lvl5pPr marL="2286000" lvl="4" indent="-330200" algn="l" rtl="0">
              <a:lnSpc>
                <a:spcPct val="100000"/>
              </a:lnSpc>
              <a:spcBef>
                <a:spcPts val="1600"/>
              </a:spcBef>
              <a:spcAft>
                <a:spcPts val="0"/>
              </a:spcAft>
              <a:buClr>
                <a:schemeClr val="lt1"/>
              </a:buClr>
              <a:buSzPts val="1600"/>
              <a:buChar char="○"/>
              <a:defRPr sz="1600">
                <a:solidFill>
                  <a:schemeClr val="lt1"/>
                </a:solidFill>
              </a:defRPr>
            </a:lvl5pPr>
            <a:lvl6pPr marL="2743200" lvl="5" indent="-330200" algn="l" rtl="0">
              <a:lnSpc>
                <a:spcPct val="100000"/>
              </a:lnSpc>
              <a:spcBef>
                <a:spcPts val="1600"/>
              </a:spcBef>
              <a:spcAft>
                <a:spcPts val="0"/>
              </a:spcAft>
              <a:buClr>
                <a:schemeClr val="lt1"/>
              </a:buClr>
              <a:buSzPts val="1600"/>
              <a:buChar char="■"/>
              <a:defRPr sz="1600">
                <a:solidFill>
                  <a:schemeClr val="lt1"/>
                </a:solidFill>
              </a:defRPr>
            </a:lvl6pPr>
            <a:lvl7pPr marL="3200400" lvl="6" indent="-330200" algn="l" rtl="0">
              <a:lnSpc>
                <a:spcPct val="100000"/>
              </a:lnSpc>
              <a:spcBef>
                <a:spcPts val="1600"/>
              </a:spcBef>
              <a:spcAft>
                <a:spcPts val="0"/>
              </a:spcAft>
              <a:buClr>
                <a:schemeClr val="lt1"/>
              </a:buClr>
              <a:buSzPts val="1600"/>
              <a:buChar char="●"/>
              <a:defRPr sz="1600">
                <a:solidFill>
                  <a:schemeClr val="lt1"/>
                </a:solidFill>
              </a:defRPr>
            </a:lvl7pPr>
            <a:lvl8pPr marL="3657600" lvl="7" indent="-330200" algn="l" rtl="0">
              <a:lnSpc>
                <a:spcPct val="100000"/>
              </a:lnSpc>
              <a:spcBef>
                <a:spcPts val="1600"/>
              </a:spcBef>
              <a:spcAft>
                <a:spcPts val="0"/>
              </a:spcAft>
              <a:buClr>
                <a:schemeClr val="lt1"/>
              </a:buClr>
              <a:buSzPts val="1600"/>
              <a:buChar char="○"/>
              <a:defRPr sz="1600">
                <a:solidFill>
                  <a:schemeClr val="lt1"/>
                </a:solidFill>
              </a:defRPr>
            </a:lvl8pPr>
            <a:lvl9pPr marL="4114800" lvl="8" indent="-330200" algn="l" rtl="0">
              <a:lnSpc>
                <a:spcPct val="100000"/>
              </a:lnSpc>
              <a:spcBef>
                <a:spcPts val="1600"/>
              </a:spcBef>
              <a:spcAft>
                <a:spcPts val="1600"/>
              </a:spcAft>
              <a:buClr>
                <a:schemeClr val="lt1"/>
              </a:buClr>
              <a:buSzPts val="1600"/>
              <a:buChar char="■"/>
              <a:defRPr sz="1600">
                <a:solidFill>
                  <a:schemeClr val="lt1"/>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text">
  <p:cSld name="TITLE_1_1_1">
    <p:bg>
      <p:bgPr>
        <a:blipFill>
          <a:blip r:embed="rId2">
            <a:alphaModFix/>
          </a:blip>
          <a:stretch>
            <a:fillRect/>
          </a:stretch>
        </a:blipFill>
        <a:effectLst/>
      </p:bgPr>
    </p:bg>
    <p:spTree>
      <p:nvGrpSpPr>
        <p:cNvPr id="1" name="Shape 252"/>
        <p:cNvGrpSpPr/>
        <p:nvPr/>
      </p:nvGrpSpPr>
      <p:grpSpPr>
        <a:xfrm>
          <a:off x="0" y="0"/>
          <a:ext cx="0" cy="0"/>
          <a:chOff x="0" y="0"/>
          <a:chExt cx="0" cy="0"/>
        </a:xfrm>
      </p:grpSpPr>
      <p:sp>
        <p:nvSpPr>
          <p:cNvPr id="253" name="Google Shape;253;p60"/>
          <p:cNvSpPr txBox="1">
            <a:spLocks noGrp="1"/>
          </p:cNvSpPr>
          <p:nvPr>
            <p:ph type="ctrTitle"/>
          </p:nvPr>
        </p:nvSpPr>
        <p:spPr>
          <a:xfrm>
            <a:off x="1273500" y="1369000"/>
            <a:ext cx="6597000" cy="2109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4500"/>
              <a:buNone/>
              <a:defRPr sz="4500" b="1">
                <a:solidFill>
                  <a:schemeClr val="lt1"/>
                </a:solidFill>
              </a:defRPr>
            </a:lvl1pPr>
            <a:lvl2pPr lvl="1" algn="ctr" rtl="0">
              <a:lnSpc>
                <a:spcPct val="100000"/>
              </a:lnSpc>
              <a:spcBef>
                <a:spcPts val="0"/>
              </a:spcBef>
              <a:spcAft>
                <a:spcPts val="0"/>
              </a:spcAft>
              <a:buClr>
                <a:schemeClr val="lt1"/>
              </a:buClr>
              <a:buSzPts val="3600"/>
              <a:buNone/>
              <a:defRPr sz="3600" b="1">
                <a:solidFill>
                  <a:schemeClr val="lt1"/>
                </a:solidFill>
              </a:defRPr>
            </a:lvl2pPr>
            <a:lvl3pPr lvl="2" algn="ctr" rtl="0">
              <a:lnSpc>
                <a:spcPct val="100000"/>
              </a:lnSpc>
              <a:spcBef>
                <a:spcPts val="0"/>
              </a:spcBef>
              <a:spcAft>
                <a:spcPts val="0"/>
              </a:spcAft>
              <a:buClr>
                <a:schemeClr val="lt1"/>
              </a:buClr>
              <a:buSzPts val="3600"/>
              <a:buNone/>
              <a:defRPr sz="3600" b="1">
                <a:solidFill>
                  <a:schemeClr val="lt1"/>
                </a:solidFill>
              </a:defRPr>
            </a:lvl3pPr>
            <a:lvl4pPr lvl="3" algn="ctr" rtl="0">
              <a:lnSpc>
                <a:spcPct val="100000"/>
              </a:lnSpc>
              <a:spcBef>
                <a:spcPts val="0"/>
              </a:spcBef>
              <a:spcAft>
                <a:spcPts val="0"/>
              </a:spcAft>
              <a:buClr>
                <a:schemeClr val="lt1"/>
              </a:buClr>
              <a:buSzPts val="3600"/>
              <a:buNone/>
              <a:defRPr sz="3600" b="1">
                <a:solidFill>
                  <a:schemeClr val="lt1"/>
                </a:solidFill>
              </a:defRPr>
            </a:lvl4pPr>
            <a:lvl5pPr lvl="4" algn="ctr" rtl="0">
              <a:lnSpc>
                <a:spcPct val="100000"/>
              </a:lnSpc>
              <a:spcBef>
                <a:spcPts val="0"/>
              </a:spcBef>
              <a:spcAft>
                <a:spcPts val="0"/>
              </a:spcAft>
              <a:buClr>
                <a:schemeClr val="lt1"/>
              </a:buClr>
              <a:buSzPts val="3600"/>
              <a:buNone/>
              <a:defRPr sz="3600" b="1">
                <a:solidFill>
                  <a:schemeClr val="lt1"/>
                </a:solidFill>
              </a:defRPr>
            </a:lvl5pPr>
            <a:lvl6pPr lvl="5" algn="ctr" rtl="0">
              <a:lnSpc>
                <a:spcPct val="100000"/>
              </a:lnSpc>
              <a:spcBef>
                <a:spcPts val="0"/>
              </a:spcBef>
              <a:spcAft>
                <a:spcPts val="0"/>
              </a:spcAft>
              <a:buClr>
                <a:schemeClr val="lt1"/>
              </a:buClr>
              <a:buSzPts val="3600"/>
              <a:buNone/>
              <a:defRPr sz="3600" b="1">
                <a:solidFill>
                  <a:schemeClr val="lt1"/>
                </a:solidFill>
              </a:defRPr>
            </a:lvl6pPr>
            <a:lvl7pPr lvl="6" algn="ctr" rtl="0">
              <a:lnSpc>
                <a:spcPct val="100000"/>
              </a:lnSpc>
              <a:spcBef>
                <a:spcPts val="0"/>
              </a:spcBef>
              <a:spcAft>
                <a:spcPts val="0"/>
              </a:spcAft>
              <a:buClr>
                <a:schemeClr val="lt1"/>
              </a:buClr>
              <a:buSzPts val="3600"/>
              <a:buNone/>
              <a:defRPr sz="3600" b="1">
                <a:solidFill>
                  <a:schemeClr val="lt1"/>
                </a:solidFill>
              </a:defRPr>
            </a:lvl7pPr>
            <a:lvl8pPr lvl="7" algn="ctr" rtl="0">
              <a:lnSpc>
                <a:spcPct val="100000"/>
              </a:lnSpc>
              <a:spcBef>
                <a:spcPts val="0"/>
              </a:spcBef>
              <a:spcAft>
                <a:spcPts val="0"/>
              </a:spcAft>
              <a:buClr>
                <a:schemeClr val="lt1"/>
              </a:buClr>
              <a:buSzPts val="3600"/>
              <a:buNone/>
              <a:defRPr sz="3600" b="1">
                <a:solidFill>
                  <a:schemeClr val="lt1"/>
                </a:solidFill>
              </a:defRPr>
            </a:lvl8pPr>
            <a:lvl9pPr lvl="8" algn="ctr" rtl="0">
              <a:lnSpc>
                <a:spcPct val="100000"/>
              </a:lnSpc>
              <a:spcBef>
                <a:spcPts val="0"/>
              </a:spcBef>
              <a:spcAft>
                <a:spcPts val="0"/>
              </a:spcAft>
              <a:buClr>
                <a:schemeClr val="lt1"/>
              </a:buClr>
              <a:buSzPts val="3600"/>
              <a:buNone/>
              <a:defRPr sz="3600" b="1">
                <a:solidFill>
                  <a:schemeClr val="lt1"/>
                </a:solidFill>
              </a:defRPr>
            </a:lvl9pPr>
          </a:lstStyle>
          <a:p>
            <a:endParaRPr/>
          </a:p>
        </p:txBody>
      </p:sp>
      <p:sp>
        <p:nvSpPr>
          <p:cNvPr id="254" name="Google Shape;254;p60"/>
          <p:cNvSpPr txBox="1">
            <a:spLocks noGrp="1"/>
          </p:cNvSpPr>
          <p:nvPr>
            <p:ph type="subTitle" idx="1"/>
          </p:nvPr>
        </p:nvSpPr>
        <p:spPr>
          <a:xfrm>
            <a:off x="2481900" y="2519525"/>
            <a:ext cx="4180200" cy="464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Design 3">
  <p:cSld name="CAPTION_ONLY_1_1_1_2">
    <p:bg>
      <p:bgPr>
        <a:blipFill>
          <a:blip r:embed="rId2">
            <a:alphaModFix/>
          </a:blip>
          <a:stretch>
            <a:fillRect/>
          </a:stretch>
        </a:blipFill>
        <a:effectLst/>
      </p:bgPr>
    </p:bg>
    <p:spTree>
      <p:nvGrpSpPr>
        <p:cNvPr id="1" name="Shape 255"/>
        <p:cNvGrpSpPr/>
        <p:nvPr/>
      </p:nvGrpSpPr>
      <p:grpSpPr>
        <a:xfrm>
          <a:off x="0" y="0"/>
          <a:ext cx="0" cy="0"/>
          <a:chOff x="0" y="0"/>
          <a:chExt cx="0" cy="0"/>
        </a:xfrm>
      </p:grpSpPr>
      <p:sp>
        <p:nvSpPr>
          <p:cNvPr id="256" name="Google Shape;256;p61"/>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62"/>
          <p:cNvSpPr txBox="1">
            <a:spLocks noGrp="1"/>
          </p:cNvSpPr>
          <p:nvPr>
            <p:ph type="title"/>
          </p:nvPr>
        </p:nvSpPr>
        <p:spPr>
          <a:xfrm>
            <a:off x="938500" y="445025"/>
            <a:ext cx="57357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Design">
  <p:cSld name="CAPTION_ONLY_1">
    <p:bg>
      <p:bgPr>
        <a:blipFill>
          <a:blip r:embed="rId2">
            <a:alphaModFix/>
          </a:blip>
          <a:stretch>
            <a:fillRect/>
          </a:stretch>
        </a:blipFill>
        <a:effectLst/>
      </p:bgPr>
    </p:bg>
    <p:spTree>
      <p:nvGrpSpPr>
        <p:cNvPr id="1" name="Shape 259"/>
        <p:cNvGrpSpPr/>
        <p:nvPr/>
      </p:nvGrpSpPr>
      <p:grpSpPr>
        <a:xfrm>
          <a:off x="0" y="0"/>
          <a:ext cx="0" cy="0"/>
          <a:chOff x="0" y="0"/>
          <a:chExt cx="0" cy="0"/>
        </a:xfrm>
      </p:grpSpPr>
      <p:sp>
        <p:nvSpPr>
          <p:cNvPr id="260" name="Google Shape;260;p63"/>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Design 1">
  <p:cSld name="CAPTION_ONLY_1_1">
    <p:bg>
      <p:bgPr>
        <a:blipFill>
          <a:blip r:embed="rId2">
            <a:alphaModFix/>
          </a:blip>
          <a:stretch>
            <a:fillRect/>
          </a:stretch>
        </a:blipFill>
        <a:effectLst/>
      </p:bgPr>
    </p:bg>
    <p:spTree>
      <p:nvGrpSpPr>
        <p:cNvPr id="1" name="Shape 261"/>
        <p:cNvGrpSpPr/>
        <p:nvPr/>
      </p:nvGrpSpPr>
      <p:grpSpPr>
        <a:xfrm>
          <a:off x="0" y="0"/>
          <a:ext cx="0" cy="0"/>
          <a:chOff x="0" y="0"/>
          <a:chExt cx="0" cy="0"/>
        </a:xfrm>
      </p:grpSpPr>
      <p:sp>
        <p:nvSpPr>
          <p:cNvPr id="262" name="Google Shape;262;p64"/>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Design 2">
  <p:cSld name="CAPTION_ONLY_1_1_1">
    <p:bg>
      <p:bgPr>
        <a:blipFill>
          <a:blip r:embed="rId2">
            <a:alphaModFix/>
          </a:blip>
          <a:stretch>
            <a:fillRect/>
          </a:stretch>
        </a:blipFill>
        <a:effectLst/>
      </p:bgPr>
    </p:bg>
    <p:spTree>
      <p:nvGrpSpPr>
        <p:cNvPr id="1" name="Shape 263"/>
        <p:cNvGrpSpPr/>
        <p:nvPr/>
      </p:nvGrpSpPr>
      <p:grpSpPr>
        <a:xfrm>
          <a:off x="0" y="0"/>
          <a:ext cx="0" cy="0"/>
          <a:chOff x="0" y="0"/>
          <a:chExt cx="0" cy="0"/>
        </a:xfrm>
      </p:grpSpPr>
      <p:sp>
        <p:nvSpPr>
          <p:cNvPr id="264" name="Google Shape;264;p65"/>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265"/>
        <p:cNvGrpSpPr/>
        <p:nvPr/>
      </p:nvGrpSpPr>
      <p:grpSpPr>
        <a:xfrm>
          <a:off x="0" y="0"/>
          <a:ext cx="0" cy="0"/>
          <a:chOff x="0" y="0"/>
          <a:chExt cx="0" cy="0"/>
        </a:xfrm>
      </p:grpSpPr>
      <p:sp>
        <p:nvSpPr>
          <p:cNvPr id="266" name="Google Shape;266;p66"/>
          <p:cNvSpPr txBox="1">
            <a:spLocks noGrp="1"/>
          </p:cNvSpPr>
          <p:nvPr>
            <p:ph type="title" hasCustomPrompt="1"/>
          </p:nvPr>
        </p:nvSpPr>
        <p:spPr>
          <a:xfrm>
            <a:off x="1920750" y="1634425"/>
            <a:ext cx="5302500" cy="1116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7200"/>
              <a:buNone/>
              <a:defRPr sz="7200">
                <a:solidFill>
                  <a:schemeClr val="lt1"/>
                </a:solidFill>
              </a:defRPr>
            </a:lvl1pPr>
            <a:lvl2pPr lvl="1" algn="ctr" rtl="0">
              <a:lnSpc>
                <a:spcPct val="100000"/>
              </a:lnSpc>
              <a:spcBef>
                <a:spcPts val="0"/>
              </a:spcBef>
              <a:spcAft>
                <a:spcPts val="0"/>
              </a:spcAft>
              <a:buClr>
                <a:schemeClr val="lt1"/>
              </a:buClr>
              <a:buSzPts val="7200"/>
              <a:buNone/>
              <a:defRPr sz="7200">
                <a:solidFill>
                  <a:schemeClr val="lt1"/>
                </a:solidFill>
              </a:defRPr>
            </a:lvl2pPr>
            <a:lvl3pPr lvl="2" algn="ctr" rtl="0">
              <a:lnSpc>
                <a:spcPct val="100000"/>
              </a:lnSpc>
              <a:spcBef>
                <a:spcPts val="0"/>
              </a:spcBef>
              <a:spcAft>
                <a:spcPts val="0"/>
              </a:spcAft>
              <a:buClr>
                <a:schemeClr val="lt1"/>
              </a:buClr>
              <a:buSzPts val="7200"/>
              <a:buNone/>
              <a:defRPr sz="7200">
                <a:solidFill>
                  <a:schemeClr val="lt1"/>
                </a:solidFill>
              </a:defRPr>
            </a:lvl3pPr>
            <a:lvl4pPr lvl="3" algn="ctr" rtl="0">
              <a:lnSpc>
                <a:spcPct val="100000"/>
              </a:lnSpc>
              <a:spcBef>
                <a:spcPts val="0"/>
              </a:spcBef>
              <a:spcAft>
                <a:spcPts val="0"/>
              </a:spcAft>
              <a:buClr>
                <a:schemeClr val="lt1"/>
              </a:buClr>
              <a:buSzPts val="7200"/>
              <a:buNone/>
              <a:defRPr sz="7200">
                <a:solidFill>
                  <a:schemeClr val="lt1"/>
                </a:solidFill>
              </a:defRPr>
            </a:lvl4pPr>
            <a:lvl5pPr lvl="4" algn="ctr" rtl="0">
              <a:lnSpc>
                <a:spcPct val="100000"/>
              </a:lnSpc>
              <a:spcBef>
                <a:spcPts val="0"/>
              </a:spcBef>
              <a:spcAft>
                <a:spcPts val="0"/>
              </a:spcAft>
              <a:buClr>
                <a:schemeClr val="lt1"/>
              </a:buClr>
              <a:buSzPts val="7200"/>
              <a:buNone/>
              <a:defRPr sz="7200">
                <a:solidFill>
                  <a:schemeClr val="lt1"/>
                </a:solidFill>
              </a:defRPr>
            </a:lvl5pPr>
            <a:lvl6pPr lvl="5" algn="ctr" rtl="0">
              <a:lnSpc>
                <a:spcPct val="100000"/>
              </a:lnSpc>
              <a:spcBef>
                <a:spcPts val="0"/>
              </a:spcBef>
              <a:spcAft>
                <a:spcPts val="0"/>
              </a:spcAft>
              <a:buClr>
                <a:schemeClr val="lt1"/>
              </a:buClr>
              <a:buSzPts val="7200"/>
              <a:buNone/>
              <a:defRPr sz="7200">
                <a:solidFill>
                  <a:schemeClr val="lt1"/>
                </a:solidFill>
              </a:defRPr>
            </a:lvl6pPr>
            <a:lvl7pPr lvl="6" algn="ctr" rtl="0">
              <a:lnSpc>
                <a:spcPct val="100000"/>
              </a:lnSpc>
              <a:spcBef>
                <a:spcPts val="0"/>
              </a:spcBef>
              <a:spcAft>
                <a:spcPts val="0"/>
              </a:spcAft>
              <a:buClr>
                <a:schemeClr val="lt1"/>
              </a:buClr>
              <a:buSzPts val="7200"/>
              <a:buNone/>
              <a:defRPr sz="7200">
                <a:solidFill>
                  <a:schemeClr val="lt1"/>
                </a:solidFill>
              </a:defRPr>
            </a:lvl7pPr>
            <a:lvl8pPr lvl="7" algn="ctr" rtl="0">
              <a:lnSpc>
                <a:spcPct val="100000"/>
              </a:lnSpc>
              <a:spcBef>
                <a:spcPts val="0"/>
              </a:spcBef>
              <a:spcAft>
                <a:spcPts val="0"/>
              </a:spcAft>
              <a:buClr>
                <a:schemeClr val="lt1"/>
              </a:buClr>
              <a:buSzPts val="7200"/>
              <a:buNone/>
              <a:defRPr sz="7200">
                <a:solidFill>
                  <a:schemeClr val="lt1"/>
                </a:solidFill>
              </a:defRPr>
            </a:lvl8pPr>
            <a:lvl9pPr lvl="8" algn="ctr" rtl="0">
              <a:lnSpc>
                <a:spcPct val="100000"/>
              </a:lnSpc>
              <a:spcBef>
                <a:spcPts val="0"/>
              </a:spcBef>
              <a:spcAft>
                <a:spcPts val="0"/>
              </a:spcAft>
              <a:buClr>
                <a:schemeClr val="lt1"/>
              </a:buClr>
              <a:buSzPts val="7200"/>
              <a:buNone/>
              <a:defRPr sz="7200">
                <a:solidFill>
                  <a:schemeClr val="lt1"/>
                </a:solidFill>
              </a:defRPr>
            </a:lvl9pPr>
          </a:lstStyle>
          <a:p>
            <a:r>
              <a:t>xx%</a:t>
            </a:r>
          </a:p>
        </p:txBody>
      </p:sp>
      <p:sp>
        <p:nvSpPr>
          <p:cNvPr id="267" name="Google Shape;267;p66"/>
          <p:cNvSpPr txBox="1">
            <a:spLocks noGrp="1"/>
          </p:cNvSpPr>
          <p:nvPr>
            <p:ph type="body" idx="1"/>
          </p:nvPr>
        </p:nvSpPr>
        <p:spPr>
          <a:xfrm>
            <a:off x="2786550" y="3094475"/>
            <a:ext cx="3570900" cy="567000"/>
          </a:xfrm>
          <a:prstGeom prst="rect">
            <a:avLst/>
          </a:prstGeom>
          <a:noFill/>
          <a:ln>
            <a:noFill/>
          </a:ln>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Clr>
                <a:schemeClr val="accent1"/>
              </a:buClr>
              <a:buSzPts val="1800"/>
              <a:buChar char="●"/>
              <a:defRPr>
                <a:solidFill>
                  <a:schemeClr val="accent1"/>
                </a:solidFill>
              </a:defRPr>
            </a:lvl1pPr>
            <a:lvl2pPr marL="914400" lvl="1" indent="-342900" algn="ctr" rtl="0">
              <a:lnSpc>
                <a:spcPct val="100000"/>
              </a:lnSpc>
              <a:spcBef>
                <a:spcPts val="1600"/>
              </a:spcBef>
              <a:spcAft>
                <a:spcPts val="0"/>
              </a:spcAft>
              <a:buClr>
                <a:schemeClr val="accent1"/>
              </a:buClr>
              <a:buSzPts val="1800"/>
              <a:buChar char="○"/>
              <a:defRPr sz="1800">
                <a:solidFill>
                  <a:schemeClr val="accent1"/>
                </a:solidFill>
              </a:defRPr>
            </a:lvl2pPr>
            <a:lvl3pPr marL="1371600" lvl="2" indent="-342900" algn="ctr" rtl="0">
              <a:lnSpc>
                <a:spcPct val="100000"/>
              </a:lnSpc>
              <a:spcBef>
                <a:spcPts val="1600"/>
              </a:spcBef>
              <a:spcAft>
                <a:spcPts val="0"/>
              </a:spcAft>
              <a:buClr>
                <a:schemeClr val="accent1"/>
              </a:buClr>
              <a:buSzPts val="1800"/>
              <a:buChar char="■"/>
              <a:defRPr sz="1800">
                <a:solidFill>
                  <a:schemeClr val="accent1"/>
                </a:solidFill>
              </a:defRPr>
            </a:lvl3pPr>
            <a:lvl4pPr marL="1828800" lvl="3" indent="-342900" algn="ctr" rtl="0">
              <a:lnSpc>
                <a:spcPct val="100000"/>
              </a:lnSpc>
              <a:spcBef>
                <a:spcPts val="1600"/>
              </a:spcBef>
              <a:spcAft>
                <a:spcPts val="0"/>
              </a:spcAft>
              <a:buClr>
                <a:schemeClr val="accent1"/>
              </a:buClr>
              <a:buSzPts val="1800"/>
              <a:buChar char="●"/>
              <a:defRPr sz="1800">
                <a:solidFill>
                  <a:schemeClr val="accent1"/>
                </a:solidFill>
              </a:defRPr>
            </a:lvl4pPr>
            <a:lvl5pPr marL="2286000" lvl="4" indent="-342900" algn="ctr" rtl="0">
              <a:lnSpc>
                <a:spcPct val="100000"/>
              </a:lnSpc>
              <a:spcBef>
                <a:spcPts val="1600"/>
              </a:spcBef>
              <a:spcAft>
                <a:spcPts val="0"/>
              </a:spcAft>
              <a:buClr>
                <a:schemeClr val="accent1"/>
              </a:buClr>
              <a:buSzPts val="1800"/>
              <a:buChar char="○"/>
              <a:defRPr sz="1800">
                <a:solidFill>
                  <a:schemeClr val="accent1"/>
                </a:solidFill>
              </a:defRPr>
            </a:lvl5pPr>
            <a:lvl6pPr marL="2743200" lvl="5" indent="-342900" algn="ctr" rtl="0">
              <a:lnSpc>
                <a:spcPct val="100000"/>
              </a:lnSpc>
              <a:spcBef>
                <a:spcPts val="1600"/>
              </a:spcBef>
              <a:spcAft>
                <a:spcPts val="0"/>
              </a:spcAft>
              <a:buClr>
                <a:schemeClr val="accent1"/>
              </a:buClr>
              <a:buSzPts val="1800"/>
              <a:buChar char="■"/>
              <a:defRPr sz="1800">
                <a:solidFill>
                  <a:schemeClr val="accent1"/>
                </a:solidFill>
              </a:defRPr>
            </a:lvl6pPr>
            <a:lvl7pPr marL="3200400" lvl="6" indent="-342900" algn="ctr" rtl="0">
              <a:lnSpc>
                <a:spcPct val="100000"/>
              </a:lnSpc>
              <a:spcBef>
                <a:spcPts val="1600"/>
              </a:spcBef>
              <a:spcAft>
                <a:spcPts val="0"/>
              </a:spcAft>
              <a:buClr>
                <a:schemeClr val="accent1"/>
              </a:buClr>
              <a:buSzPts val="1800"/>
              <a:buChar char="●"/>
              <a:defRPr sz="1800">
                <a:solidFill>
                  <a:schemeClr val="accent1"/>
                </a:solidFill>
              </a:defRPr>
            </a:lvl7pPr>
            <a:lvl8pPr marL="3657600" lvl="7" indent="-342900" algn="ctr" rtl="0">
              <a:lnSpc>
                <a:spcPct val="100000"/>
              </a:lnSpc>
              <a:spcBef>
                <a:spcPts val="1600"/>
              </a:spcBef>
              <a:spcAft>
                <a:spcPts val="0"/>
              </a:spcAft>
              <a:buClr>
                <a:schemeClr val="accent1"/>
              </a:buClr>
              <a:buSzPts val="1800"/>
              <a:buChar char="○"/>
              <a:defRPr sz="1800">
                <a:solidFill>
                  <a:schemeClr val="accent1"/>
                </a:solidFill>
              </a:defRPr>
            </a:lvl8pPr>
            <a:lvl9pPr marL="4114800" lvl="8" indent="-342900" algn="ctr" rtl="0">
              <a:lnSpc>
                <a:spcPct val="100000"/>
              </a:lnSpc>
              <a:spcBef>
                <a:spcPts val="1600"/>
              </a:spcBef>
              <a:spcAft>
                <a:spcPts val="1600"/>
              </a:spcAft>
              <a:buClr>
                <a:schemeClr val="accent1"/>
              </a:buClr>
              <a:buSzPts val="1800"/>
              <a:buChar char="■"/>
              <a:defRPr sz="1800">
                <a:solidFill>
                  <a:schemeClr val="accent1"/>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Two Lists">
  <p:cSld name="SECTION_TITLE_AND_DESCRIPTION_1_3">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67"/>
          <p:cNvSpPr txBox="1">
            <a:spLocks noGrp="1"/>
          </p:cNvSpPr>
          <p:nvPr>
            <p:ph type="title"/>
          </p:nvPr>
        </p:nvSpPr>
        <p:spPr>
          <a:xfrm>
            <a:off x="938500" y="445025"/>
            <a:ext cx="49647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270" name="Google Shape;270;p67"/>
          <p:cNvSpPr txBox="1">
            <a:spLocks noGrp="1"/>
          </p:cNvSpPr>
          <p:nvPr>
            <p:ph type="body" idx="1"/>
          </p:nvPr>
        </p:nvSpPr>
        <p:spPr>
          <a:xfrm>
            <a:off x="1067241" y="2651775"/>
            <a:ext cx="3258900" cy="17955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0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271" name="Google Shape;271;p67"/>
          <p:cNvSpPr txBox="1">
            <a:spLocks noGrp="1"/>
          </p:cNvSpPr>
          <p:nvPr>
            <p:ph type="body" idx="2"/>
          </p:nvPr>
        </p:nvSpPr>
        <p:spPr>
          <a:xfrm>
            <a:off x="4673852" y="2651775"/>
            <a:ext cx="3258900" cy="17955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0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272" name="Google Shape;272;p67"/>
          <p:cNvSpPr txBox="1">
            <a:spLocks noGrp="1"/>
          </p:cNvSpPr>
          <p:nvPr>
            <p:ph type="title" idx="3"/>
          </p:nvPr>
        </p:nvSpPr>
        <p:spPr>
          <a:xfrm>
            <a:off x="1213499" y="1955125"/>
            <a:ext cx="3258900" cy="548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1800"/>
              <a:buNone/>
              <a:defRPr sz="1800">
                <a:solidFill>
                  <a:schemeClr val="lt1"/>
                </a:solidFill>
              </a:defRPr>
            </a:lvl1pPr>
            <a:lvl2pPr lvl="1" algn="l" rtl="0">
              <a:lnSpc>
                <a:spcPct val="100000"/>
              </a:lnSpc>
              <a:spcBef>
                <a:spcPts val="0"/>
              </a:spcBef>
              <a:spcAft>
                <a:spcPts val="0"/>
              </a:spcAft>
              <a:buClr>
                <a:schemeClr val="lt1"/>
              </a:buClr>
              <a:buSzPts val="4200"/>
              <a:buNone/>
              <a:defRPr sz="4200">
                <a:solidFill>
                  <a:schemeClr val="lt1"/>
                </a:solidFill>
              </a:defRPr>
            </a:lvl2pPr>
            <a:lvl3pPr lvl="2" algn="l" rtl="0">
              <a:lnSpc>
                <a:spcPct val="100000"/>
              </a:lnSpc>
              <a:spcBef>
                <a:spcPts val="0"/>
              </a:spcBef>
              <a:spcAft>
                <a:spcPts val="0"/>
              </a:spcAft>
              <a:buClr>
                <a:schemeClr val="lt1"/>
              </a:buClr>
              <a:buSzPts val="4200"/>
              <a:buNone/>
              <a:defRPr sz="4200">
                <a:solidFill>
                  <a:schemeClr val="lt1"/>
                </a:solidFill>
              </a:defRPr>
            </a:lvl3pPr>
            <a:lvl4pPr lvl="3" algn="l" rtl="0">
              <a:lnSpc>
                <a:spcPct val="100000"/>
              </a:lnSpc>
              <a:spcBef>
                <a:spcPts val="0"/>
              </a:spcBef>
              <a:spcAft>
                <a:spcPts val="0"/>
              </a:spcAft>
              <a:buClr>
                <a:schemeClr val="lt1"/>
              </a:buClr>
              <a:buSzPts val="4200"/>
              <a:buNone/>
              <a:defRPr sz="4200">
                <a:solidFill>
                  <a:schemeClr val="lt1"/>
                </a:solidFill>
              </a:defRPr>
            </a:lvl4pPr>
            <a:lvl5pPr lvl="4" algn="l" rtl="0">
              <a:lnSpc>
                <a:spcPct val="100000"/>
              </a:lnSpc>
              <a:spcBef>
                <a:spcPts val="0"/>
              </a:spcBef>
              <a:spcAft>
                <a:spcPts val="0"/>
              </a:spcAft>
              <a:buClr>
                <a:schemeClr val="lt1"/>
              </a:buClr>
              <a:buSzPts val="4200"/>
              <a:buNone/>
              <a:defRPr sz="4200">
                <a:solidFill>
                  <a:schemeClr val="lt1"/>
                </a:solidFill>
              </a:defRPr>
            </a:lvl5pPr>
            <a:lvl6pPr lvl="5" algn="l" rtl="0">
              <a:lnSpc>
                <a:spcPct val="100000"/>
              </a:lnSpc>
              <a:spcBef>
                <a:spcPts val="0"/>
              </a:spcBef>
              <a:spcAft>
                <a:spcPts val="0"/>
              </a:spcAft>
              <a:buClr>
                <a:schemeClr val="lt1"/>
              </a:buClr>
              <a:buSzPts val="4200"/>
              <a:buNone/>
              <a:defRPr sz="4200">
                <a:solidFill>
                  <a:schemeClr val="lt1"/>
                </a:solidFill>
              </a:defRPr>
            </a:lvl6pPr>
            <a:lvl7pPr lvl="6" algn="l" rtl="0">
              <a:lnSpc>
                <a:spcPct val="100000"/>
              </a:lnSpc>
              <a:spcBef>
                <a:spcPts val="0"/>
              </a:spcBef>
              <a:spcAft>
                <a:spcPts val="0"/>
              </a:spcAft>
              <a:buClr>
                <a:schemeClr val="lt1"/>
              </a:buClr>
              <a:buSzPts val="4200"/>
              <a:buNone/>
              <a:defRPr sz="4200">
                <a:solidFill>
                  <a:schemeClr val="lt1"/>
                </a:solidFill>
              </a:defRPr>
            </a:lvl7pPr>
            <a:lvl8pPr lvl="7" algn="l" rtl="0">
              <a:lnSpc>
                <a:spcPct val="100000"/>
              </a:lnSpc>
              <a:spcBef>
                <a:spcPts val="0"/>
              </a:spcBef>
              <a:spcAft>
                <a:spcPts val="0"/>
              </a:spcAft>
              <a:buClr>
                <a:schemeClr val="lt1"/>
              </a:buClr>
              <a:buSzPts val="4200"/>
              <a:buNone/>
              <a:defRPr sz="4200">
                <a:solidFill>
                  <a:schemeClr val="lt1"/>
                </a:solidFill>
              </a:defRPr>
            </a:lvl8pPr>
            <a:lvl9pPr lvl="8" algn="l"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73" name="Google Shape;273;p67"/>
          <p:cNvSpPr txBox="1">
            <a:spLocks noGrp="1"/>
          </p:cNvSpPr>
          <p:nvPr>
            <p:ph type="title" idx="4"/>
          </p:nvPr>
        </p:nvSpPr>
        <p:spPr>
          <a:xfrm>
            <a:off x="4820099" y="1955125"/>
            <a:ext cx="3258900" cy="548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1800"/>
              <a:buNone/>
              <a:defRPr sz="1800">
                <a:solidFill>
                  <a:schemeClr val="lt1"/>
                </a:solidFill>
              </a:defRPr>
            </a:lvl1pPr>
            <a:lvl2pPr lvl="1" algn="l" rtl="0">
              <a:lnSpc>
                <a:spcPct val="100000"/>
              </a:lnSpc>
              <a:spcBef>
                <a:spcPts val="0"/>
              </a:spcBef>
              <a:spcAft>
                <a:spcPts val="0"/>
              </a:spcAft>
              <a:buClr>
                <a:schemeClr val="lt1"/>
              </a:buClr>
              <a:buSzPts val="4200"/>
              <a:buNone/>
              <a:defRPr sz="4200">
                <a:solidFill>
                  <a:schemeClr val="lt1"/>
                </a:solidFill>
              </a:defRPr>
            </a:lvl2pPr>
            <a:lvl3pPr lvl="2" algn="l" rtl="0">
              <a:lnSpc>
                <a:spcPct val="100000"/>
              </a:lnSpc>
              <a:spcBef>
                <a:spcPts val="0"/>
              </a:spcBef>
              <a:spcAft>
                <a:spcPts val="0"/>
              </a:spcAft>
              <a:buClr>
                <a:schemeClr val="lt1"/>
              </a:buClr>
              <a:buSzPts val="4200"/>
              <a:buNone/>
              <a:defRPr sz="4200">
                <a:solidFill>
                  <a:schemeClr val="lt1"/>
                </a:solidFill>
              </a:defRPr>
            </a:lvl3pPr>
            <a:lvl4pPr lvl="3" algn="l" rtl="0">
              <a:lnSpc>
                <a:spcPct val="100000"/>
              </a:lnSpc>
              <a:spcBef>
                <a:spcPts val="0"/>
              </a:spcBef>
              <a:spcAft>
                <a:spcPts val="0"/>
              </a:spcAft>
              <a:buClr>
                <a:schemeClr val="lt1"/>
              </a:buClr>
              <a:buSzPts val="4200"/>
              <a:buNone/>
              <a:defRPr sz="4200">
                <a:solidFill>
                  <a:schemeClr val="lt1"/>
                </a:solidFill>
              </a:defRPr>
            </a:lvl4pPr>
            <a:lvl5pPr lvl="4" algn="l" rtl="0">
              <a:lnSpc>
                <a:spcPct val="100000"/>
              </a:lnSpc>
              <a:spcBef>
                <a:spcPts val="0"/>
              </a:spcBef>
              <a:spcAft>
                <a:spcPts val="0"/>
              </a:spcAft>
              <a:buClr>
                <a:schemeClr val="lt1"/>
              </a:buClr>
              <a:buSzPts val="4200"/>
              <a:buNone/>
              <a:defRPr sz="4200">
                <a:solidFill>
                  <a:schemeClr val="lt1"/>
                </a:solidFill>
              </a:defRPr>
            </a:lvl5pPr>
            <a:lvl6pPr lvl="5" algn="l" rtl="0">
              <a:lnSpc>
                <a:spcPct val="100000"/>
              </a:lnSpc>
              <a:spcBef>
                <a:spcPts val="0"/>
              </a:spcBef>
              <a:spcAft>
                <a:spcPts val="0"/>
              </a:spcAft>
              <a:buClr>
                <a:schemeClr val="lt1"/>
              </a:buClr>
              <a:buSzPts val="4200"/>
              <a:buNone/>
              <a:defRPr sz="4200">
                <a:solidFill>
                  <a:schemeClr val="lt1"/>
                </a:solidFill>
              </a:defRPr>
            </a:lvl6pPr>
            <a:lvl7pPr lvl="6" algn="l" rtl="0">
              <a:lnSpc>
                <a:spcPct val="100000"/>
              </a:lnSpc>
              <a:spcBef>
                <a:spcPts val="0"/>
              </a:spcBef>
              <a:spcAft>
                <a:spcPts val="0"/>
              </a:spcAft>
              <a:buClr>
                <a:schemeClr val="lt1"/>
              </a:buClr>
              <a:buSzPts val="4200"/>
              <a:buNone/>
              <a:defRPr sz="4200">
                <a:solidFill>
                  <a:schemeClr val="lt1"/>
                </a:solidFill>
              </a:defRPr>
            </a:lvl7pPr>
            <a:lvl8pPr lvl="7" algn="l" rtl="0">
              <a:lnSpc>
                <a:spcPct val="100000"/>
              </a:lnSpc>
              <a:spcBef>
                <a:spcPts val="0"/>
              </a:spcBef>
              <a:spcAft>
                <a:spcPts val="0"/>
              </a:spcAft>
              <a:buClr>
                <a:schemeClr val="lt1"/>
              </a:buClr>
              <a:buSzPts val="4200"/>
              <a:buNone/>
              <a:defRPr sz="4200">
                <a:solidFill>
                  <a:schemeClr val="lt1"/>
                </a:solidFill>
              </a:defRPr>
            </a:lvl8pPr>
            <a:lvl9pPr lvl="8" algn="l" rtl="0">
              <a:lnSpc>
                <a:spcPct val="100000"/>
              </a:lnSpc>
              <a:spcBef>
                <a:spcPts val="0"/>
              </a:spcBef>
              <a:spcAft>
                <a:spcPts val="0"/>
              </a:spcAft>
              <a:buClr>
                <a:schemeClr val="lt1"/>
              </a:buClr>
              <a:buSzPts val="4200"/>
              <a:buNone/>
              <a:defRPr sz="4200">
                <a:solidFill>
                  <a:schemeClr val="lt1"/>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Four Columns">
  <p:cSld name="TITLE_1_1_2">
    <p:bg>
      <p:bgPr>
        <a:blipFill>
          <a:blip r:embed="rId2">
            <a:alphaModFix/>
          </a:blip>
          <a:stretch>
            <a:fillRect/>
          </a:stretch>
        </a:blipFill>
        <a:effectLst/>
      </p:bgPr>
    </p:bg>
    <p:spTree>
      <p:nvGrpSpPr>
        <p:cNvPr id="1" name="Shape 274"/>
        <p:cNvGrpSpPr/>
        <p:nvPr/>
      </p:nvGrpSpPr>
      <p:grpSpPr>
        <a:xfrm>
          <a:off x="0" y="0"/>
          <a:ext cx="0" cy="0"/>
          <a:chOff x="0" y="0"/>
          <a:chExt cx="0" cy="0"/>
        </a:xfrm>
      </p:grpSpPr>
      <p:sp>
        <p:nvSpPr>
          <p:cNvPr id="275" name="Google Shape;275;p68"/>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276" name="Google Shape;276;p68"/>
          <p:cNvSpPr txBox="1">
            <a:spLocks noGrp="1"/>
          </p:cNvSpPr>
          <p:nvPr>
            <p:ph type="title" idx="2"/>
          </p:nvPr>
        </p:nvSpPr>
        <p:spPr>
          <a:xfrm>
            <a:off x="898386" y="3052625"/>
            <a:ext cx="16716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77" name="Google Shape;277;p68"/>
          <p:cNvSpPr txBox="1">
            <a:spLocks noGrp="1"/>
          </p:cNvSpPr>
          <p:nvPr>
            <p:ph type="subTitle" idx="1"/>
          </p:nvPr>
        </p:nvSpPr>
        <p:spPr>
          <a:xfrm>
            <a:off x="898389" y="3558837"/>
            <a:ext cx="1671600" cy="115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78" name="Google Shape;278;p68"/>
          <p:cNvSpPr txBox="1">
            <a:spLocks noGrp="1"/>
          </p:cNvSpPr>
          <p:nvPr>
            <p:ph type="title" idx="3"/>
          </p:nvPr>
        </p:nvSpPr>
        <p:spPr>
          <a:xfrm>
            <a:off x="2790261" y="3052625"/>
            <a:ext cx="16716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79" name="Google Shape;279;p68"/>
          <p:cNvSpPr txBox="1">
            <a:spLocks noGrp="1"/>
          </p:cNvSpPr>
          <p:nvPr>
            <p:ph type="subTitle" idx="4"/>
          </p:nvPr>
        </p:nvSpPr>
        <p:spPr>
          <a:xfrm>
            <a:off x="2790264" y="3558837"/>
            <a:ext cx="1671600" cy="115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80" name="Google Shape;280;p68"/>
          <p:cNvSpPr txBox="1">
            <a:spLocks noGrp="1"/>
          </p:cNvSpPr>
          <p:nvPr>
            <p:ph type="title" idx="5"/>
          </p:nvPr>
        </p:nvSpPr>
        <p:spPr>
          <a:xfrm>
            <a:off x="4682136" y="3052625"/>
            <a:ext cx="16716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81" name="Google Shape;281;p68"/>
          <p:cNvSpPr txBox="1">
            <a:spLocks noGrp="1"/>
          </p:cNvSpPr>
          <p:nvPr>
            <p:ph type="subTitle" idx="6"/>
          </p:nvPr>
        </p:nvSpPr>
        <p:spPr>
          <a:xfrm>
            <a:off x="4682139" y="3558837"/>
            <a:ext cx="1671600" cy="115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82" name="Google Shape;282;p68"/>
          <p:cNvSpPr txBox="1">
            <a:spLocks noGrp="1"/>
          </p:cNvSpPr>
          <p:nvPr>
            <p:ph type="title" idx="7"/>
          </p:nvPr>
        </p:nvSpPr>
        <p:spPr>
          <a:xfrm>
            <a:off x="6574011" y="3052625"/>
            <a:ext cx="16716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83" name="Google Shape;283;p68"/>
          <p:cNvSpPr txBox="1">
            <a:spLocks noGrp="1"/>
          </p:cNvSpPr>
          <p:nvPr>
            <p:ph type="subTitle" idx="8"/>
          </p:nvPr>
        </p:nvSpPr>
        <p:spPr>
          <a:xfrm>
            <a:off x="6574014" y="3558837"/>
            <a:ext cx="1671600" cy="115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ree Numbers">
  <p:cSld name="CAPTION_ONLY_1_1_1_1">
    <p:bg>
      <p:bgPr>
        <a:blipFill>
          <a:blip r:embed="rId2">
            <a:alphaModFix/>
          </a:blip>
          <a:stretch>
            <a:fillRect/>
          </a:stretch>
        </a:blipFill>
        <a:effectLst/>
      </p:bgPr>
    </p:bg>
    <p:spTree>
      <p:nvGrpSpPr>
        <p:cNvPr id="1" name="Shape 284"/>
        <p:cNvGrpSpPr/>
        <p:nvPr/>
      </p:nvGrpSpPr>
      <p:grpSpPr>
        <a:xfrm>
          <a:off x="0" y="0"/>
          <a:ext cx="0" cy="0"/>
          <a:chOff x="0" y="0"/>
          <a:chExt cx="0" cy="0"/>
        </a:xfrm>
      </p:grpSpPr>
      <p:sp>
        <p:nvSpPr>
          <p:cNvPr id="285" name="Google Shape;285;p69"/>
          <p:cNvSpPr txBox="1">
            <a:spLocks noGrp="1"/>
          </p:cNvSpPr>
          <p:nvPr>
            <p:ph type="title"/>
          </p:nvPr>
        </p:nvSpPr>
        <p:spPr>
          <a:xfrm>
            <a:off x="4996800" y="661843"/>
            <a:ext cx="31593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4800"/>
              <a:buNone/>
              <a:defRPr sz="4800">
                <a:solidFill>
                  <a:schemeClr val="lt1"/>
                </a:solidFill>
              </a:defRPr>
            </a:lvl1pPr>
            <a:lvl2pPr lvl="1" algn="ctr" rtl="0">
              <a:lnSpc>
                <a:spcPct val="100000"/>
              </a:lnSpc>
              <a:spcBef>
                <a:spcPts val="0"/>
              </a:spcBef>
              <a:spcAft>
                <a:spcPts val="0"/>
              </a:spcAft>
              <a:buClr>
                <a:schemeClr val="lt1"/>
              </a:buClr>
              <a:buSzPts val="6000"/>
              <a:buNone/>
              <a:defRPr sz="6000">
                <a:solidFill>
                  <a:schemeClr val="lt1"/>
                </a:solidFill>
              </a:defRPr>
            </a:lvl2pPr>
            <a:lvl3pPr lvl="2" algn="ctr" rtl="0">
              <a:lnSpc>
                <a:spcPct val="100000"/>
              </a:lnSpc>
              <a:spcBef>
                <a:spcPts val="0"/>
              </a:spcBef>
              <a:spcAft>
                <a:spcPts val="0"/>
              </a:spcAft>
              <a:buClr>
                <a:schemeClr val="lt1"/>
              </a:buClr>
              <a:buSzPts val="6000"/>
              <a:buNone/>
              <a:defRPr sz="6000">
                <a:solidFill>
                  <a:schemeClr val="lt1"/>
                </a:solidFill>
              </a:defRPr>
            </a:lvl3pPr>
            <a:lvl4pPr lvl="3" algn="ctr" rtl="0">
              <a:lnSpc>
                <a:spcPct val="100000"/>
              </a:lnSpc>
              <a:spcBef>
                <a:spcPts val="0"/>
              </a:spcBef>
              <a:spcAft>
                <a:spcPts val="0"/>
              </a:spcAft>
              <a:buClr>
                <a:schemeClr val="lt1"/>
              </a:buClr>
              <a:buSzPts val="6000"/>
              <a:buNone/>
              <a:defRPr sz="6000">
                <a:solidFill>
                  <a:schemeClr val="lt1"/>
                </a:solidFill>
              </a:defRPr>
            </a:lvl4pPr>
            <a:lvl5pPr lvl="4" algn="ctr" rtl="0">
              <a:lnSpc>
                <a:spcPct val="100000"/>
              </a:lnSpc>
              <a:spcBef>
                <a:spcPts val="0"/>
              </a:spcBef>
              <a:spcAft>
                <a:spcPts val="0"/>
              </a:spcAft>
              <a:buClr>
                <a:schemeClr val="lt1"/>
              </a:buClr>
              <a:buSzPts val="6000"/>
              <a:buNone/>
              <a:defRPr sz="6000">
                <a:solidFill>
                  <a:schemeClr val="lt1"/>
                </a:solidFill>
              </a:defRPr>
            </a:lvl5pPr>
            <a:lvl6pPr lvl="5" algn="ctr" rtl="0">
              <a:lnSpc>
                <a:spcPct val="100000"/>
              </a:lnSpc>
              <a:spcBef>
                <a:spcPts val="0"/>
              </a:spcBef>
              <a:spcAft>
                <a:spcPts val="0"/>
              </a:spcAft>
              <a:buClr>
                <a:schemeClr val="lt1"/>
              </a:buClr>
              <a:buSzPts val="6000"/>
              <a:buNone/>
              <a:defRPr sz="6000">
                <a:solidFill>
                  <a:schemeClr val="lt1"/>
                </a:solidFill>
              </a:defRPr>
            </a:lvl6pPr>
            <a:lvl7pPr lvl="6" algn="ctr" rtl="0">
              <a:lnSpc>
                <a:spcPct val="100000"/>
              </a:lnSpc>
              <a:spcBef>
                <a:spcPts val="0"/>
              </a:spcBef>
              <a:spcAft>
                <a:spcPts val="0"/>
              </a:spcAft>
              <a:buClr>
                <a:schemeClr val="lt1"/>
              </a:buClr>
              <a:buSzPts val="6000"/>
              <a:buNone/>
              <a:defRPr sz="6000">
                <a:solidFill>
                  <a:schemeClr val="lt1"/>
                </a:solidFill>
              </a:defRPr>
            </a:lvl7pPr>
            <a:lvl8pPr lvl="7" algn="ctr" rtl="0">
              <a:lnSpc>
                <a:spcPct val="100000"/>
              </a:lnSpc>
              <a:spcBef>
                <a:spcPts val="0"/>
              </a:spcBef>
              <a:spcAft>
                <a:spcPts val="0"/>
              </a:spcAft>
              <a:buClr>
                <a:schemeClr val="lt1"/>
              </a:buClr>
              <a:buSzPts val="6000"/>
              <a:buNone/>
              <a:defRPr sz="6000">
                <a:solidFill>
                  <a:schemeClr val="lt1"/>
                </a:solidFill>
              </a:defRPr>
            </a:lvl8pPr>
            <a:lvl9pPr lvl="8" algn="ctr" rtl="0">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286" name="Google Shape;286;p69"/>
          <p:cNvSpPr txBox="1">
            <a:spLocks noGrp="1"/>
          </p:cNvSpPr>
          <p:nvPr>
            <p:ph type="subTitle" idx="1"/>
          </p:nvPr>
        </p:nvSpPr>
        <p:spPr>
          <a:xfrm>
            <a:off x="4911000" y="1265850"/>
            <a:ext cx="3330900" cy="41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287" name="Google Shape;287;p69"/>
          <p:cNvSpPr txBox="1">
            <a:spLocks noGrp="1"/>
          </p:cNvSpPr>
          <p:nvPr>
            <p:ph type="title" idx="2"/>
          </p:nvPr>
        </p:nvSpPr>
        <p:spPr>
          <a:xfrm>
            <a:off x="4996800" y="2099193"/>
            <a:ext cx="31593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4800"/>
              <a:buNone/>
              <a:defRPr sz="4800">
                <a:solidFill>
                  <a:schemeClr val="lt1"/>
                </a:solidFill>
              </a:defRPr>
            </a:lvl1pPr>
            <a:lvl2pPr lvl="1" algn="ctr" rtl="0">
              <a:lnSpc>
                <a:spcPct val="100000"/>
              </a:lnSpc>
              <a:spcBef>
                <a:spcPts val="0"/>
              </a:spcBef>
              <a:spcAft>
                <a:spcPts val="0"/>
              </a:spcAft>
              <a:buClr>
                <a:schemeClr val="lt1"/>
              </a:buClr>
              <a:buSzPts val="6000"/>
              <a:buNone/>
              <a:defRPr sz="6000">
                <a:solidFill>
                  <a:schemeClr val="lt1"/>
                </a:solidFill>
              </a:defRPr>
            </a:lvl2pPr>
            <a:lvl3pPr lvl="2" algn="ctr" rtl="0">
              <a:lnSpc>
                <a:spcPct val="100000"/>
              </a:lnSpc>
              <a:spcBef>
                <a:spcPts val="0"/>
              </a:spcBef>
              <a:spcAft>
                <a:spcPts val="0"/>
              </a:spcAft>
              <a:buClr>
                <a:schemeClr val="lt1"/>
              </a:buClr>
              <a:buSzPts val="6000"/>
              <a:buNone/>
              <a:defRPr sz="6000">
                <a:solidFill>
                  <a:schemeClr val="lt1"/>
                </a:solidFill>
              </a:defRPr>
            </a:lvl3pPr>
            <a:lvl4pPr lvl="3" algn="ctr" rtl="0">
              <a:lnSpc>
                <a:spcPct val="100000"/>
              </a:lnSpc>
              <a:spcBef>
                <a:spcPts val="0"/>
              </a:spcBef>
              <a:spcAft>
                <a:spcPts val="0"/>
              </a:spcAft>
              <a:buClr>
                <a:schemeClr val="lt1"/>
              </a:buClr>
              <a:buSzPts val="6000"/>
              <a:buNone/>
              <a:defRPr sz="6000">
                <a:solidFill>
                  <a:schemeClr val="lt1"/>
                </a:solidFill>
              </a:defRPr>
            </a:lvl4pPr>
            <a:lvl5pPr lvl="4" algn="ctr" rtl="0">
              <a:lnSpc>
                <a:spcPct val="100000"/>
              </a:lnSpc>
              <a:spcBef>
                <a:spcPts val="0"/>
              </a:spcBef>
              <a:spcAft>
                <a:spcPts val="0"/>
              </a:spcAft>
              <a:buClr>
                <a:schemeClr val="lt1"/>
              </a:buClr>
              <a:buSzPts val="6000"/>
              <a:buNone/>
              <a:defRPr sz="6000">
                <a:solidFill>
                  <a:schemeClr val="lt1"/>
                </a:solidFill>
              </a:defRPr>
            </a:lvl5pPr>
            <a:lvl6pPr lvl="5" algn="ctr" rtl="0">
              <a:lnSpc>
                <a:spcPct val="100000"/>
              </a:lnSpc>
              <a:spcBef>
                <a:spcPts val="0"/>
              </a:spcBef>
              <a:spcAft>
                <a:spcPts val="0"/>
              </a:spcAft>
              <a:buClr>
                <a:schemeClr val="lt1"/>
              </a:buClr>
              <a:buSzPts val="6000"/>
              <a:buNone/>
              <a:defRPr sz="6000">
                <a:solidFill>
                  <a:schemeClr val="lt1"/>
                </a:solidFill>
              </a:defRPr>
            </a:lvl6pPr>
            <a:lvl7pPr lvl="6" algn="ctr" rtl="0">
              <a:lnSpc>
                <a:spcPct val="100000"/>
              </a:lnSpc>
              <a:spcBef>
                <a:spcPts val="0"/>
              </a:spcBef>
              <a:spcAft>
                <a:spcPts val="0"/>
              </a:spcAft>
              <a:buClr>
                <a:schemeClr val="lt1"/>
              </a:buClr>
              <a:buSzPts val="6000"/>
              <a:buNone/>
              <a:defRPr sz="6000">
                <a:solidFill>
                  <a:schemeClr val="lt1"/>
                </a:solidFill>
              </a:defRPr>
            </a:lvl7pPr>
            <a:lvl8pPr lvl="7" algn="ctr" rtl="0">
              <a:lnSpc>
                <a:spcPct val="100000"/>
              </a:lnSpc>
              <a:spcBef>
                <a:spcPts val="0"/>
              </a:spcBef>
              <a:spcAft>
                <a:spcPts val="0"/>
              </a:spcAft>
              <a:buClr>
                <a:schemeClr val="lt1"/>
              </a:buClr>
              <a:buSzPts val="6000"/>
              <a:buNone/>
              <a:defRPr sz="6000">
                <a:solidFill>
                  <a:schemeClr val="lt1"/>
                </a:solidFill>
              </a:defRPr>
            </a:lvl8pPr>
            <a:lvl9pPr lvl="8" algn="ctr" rtl="0">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288" name="Google Shape;288;p69"/>
          <p:cNvSpPr txBox="1">
            <a:spLocks noGrp="1"/>
          </p:cNvSpPr>
          <p:nvPr>
            <p:ph type="subTitle" idx="3"/>
          </p:nvPr>
        </p:nvSpPr>
        <p:spPr>
          <a:xfrm>
            <a:off x="4911000" y="2703200"/>
            <a:ext cx="3330900" cy="41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289" name="Google Shape;289;p69"/>
          <p:cNvSpPr txBox="1">
            <a:spLocks noGrp="1"/>
          </p:cNvSpPr>
          <p:nvPr>
            <p:ph type="title" idx="4"/>
          </p:nvPr>
        </p:nvSpPr>
        <p:spPr>
          <a:xfrm>
            <a:off x="4996800" y="3536543"/>
            <a:ext cx="3159300" cy="723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4800"/>
              <a:buNone/>
              <a:defRPr sz="4800">
                <a:solidFill>
                  <a:schemeClr val="lt1"/>
                </a:solidFill>
              </a:defRPr>
            </a:lvl1pPr>
            <a:lvl2pPr lvl="1" algn="ctr" rtl="0">
              <a:lnSpc>
                <a:spcPct val="100000"/>
              </a:lnSpc>
              <a:spcBef>
                <a:spcPts val="0"/>
              </a:spcBef>
              <a:spcAft>
                <a:spcPts val="0"/>
              </a:spcAft>
              <a:buClr>
                <a:schemeClr val="lt1"/>
              </a:buClr>
              <a:buSzPts val="6000"/>
              <a:buNone/>
              <a:defRPr sz="6000">
                <a:solidFill>
                  <a:schemeClr val="lt1"/>
                </a:solidFill>
              </a:defRPr>
            </a:lvl2pPr>
            <a:lvl3pPr lvl="2" algn="ctr" rtl="0">
              <a:lnSpc>
                <a:spcPct val="100000"/>
              </a:lnSpc>
              <a:spcBef>
                <a:spcPts val="0"/>
              </a:spcBef>
              <a:spcAft>
                <a:spcPts val="0"/>
              </a:spcAft>
              <a:buClr>
                <a:schemeClr val="lt1"/>
              </a:buClr>
              <a:buSzPts val="6000"/>
              <a:buNone/>
              <a:defRPr sz="6000">
                <a:solidFill>
                  <a:schemeClr val="lt1"/>
                </a:solidFill>
              </a:defRPr>
            </a:lvl3pPr>
            <a:lvl4pPr lvl="3" algn="ctr" rtl="0">
              <a:lnSpc>
                <a:spcPct val="100000"/>
              </a:lnSpc>
              <a:spcBef>
                <a:spcPts val="0"/>
              </a:spcBef>
              <a:spcAft>
                <a:spcPts val="0"/>
              </a:spcAft>
              <a:buClr>
                <a:schemeClr val="lt1"/>
              </a:buClr>
              <a:buSzPts val="6000"/>
              <a:buNone/>
              <a:defRPr sz="6000">
                <a:solidFill>
                  <a:schemeClr val="lt1"/>
                </a:solidFill>
              </a:defRPr>
            </a:lvl4pPr>
            <a:lvl5pPr lvl="4" algn="ctr" rtl="0">
              <a:lnSpc>
                <a:spcPct val="100000"/>
              </a:lnSpc>
              <a:spcBef>
                <a:spcPts val="0"/>
              </a:spcBef>
              <a:spcAft>
                <a:spcPts val="0"/>
              </a:spcAft>
              <a:buClr>
                <a:schemeClr val="lt1"/>
              </a:buClr>
              <a:buSzPts val="6000"/>
              <a:buNone/>
              <a:defRPr sz="6000">
                <a:solidFill>
                  <a:schemeClr val="lt1"/>
                </a:solidFill>
              </a:defRPr>
            </a:lvl5pPr>
            <a:lvl6pPr lvl="5" algn="ctr" rtl="0">
              <a:lnSpc>
                <a:spcPct val="100000"/>
              </a:lnSpc>
              <a:spcBef>
                <a:spcPts val="0"/>
              </a:spcBef>
              <a:spcAft>
                <a:spcPts val="0"/>
              </a:spcAft>
              <a:buClr>
                <a:schemeClr val="lt1"/>
              </a:buClr>
              <a:buSzPts val="6000"/>
              <a:buNone/>
              <a:defRPr sz="6000">
                <a:solidFill>
                  <a:schemeClr val="lt1"/>
                </a:solidFill>
              </a:defRPr>
            </a:lvl6pPr>
            <a:lvl7pPr lvl="6" algn="ctr" rtl="0">
              <a:lnSpc>
                <a:spcPct val="100000"/>
              </a:lnSpc>
              <a:spcBef>
                <a:spcPts val="0"/>
              </a:spcBef>
              <a:spcAft>
                <a:spcPts val="0"/>
              </a:spcAft>
              <a:buClr>
                <a:schemeClr val="lt1"/>
              </a:buClr>
              <a:buSzPts val="6000"/>
              <a:buNone/>
              <a:defRPr sz="6000">
                <a:solidFill>
                  <a:schemeClr val="lt1"/>
                </a:solidFill>
              </a:defRPr>
            </a:lvl7pPr>
            <a:lvl8pPr lvl="7" algn="ctr" rtl="0">
              <a:lnSpc>
                <a:spcPct val="100000"/>
              </a:lnSpc>
              <a:spcBef>
                <a:spcPts val="0"/>
              </a:spcBef>
              <a:spcAft>
                <a:spcPts val="0"/>
              </a:spcAft>
              <a:buClr>
                <a:schemeClr val="lt1"/>
              </a:buClr>
              <a:buSzPts val="6000"/>
              <a:buNone/>
              <a:defRPr sz="6000">
                <a:solidFill>
                  <a:schemeClr val="lt1"/>
                </a:solidFill>
              </a:defRPr>
            </a:lvl8pPr>
            <a:lvl9pPr lvl="8" algn="ctr" rtl="0">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290" name="Google Shape;290;p69"/>
          <p:cNvSpPr txBox="1">
            <a:spLocks noGrp="1"/>
          </p:cNvSpPr>
          <p:nvPr>
            <p:ph type="subTitle" idx="5"/>
          </p:nvPr>
        </p:nvSpPr>
        <p:spPr>
          <a:xfrm>
            <a:off x="4911000" y="4140550"/>
            <a:ext cx="3330900" cy="41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91"/>
        <p:cNvGrpSpPr/>
        <p:nvPr/>
      </p:nvGrpSpPr>
      <p:grpSpPr>
        <a:xfrm>
          <a:off x="0" y="0"/>
          <a:ext cx="0" cy="0"/>
          <a:chOff x="0" y="0"/>
          <a:chExt cx="0" cy="0"/>
        </a:xfrm>
      </p:grpSpPr>
      <p:sp>
        <p:nvSpPr>
          <p:cNvPr id="292" name="Google Shape;292;p70"/>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Six Columns  ">
  <p:cSld name="SECTION_TITLE_AND_DESCRIPTION_1_1_1">
    <p:bg>
      <p:bgPr>
        <a:blipFill>
          <a:blip r:embed="rId2">
            <a:alphaModFix/>
          </a:blip>
          <a:stretch>
            <a:fillRect/>
          </a:stretch>
        </a:blipFill>
        <a:effectLst/>
      </p:bgPr>
    </p:bg>
    <p:spTree>
      <p:nvGrpSpPr>
        <p:cNvPr id="1" name="Shape 293"/>
        <p:cNvGrpSpPr/>
        <p:nvPr/>
      </p:nvGrpSpPr>
      <p:grpSpPr>
        <a:xfrm>
          <a:off x="0" y="0"/>
          <a:ext cx="0" cy="0"/>
          <a:chOff x="0" y="0"/>
          <a:chExt cx="0" cy="0"/>
        </a:xfrm>
      </p:grpSpPr>
      <p:sp>
        <p:nvSpPr>
          <p:cNvPr id="294" name="Google Shape;294;p71"/>
          <p:cNvSpPr txBox="1">
            <a:spLocks noGrp="1"/>
          </p:cNvSpPr>
          <p:nvPr>
            <p:ph type="title"/>
          </p:nvPr>
        </p:nvSpPr>
        <p:spPr>
          <a:xfrm>
            <a:off x="3538497" y="1818541"/>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95" name="Google Shape;295;p71"/>
          <p:cNvSpPr txBox="1">
            <a:spLocks noGrp="1"/>
          </p:cNvSpPr>
          <p:nvPr>
            <p:ph type="subTitle" idx="1"/>
          </p:nvPr>
        </p:nvSpPr>
        <p:spPr>
          <a:xfrm>
            <a:off x="3538498" y="2324765"/>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96" name="Google Shape;296;p71"/>
          <p:cNvSpPr txBox="1">
            <a:spLocks noGrp="1"/>
          </p:cNvSpPr>
          <p:nvPr>
            <p:ph type="title" idx="2"/>
          </p:nvPr>
        </p:nvSpPr>
        <p:spPr>
          <a:xfrm>
            <a:off x="6028553" y="1818541"/>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97" name="Google Shape;297;p71"/>
          <p:cNvSpPr txBox="1">
            <a:spLocks noGrp="1"/>
          </p:cNvSpPr>
          <p:nvPr>
            <p:ph type="subTitle" idx="3"/>
          </p:nvPr>
        </p:nvSpPr>
        <p:spPr>
          <a:xfrm>
            <a:off x="6028552" y="2324765"/>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98" name="Google Shape;298;p71"/>
          <p:cNvSpPr txBox="1">
            <a:spLocks noGrp="1"/>
          </p:cNvSpPr>
          <p:nvPr>
            <p:ph type="title" idx="4"/>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299" name="Google Shape;299;p71"/>
          <p:cNvSpPr txBox="1">
            <a:spLocks noGrp="1"/>
          </p:cNvSpPr>
          <p:nvPr>
            <p:ph type="title" idx="5"/>
          </p:nvPr>
        </p:nvSpPr>
        <p:spPr>
          <a:xfrm>
            <a:off x="1048447" y="1818541"/>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00" name="Google Shape;300;p71"/>
          <p:cNvSpPr txBox="1">
            <a:spLocks noGrp="1"/>
          </p:cNvSpPr>
          <p:nvPr>
            <p:ph type="subTitle" idx="6"/>
          </p:nvPr>
        </p:nvSpPr>
        <p:spPr>
          <a:xfrm>
            <a:off x="1048450" y="2324765"/>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301" name="Google Shape;301;p71"/>
          <p:cNvSpPr txBox="1">
            <a:spLocks noGrp="1"/>
          </p:cNvSpPr>
          <p:nvPr>
            <p:ph type="title" idx="7"/>
          </p:nvPr>
        </p:nvSpPr>
        <p:spPr>
          <a:xfrm>
            <a:off x="3538497" y="332503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02" name="Google Shape;302;p71"/>
          <p:cNvSpPr txBox="1">
            <a:spLocks noGrp="1"/>
          </p:cNvSpPr>
          <p:nvPr>
            <p:ph type="subTitle" idx="8"/>
          </p:nvPr>
        </p:nvSpPr>
        <p:spPr>
          <a:xfrm>
            <a:off x="3538498" y="3831259"/>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303" name="Google Shape;303;p71"/>
          <p:cNvSpPr txBox="1">
            <a:spLocks noGrp="1"/>
          </p:cNvSpPr>
          <p:nvPr>
            <p:ph type="title" idx="9"/>
          </p:nvPr>
        </p:nvSpPr>
        <p:spPr>
          <a:xfrm>
            <a:off x="6028553" y="332503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04" name="Google Shape;304;p71"/>
          <p:cNvSpPr txBox="1">
            <a:spLocks noGrp="1"/>
          </p:cNvSpPr>
          <p:nvPr>
            <p:ph type="subTitle" idx="13"/>
          </p:nvPr>
        </p:nvSpPr>
        <p:spPr>
          <a:xfrm>
            <a:off x="6028552" y="3831259"/>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305" name="Google Shape;305;p71"/>
          <p:cNvSpPr txBox="1">
            <a:spLocks noGrp="1"/>
          </p:cNvSpPr>
          <p:nvPr>
            <p:ph type="title" idx="14"/>
          </p:nvPr>
        </p:nvSpPr>
        <p:spPr>
          <a:xfrm>
            <a:off x="1048447" y="3325035"/>
            <a:ext cx="2067000" cy="548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4200"/>
              <a:buNone/>
              <a:defRPr sz="4200">
                <a:solidFill>
                  <a:schemeClr val="lt1"/>
                </a:solidFill>
              </a:defRPr>
            </a:lvl2pPr>
            <a:lvl3pPr lvl="2" algn="ctr" rtl="0">
              <a:lnSpc>
                <a:spcPct val="100000"/>
              </a:lnSpc>
              <a:spcBef>
                <a:spcPts val="0"/>
              </a:spcBef>
              <a:spcAft>
                <a:spcPts val="0"/>
              </a:spcAft>
              <a:buClr>
                <a:schemeClr val="lt1"/>
              </a:buClr>
              <a:buSzPts val="4200"/>
              <a:buNone/>
              <a:defRPr sz="4200">
                <a:solidFill>
                  <a:schemeClr val="lt1"/>
                </a:solidFill>
              </a:defRPr>
            </a:lvl3pPr>
            <a:lvl4pPr lvl="3" algn="ctr" rtl="0">
              <a:lnSpc>
                <a:spcPct val="100000"/>
              </a:lnSpc>
              <a:spcBef>
                <a:spcPts val="0"/>
              </a:spcBef>
              <a:spcAft>
                <a:spcPts val="0"/>
              </a:spcAft>
              <a:buClr>
                <a:schemeClr val="lt1"/>
              </a:buClr>
              <a:buSzPts val="4200"/>
              <a:buNone/>
              <a:defRPr sz="4200">
                <a:solidFill>
                  <a:schemeClr val="lt1"/>
                </a:solidFill>
              </a:defRPr>
            </a:lvl4pPr>
            <a:lvl5pPr lvl="4" algn="ctr" rtl="0">
              <a:lnSpc>
                <a:spcPct val="100000"/>
              </a:lnSpc>
              <a:spcBef>
                <a:spcPts val="0"/>
              </a:spcBef>
              <a:spcAft>
                <a:spcPts val="0"/>
              </a:spcAft>
              <a:buClr>
                <a:schemeClr val="lt1"/>
              </a:buClr>
              <a:buSzPts val="4200"/>
              <a:buNone/>
              <a:defRPr sz="4200">
                <a:solidFill>
                  <a:schemeClr val="lt1"/>
                </a:solidFill>
              </a:defRPr>
            </a:lvl5pPr>
            <a:lvl6pPr lvl="5" algn="ctr" rtl="0">
              <a:lnSpc>
                <a:spcPct val="100000"/>
              </a:lnSpc>
              <a:spcBef>
                <a:spcPts val="0"/>
              </a:spcBef>
              <a:spcAft>
                <a:spcPts val="0"/>
              </a:spcAft>
              <a:buClr>
                <a:schemeClr val="lt1"/>
              </a:buClr>
              <a:buSzPts val="4200"/>
              <a:buNone/>
              <a:defRPr sz="4200">
                <a:solidFill>
                  <a:schemeClr val="lt1"/>
                </a:solidFill>
              </a:defRPr>
            </a:lvl6pPr>
            <a:lvl7pPr lvl="6" algn="ctr" rtl="0">
              <a:lnSpc>
                <a:spcPct val="100000"/>
              </a:lnSpc>
              <a:spcBef>
                <a:spcPts val="0"/>
              </a:spcBef>
              <a:spcAft>
                <a:spcPts val="0"/>
              </a:spcAft>
              <a:buClr>
                <a:schemeClr val="lt1"/>
              </a:buClr>
              <a:buSzPts val="4200"/>
              <a:buNone/>
              <a:defRPr sz="4200">
                <a:solidFill>
                  <a:schemeClr val="lt1"/>
                </a:solidFill>
              </a:defRPr>
            </a:lvl7pPr>
            <a:lvl8pPr lvl="7" algn="ctr" rtl="0">
              <a:lnSpc>
                <a:spcPct val="100000"/>
              </a:lnSpc>
              <a:spcBef>
                <a:spcPts val="0"/>
              </a:spcBef>
              <a:spcAft>
                <a:spcPts val="0"/>
              </a:spcAft>
              <a:buClr>
                <a:schemeClr val="lt1"/>
              </a:buClr>
              <a:buSzPts val="4200"/>
              <a:buNone/>
              <a:defRPr sz="4200">
                <a:solidFill>
                  <a:schemeClr val="lt1"/>
                </a:solidFill>
              </a:defRPr>
            </a:lvl8pPr>
            <a:lvl9pPr lvl="8" algn="ct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06" name="Google Shape;306;p71"/>
          <p:cNvSpPr txBox="1">
            <a:spLocks noGrp="1"/>
          </p:cNvSpPr>
          <p:nvPr>
            <p:ph type="subTitle" idx="15"/>
          </p:nvPr>
        </p:nvSpPr>
        <p:spPr>
          <a:xfrm>
            <a:off x="1048450" y="3831259"/>
            <a:ext cx="2067000" cy="6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72"/>
          <p:cNvSpPr txBox="1">
            <a:spLocks noGrp="1"/>
          </p:cNvSpPr>
          <p:nvPr>
            <p:ph type="subTitle" idx="1"/>
          </p:nvPr>
        </p:nvSpPr>
        <p:spPr>
          <a:xfrm>
            <a:off x="938500" y="1769575"/>
            <a:ext cx="2871600" cy="1235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2"/>
              </a:buClr>
              <a:buSzPts val="1600"/>
              <a:buNone/>
              <a:defRPr sz="1600">
                <a:solidFill>
                  <a:schemeClr val="lt2"/>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09" name="Google Shape;309;p72"/>
          <p:cNvSpPr txBox="1">
            <a:spLocks noGrp="1"/>
          </p:cNvSpPr>
          <p:nvPr>
            <p:ph type="body" idx="2"/>
          </p:nvPr>
        </p:nvSpPr>
        <p:spPr>
          <a:xfrm>
            <a:off x="4703375" y="909600"/>
            <a:ext cx="3468900" cy="33243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310" name="Google Shape;310;p72"/>
          <p:cNvSpPr txBox="1">
            <a:spLocks noGrp="1"/>
          </p:cNvSpPr>
          <p:nvPr>
            <p:ph type="title"/>
          </p:nvPr>
        </p:nvSpPr>
        <p:spPr>
          <a:xfrm>
            <a:off x="938500" y="445025"/>
            <a:ext cx="32238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 Four Columns 1">
  <p:cSld name="TITLE_1_1_2_1">
    <p:bg>
      <p:bgPr>
        <a:blipFill>
          <a:blip r:embed="rId2">
            <a:alphaModFix/>
          </a:blip>
          <a:stretch>
            <a:fillRect/>
          </a:stretch>
        </a:blipFill>
        <a:effectLst/>
      </p:bgPr>
    </p:bg>
    <p:spTree>
      <p:nvGrpSpPr>
        <p:cNvPr id="1" name="Shape 311"/>
        <p:cNvGrpSpPr/>
        <p:nvPr/>
      </p:nvGrpSpPr>
      <p:grpSpPr>
        <a:xfrm>
          <a:off x="0" y="0"/>
          <a:ext cx="0" cy="0"/>
          <a:chOff x="0" y="0"/>
          <a:chExt cx="0" cy="0"/>
        </a:xfrm>
      </p:grpSpPr>
      <p:sp>
        <p:nvSpPr>
          <p:cNvPr id="312" name="Google Shape;312;p73"/>
          <p:cNvSpPr txBox="1">
            <a:spLocks noGrp="1"/>
          </p:cNvSpPr>
          <p:nvPr>
            <p:ph type="title"/>
          </p:nvPr>
        </p:nvSpPr>
        <p:spPr>
          <a:xfrm>
            <a:off x="938500" y="445025"/>
            <a:ext cx="50436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313" name="Google Shape;313;p73"/>
          <p:cNvSpPr txBox="1">
            <a:spLocks noGrp="1"/>
          </p:cNvSpPr>
          <p:nvPr>
            <p:ph type="title" idx="2"/>
          </p:nvPr>
        </p:nvSpPr>
        <p:spPr>
          <a:xfrm>
            <a:off x="1338238" y="2359825"/>
            <a:ext cx="2727600" cy="3756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400"/>
              <a:buNone/>
              <a:defRPr sz="1400">
                <a:solidFill>
                  <a:schemeClr val="lt1"/>
                </a:solidFill>
              </a:defRPr>
            </a:lvl1pPr>
            <a:lvl2pPr lvl="1" algn="r" rtl="0">
              <a:lnSpc>
                <a:spcPct val="100000"/>
              </a:lnSpc>
              <a:spcBef>
                <a:spcPts val="0"/>
              </a:spcBef>
              <a:spcAft>
                <a:spcPts val="0"/>
              </a:spcAft>
              <a:buClr>
                <a:schemeClr val="lt1"/>
              </a:buClr>
              <a:buSzPts val="4200"/>
              <a:buNone/>
              <a:defRPr sz="4200">
                <a:solidFill>
                  <a:schemeClr val="lt1"/>
                </a:solidFill>
              </a:defRPr>
            </a:lvl2pPr>
            <a:lvl3pPr lvl="2" algn="r" rtl="0">
              <a:lnSpc>
                <a:spcPct val="100000"/>
              </a:lnSpc>
              <a:spcBef>
                <a:spcPts val="0"/>
              </a:spcBef>
              <a:spcAft>
                <a:spcPts val="0"/>
              </a:spcAft>
              <a:buClr>
                <a:schemeClr val="lt1"/>
              </a:buClr>
              <a:buSzPts val="4200"/>
              <a:buNone/>
              <a:defRPr sz="4200">
                <a:solidFill>
                  <a:schemeClr val="lt1"/>
                </a:solidFill>
              </a:defRPr>
            </a:lvl3pPr>
            <a:lvl4pPr lvl="3" algn="r" rtl="0">
              <a:lnSpc>
                <a:spcPct val="100000"/>
              </a:lnSpc>
              <a:spcBef>
                <a:spcPts val="0"/>
              </a:spcBef>
              <a:spcAft>
                <a:spcPts val="0"/>
              </a:spcAft>
              <a:buClr>
                <a:schemeClr val="lt1"/>
              </a:buClr>
              <a:buSzPts val="4200"/>
              <a:buNone/>
              <a:defRPr sz="4200">
                <a:solidFill>
                  <a:schemeClr val="lt1"/>
                </a:solidFill>
              </a:defRPr>
            </a:lvl4pPr>
            <a:lvl5pPr lvl="4" algn="r" rtl="0">
              <a:lnSpc>
                <a:spcPct val="100000"/>
              </a:lnSpc>
              <a:spcBef>
                <a:spcPts val="0"/>
              </a:spcBef>
              <a:spcAft>
                <a:spcPts val="0"/>
              </a:spcAft>
              <a:buClr>
                <a:schemeClr val="lt1"/>
              </a:buClr>
              <a:buSzPts val="4200"/>
              <a:buNone/>
              <a:defRPr sz="4200">
                <a:solidFill>
                  <a:schemeClr val="lt1"/>
                </a:solidFill>
              </a:defRPr>
            </a:lvl5pPr>
            <a:lvl6pPr lvl="5" algn="r" rtl="0">
              <a:lnSpc>
                <a:spcPct val="100000"/>
              </a:lnSpc>
              <a:spcBef>
                <a:spcPts val="0"/>
              </a:spcBef>
              <a:spcAft>
                <a:spcPts val="0"/>
              </a:spcAft>
              <a:buClr>
                <a:schemeClr val="lt1"/>
              </a:buClr>
              <a:buSzPts val="4200"/>
              <a:buNone/>
              <a:defRPr sz="4200">
                <a:solidFill>
                  <a:schemeClr val="lt1"/>
                </a:solidFill>
              </a:defRPr>
            </a:lvl6pPr>
            <a:lvl7pPr lvl="6" algn="r" rtl="0">
              <a:lnSpc>
                <a:spcPct val="100000"/>
              </a:lnSpc>
              <a:spcBef>
                <a:spcPts val="0"/>
              </a:spcBef>
              <a:spcAft>
                <a:spcPts val="0"/>
              </a:spcAft>
              <a:buClr>
                <a:schemeClr val="lt1"/>
              </a:buClr>
              <a:buSzPts val="4200"/>
              <a:buNone/>
              <a:defRPr sz="4200">
                <a:solidFill>
                  <a:schemeClr val="lt1"/>
                </a:solidFill>
              </a:defRPr>
            </a:lvl7pPr>
            <a:lvl8pPr lvl="7" algn="r" rtl="0">
              <a:lnSpc>
                <a:spcPct val="100000"/>
              </a:lnSpc>
              <a:spcBef>
                <a:spcPts val="0"/>
              </a:spcBef>
              <a:spcAft>
                <a:spcPts val="0"/>
              </a:spcAft>
              <a:buClr>
                <a:schemeClr val="lt1"/>
              </a:buClr>
              <a:buSzPts val="4200"/>
              <a:buNone/>
              <a:defRPr sz="4200">
                <a:solidFill>
                  <a:schemeClr val="lt1"/>
                </a:solidFill>
              </a:defRPr>
            </a:lvl8pPr>
            <a:lvl9pPr lvl="8" algn="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14" name="Google Shape;314;p73"/>
          <p:cNvSpPr txBox="1">
            <a:spLocks noGrp="1"/>
          </p:cNvSpPr>
          <p:nvPr>
            <p:ph type="subTitle" idx="1"/>
          </p:nvPr>
        </p:nvSpPr>
        <p:spPr>
          <a:xfrm>
            <a:off x="1338238" y="1713051"/>
            <a:ext cx="2727600" cy="605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15" name="Google Shape;315;p73"/>
          <p:cNvSpPr txBox="1">
            <a:spLocks noGrp="1"/>
          </p:cNvSpPr>
          <p:nvPr>
            <p:ph type="title" idx="3"/>
          </p:nvPr>
        </p:nvSpPr>
        <p:spPr>
          <a:xfrm>
            <a:off x="1338238" y="3988950"/>
            <a:ext cx="2727600" cy="3756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400"/>
              <a:buNone/>
              <a:defRPr sz="1400">
                <a:solidFill>
                  <a:schemeClr val="lt1"/>
                </a:solidFill>
              </a:defRPr>
            </a:lvl1pPr>
            <a:lvl2pPr lvl="1" algn="r" rtl="0">
              <a:lnSpc>
                <a:spcPct val="100000"/>
              </a:lnSpc>
              <a:spcBef>
                <a:spcPts val="0"/>
              </a:spcBef>
              <a:spcAft>
                <a:spcPts val="0"/>
              </a:spcAft>
              <a:buClr>
                <a:schemeClr val="lt1"/>
              </a:buClr>
              <a:buSzPts val="4200"/>
              <a:buNone/>
              <a:defRPr sz="4200">
                <a:solidFill>
                  <a:schemeClr val="lt1"/>
                </a:solidFill>
              </a:defRPr>
            </a:lvl2pPr>
            <a:lvl3pPr lvl="2" algn="r" rtl="0">
              <a:lnSpc>
                <a:spcPct val="100000"/>
              </a:lnSpc>
              <a:spcBef>
                <a:spcPts val="0"/>
              </a:spcBef>
              <a:spcAft>
                <a:spcPts val="0"/>
              </a:spcAft>
              <a:buClr>
                <a:schemeClr val="lt1"/>
              </a:buClr>
              <a:buSzPts val="4200"/>
              <a:buNone/>
              <a:defRPr sz="4200">
                <a:solidFill>
                  <a:schemeClr val="lt1"/>
                </a:solidFill>
              </a:defRPr>
            </a:lvl3pPr>
            <a:lvl4pPr lvl="3" algn="r" rtl="0">
              <a:lnSpc>
                <a:spcPct val="100000"/>
              </a:lnSpc>
              <a:spcBef>
                <a:spcPts val="0"/>
              </a:spcBef>
              <a:spcAft>
                <a:spcPts val="0"/>
              </a:spcAft>
              <a:buClr>
                <a:schemeClr val="lt1"/>
              </a:buClr>
              <a:buSzPts val="4200"/>
              <a:buNone/>
              <a:defRPr sz="4200">
                <a:solidFill>
                  <a:schemeClr val="lt1"/>
                </a:solidFill>
              </a:defRPr>
            </a:lvl4pPr>
            <a:lvl5pPr lvl="4" algn="r" rtl="0">
              <a:lnSpc>
                <a:spcPct val="100000"/>
              </a:lnSpc>
              <a:spcBef>
                <a:spcPts val="0"/>
              </a:spcBef>
              <a:spcAft>
                <a:spcPts val="0"/>
              </a:spcAft>
              <a:buClr>
                <a:schemeClr val="lt1"/>
              </a:buClr>
              <a:buSzPts val="4200"/>
              <a:buNone/>
              <a:defRPr sz="4200">
                <a:solidFill>
                  <a:schemeClr val="lt1"/>
                </a:solidFill>
              </a:defRPr>
            </a:lvl5pPr>
            <a:lvl6pPr lvl="5" algn="r" rtl="0">
              <a:lnSpc>
                <a:spcPct val="100000"/>
              </a:lnSpc>
              <a:spcBef>
                <a:spcPts val="0"/>
              </a:spcBef>
              <a:spcAft>
                <a:spcPts val="0"/>
              </a:spcAft>
              <a:buClr>
                <a:schemeClr val="lt1"/>
              </a:buClr>
              <a:buSzPts val="4200"/>
              <a:buNone/>
              <a:defRPr sz="4200">
                <a:solidFill>
                  <a:schemeClr val="lt1"/>
                </a:solidFill>
              </a:defRPr>
            </a:lvl6pPr>
            <a:lvl7pPr lvl="6" algn="r" rtl="0">
              <a:lnSpc>
                <a:spcPct val="100000"/>
              </a:lnSpc>
              <a:spcBef>
                <a:spcPts val="0"/>
              </a:spcBef>
              <a:spcAft>
                <a:spcPts val="0"/>
              </a:spcAft>
              <a:buClr>
                <a:schemeClr val="lt1"/>
              </a:buClr>
              <a:buSzPts val="4200"/>
              <a:buNone/>
              <a:defRPr sz="4200">
                <a:solidFill>
                  <a:schemeClr val="lt1"/>
                </a:solidFill>
              </a:defRPr>
            </a:lvl7pPr>
            <a:lvl8pPr lvl="7" algn="r" rtl="0">
              <a:lnSpc>
                <a:spcPct val="100000"/>
              </a:lnSpc>
              <a:spcBef>
                <a:spcPts val="0"/>
              </a:spcBef>
              <a:spcAft>
                <a:spcPts val="0"/>
              </a:spcAft>
              <a:buClr>
                <a:schemeClr val="lt1"/>
              </a:buClr>
              <a:buSzPts val="4200"/>
              <a:buNone/>
              <a:defRPr sz="4200">
                <a:solidFill>
                  <a:schemeClr val="lt1"/>
                </a:solidFill>
              </a:defRPr>
            </a:lvl8pPr>
            <a:lvl9pPr lvl="8" algn="r"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16" name="Google Shape;316;p73"/>
          <p:cNvSpPr txBox="1">
            <a:spLocks noGrp="1"/>
          </p:cNvSpPr>
          <p:nvPr>
            <p:ph type="subTitle" idx="4"/>
          </p:nvPr>
        </p:nvSpPr>
        <p:spPr>
          <a:xfrm>
            <a:off x="1338238" y="3342176"/>
            <a:ext cx="2727600" cy="605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17" name="Google Shape;317;p73"/>
          <p:cNvSpPr txBox="1">
            <a:spLocks noGrp="1"/>
          </p:cNvSpPr>
          <p:nvPr>
            <p:ph type="title" idx="5"/>
          </p:nvPr>
        </p:nvSpPr>
        <p:spPr>
          <a:xfrm>
            <a:off x="5078163" y="2359825"/>
            <a:ext cx="2727600" cy="375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400"/>
              <a:buNone/>
              <a:defRPr sz="1400">
                <a:solidFill>
                  <a:schemeClr val="lt1"/>
                </a:solidFill>
              </a:defRPr>
            </a:lvl1pPr>
            <a:lvl2pPr lvl="1" algn="l" rtl="0">
              <a:lnSpc>
                <a:spcPct val="100000"/>
              </a:lnSpc>
              <a:spcBef>
                <a:spcPts val="0"/>
              </a:spcBef>
              <a:spcAft>
                <a:spcPts val="0"/>
              </a:spcAft>
              <a:buClr>
                <a:schemeClr val="lt1"/>
              </a:buClr>
              <a:buSzPts val="4200"/>
              <a:buNone/>
              <a:defRPr sz="4200">
                <a:solidFill>
                  <a:schemeClr val="lt1"/>
                </a:solidFill>
              </a:defRPr>
            </a:lvl2pPr>
            <a:lvl3pPr lvl="2" algn="l" rtl="0">
              <a:lnSpc>
                <a:spcPct val="100000"/>
              </a:lnSpc>
              <a:spcBef>
                <a:spcPts val="0"/>
              </a:spcBef>
              <a:spcAft>
                <a:spcPts val="0"/>
              </a:spcAft>
              <a:buClr>
                <a:schemeClr val="lt1"/>
              </a:buClr>
              <a:buSzPts val="4200"/>
              <a:buNone/>
              <a:defRPr sz="4200">
                <a:solidFill>
                  <a:schemeClr val="lt1"/>
                </a:solidFill>
              </a:defRPr>
            </a:lvl3pPr>
            <a:lvl4pPr lvl="3" algn="l" rtl="0">
              <a:lnSpc>
                <a:spcPct val="100000"/>
              </a:lnSpc>
              <a:spcBef>
                <a:spcPts val="0"/>
              </a:spcBef>
              <a:spcAft>
                <a:spcPts val="0"/>
              </a:spcAft>
              <a:buClr>
                <a:schemeClr val="lt1"/>
              </a:buClr>
              <a:buSzPts val="4200"/>
              <a:buNone/>
              <a:defRPr sz="4200">
                <a:solidFill>
                  <a:schemeClr val="lt1"/>
                </a:solidFill>
              </a:defRPr>
            </a:lvl4pPr>
            <a:lvl5pPr lvl="4" algn="l" rtl="0">
              <a:lnSpc>
                <a:spcPct val="100000"/>
              </a:lnSpc>
              <a:spcBef>
                <a:spcPts val="0"/>
              </a:spcBef>
              <a:spcAft>
                <a:spcPts val="0"/>
              </a:spcAft>
              <a:buClr>
                <a:schemeClr val="lt1"/>
              </a:buClr>
              <a:buSzPts val="4200"/>
              <a:buNone/>
              <a:defRPr sz="4200">
                <a:solidFill>
                  <a:schemeClr val="lt1"/>
                </a:solidFill>
              </a:defRPr>
            </a:lvl5pPr>
            <a:lvl6pPr lvl="5" algn="l" rtl="0">
              <a:lnSpc>
                <a:spcPct val="100000"/>
              </a:lnSpc>
              <a:spcBef>
                <a:spcPts val="0"/>
              </a:spcBef>
              <a:spcAft>
                <a:spcPts val="0"/>
              </a:spcAft>
              <a:buClr>
                <a:schemeClr val="lt1"/>
              </a:buClr>
              <a:buSzPts val="4200"/>
              <a:buNone/>
              <a:defRPr sz="4200">
                <a:solidFill>
                  <a:schemeClr val="lt1"/>
                </a:solidFill>
              </a:defRPr>
            </a:lvl6pPr>
            <a:lvl7pPr lvl="6" algn="l" rtl="0">
              <a:lnSpc>
                <a:spcPct val="100000"/>
              </a:lnSpc>
              <a:spcBef>
                <a:spcPts val="0"/>
              </a:spcBef>
              <a:spcAft>
                <a:spcPts val="0"/>
              </a:spcAft>
              <a:buClr>
                <a:schemeClr val="lt1"/>
              </a:buClr>
              <a:buSzPts val="4200"/>
              <a:buNone/>
              <a:defRPr sz="4200">
                <a:solidFill>
                  <a:schemeClr val="lt1"/>
                </a:solidFill>
              </a:defRPr>
            </a:lvl7pPr>
            <a:lvl8pPr lvl="7" algn="l" rtl="0">
              <a:lnSpc>
                <a:spcPct val="100000"/>
              </a:lnSpc>
              <a:spcBef>
                <a:spcPts val="0"/>
              </a:spcBef>
              <a:spcAft>
                <a:spcPts val="0"/>
              </a:spcAft>
              <a:buClr>
                <a:schemeClr val="lt1"/>
              </a:buClr>
              <a:buSzPts val="4200"/>
              <a:buNone/>
              <a:defRPr sz="4200">
                <a:solidFill>
                  <a:schemeClr val="lt1"/>
                </a:solidFill>
              </a:defRPr>
            </a:lvl8pPr>
            <a:lvl9pPr lvl="8" algn="l"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18" name="Google Shape;318;p73"/>
          <p:cNvSpPr txBox="1">
            <a:spLocks noGrp="1"/>
          </p:cNvSpPr>
          <p:nvPr>
            <p:ph type="subTitle" idx="6"/>
          </p:nvPr>
        </p:nvSpPr>
        <p:spPr>
          <a:xfrm>
            <a:off x="5078163" y="1713051"/>
            <a:ext cx="2727600" cy="605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600"/>
              <a:buNone/>
              <a:defRPr sz="1600">
                <a:solidFill>
                  <a:schemeClr val="lt1"/>
                </a:solidFill>
              </a:defRPr>
            </a:lvl1pPr>
            <a:lvl2pPr lvl="1" algn="l" rtl="0">
              <a:lnSpc>
                <a:spcPct val="100000"/>
              </a:lnSpc>
              <a:spcBef>
                <a:spcPts val="0"/>
              </a:spcBef>
              <a:spcAft>
                <a:spcPts val="0"/>
              </a:spcAft>
              <a:buClr>
                <a:schemeClr val="lt1"/>
              </a:buClr>
              <a:buSzPts val="1600"/>
              <a:buNone/>
              <a:defRPr sz="1600">
                <a:solidFill>
                  <a:schemeClr val="lt1"/>
                </a:solidFill>
              </a:defRPr>
            </a:lvl2pPr>
            <a:lvl3pPr lvl="2" algn="l" rtl="0">
              <a:lnSpc>
                <a:spcPct val="100000"/>
              </a:lnSpc>
              <a:spcBef>
                <a:spcPts val="0"/>
              </a:spcBef>
              <a:spcAft>
                <a:spcPts val="0"/>
              </a:spcAft>
              <a:buClr>
                <a:schemeClr val="lt1"/>
              </a:buClr>
              <a:buSzPts val="1600"/>
              <a:buNone/>
              <a:defRPr sz="1600">
                <a:solidFill>
                  <a:schemeClr val="lt1"/>
                </a:solidFill>
              </a:defRPr>
            </a:lvl3pPr>
            <a:lvl4pPr lvl="3" algn="l" rtl="0">
              <a:lnSpc>
                <a:spcPct val="100000"/>
              </a:lnSpc>
              <a:spcBef>
                <a:spcPts val="0"/>
              </a:spcBef>
              <a:spcAft>
                <a:spcPts val="0"/>
              </a:spcAft>
              <a:buClr>
                <a:schemeClr val="lt1"/>
              </a:buClr>
              <a:buSzPts val="1600"/>
              <a:buNone/>
              <a:defRPr sz="1600">
                <a:solidFill>
                  <a:schemeClr val="lt1"/>
                </a:solidFill>
              </a:defRPr>
            </a:lvl4pPr>
            <a:lvl5pPr lvl="4" algn="l" rtl="0">
              <a:lnSpc>
                <a:spcPct val="100000"/>
              </a:lnSpc>
              <a:spcBef>
                <a:spcPts val="0"/>
              </a:spcBef>
              <a:spcAft>
                <a:spcPts val="0"/>
              </a:spcAft>
              <a:buClr>
                <a:schemeClr val="lt1"/>
              </a:buClr>
              <a:buSzPts val="1600"/>
              <a:buNone/>
              <a:defRPr sz="1600">
                <a:solidFill>
                  <a:schemeClr val="lt1"/>
                </a:solidFill>
              </a:defRPr>
            </a:lvl5pPr>
            <a:lvl6pPr lvl="5" algn="l" rtl="0">
              <a:lnSpc>
                <a:spcPct val="100000"/>
              </a:lnSpc>
              <a:spcBef>
                <a:spcPts val="0"/>
              </a:spcBef>
              <a:spcAft>
                <a:spcPts val="0"/>
              </a:spcAft>
              <a:buClr>
                <a:schemeClr val="lt1"/>
              </a:buClr>
              <a:buSzPts val="1600"/>
              <a:buNone/>
              <a:defRPr sz="1600">
                <a:solidFill>
                  <a:schemeClr val="lt1"/>
                </a:solidFill>
              </a:defRPr>
            </a:lvl6pPr>
            <a:lvl7pPr lvl="6" algn="l" rtl="0">
              <a:lnSpc>
                <a:spcPct val="100000"/>
              </a:lnSpc>
              <a:spcBef>
                <a:spcPts val="0"/>
              </a:spcBef>
              <a:spcAft>
                <a:spcPts val="0"/>
              </a:spcAft>
              <a:buClr>
                <a:schemeClr val="lt1"/>
              </a:buClr>
              <a:buSzPts val="1600"/>
              <a:buNone/>
              <a:defRPr sz="1600">
                <a:solidFill>
                  <a:schemeClr val="lt1"/>
                </a:solidFill>
              </a:defRPr>
            </a:lvl7pPr>
            <a:lvl8pPr lvl="7" algn="l" rtl="0">
              <a:lnSpc>
                <a:spcPct val="100000"/>
              </a:lnSpc>
              <a:spcBef>
                <a:spcPts val="0"/>
              </a:spcBef>
              <a:spcAft>
                <a:spcPts val="0"/>
              </a:spcAft>
              <a:buClr>
                <a:schemeClr val="lt1"/>
              </a:buClr>
              <a:buSzPts val="1600"/>
              <a:buNone/>
              <a:defRPr sz="1600">
                <a:solidFill>
                  <a:schemeClr val="lt1"/>
                </a:solidFill>
              </a:defRPr>
            </a:lvl8pPr>
            <a:lvl9pPr lvl="8" algn="l"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19" name="Google Shape;319;p73"/>
          <p:cNvSpPr txBox="1">
            <a:spLocks noGrp="1"/>
          </p:cNvSpPr>
          <p:nvPr>
            <p:ph type="title" idx="7"/>
          </p:nvPr>
        </p:nvSpPr>
        <p:spPr>
          <a:xfrm>
            <a:off x="5078163" y="3988950"/>
            <a:ext cx="2727600" cy="375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400"/>
              <a:buNone/>
              <a:defRPr sz="1400">
                <a:solidFill>
                  <a:schemeClr val="lt1"/>
                </a:solidFill>
              </a:defRPr>
            </a:lvl1pPr>
            <a:lvl2pPr lvl="1" algn="l" rtl="0">
              <a:lnSpc>
                <a:spcPct val="100000"/>
              </a:lnSpc>
              <a:spcBef>
                <a:spcPts val="0"/>
              </a:spcBef>
              <a:spcAft>
                <a:spcPts val="0"/>
              </a:spcAft>
              <a:buClr>
                <a:schemeClr val="lt1"/>
              </a:buClr>
              <a:buSzPts val="4200"/>
              <a:buNone/>
              <a:defRPr sz="4200">
                <a:solidFill>
                  <a:schemeClr val="lt1"/>
                </a:solidFill>
              </a:defRPr>
            </a:lvl2pPr>
            <a:lvl3pPr lvl="2" algn="l" rtl="0">
              <a:lnSpc>
                <a:spcPct val="100000"/>
              </a:lnSpc>
              <a:spcBef>
                <a:spcPts val="0"/>
              </a:spcBef>
              <a:spcAft>
                <a:spcPts val="0"/>
              </a:spcAft>
              <a:buClr>
                <a:schemeClr val="lt1"/>
              </a:buClr>
              <a:buSzPts val="4200"/>
              <a:buNone/>
              <a:defRPr sz="4200">
                <a:solidFill>
                  <a:schemeClr val="lt1"/>
                </a:solidFill>
              </a:defRPr>
            </a:lvl3pPr>
            <a:lvl4pPr lvl="3" algn="l" rtl="0">
              <a:lnSpc>
                <a:spcPct val="100000"/>
              </a:lnSpc>
              <a:spcBef>
                <a:spcPts val="0"/>
              </a:spcBef>
              <a:spcAft>
                <a:spcPts val="0"/>
              </a:spcAft>
              <a:buClr>
                <a:schemeClr val="lt1"/>
              </a:buClr>
              <a:buSzPts val="4200"/>
              <a:buNone/>
              <a:defRPr sz="4200">
                <a:solidFill>
                  <a:schemeClr val="lt1"/>
                </a:solidFill>
              </a:defRPr>
            </a:lvl4pPr>
            <a:lvl5pPr lvl="4" algn="l" rtl="0">
              <a:lnSpc>
                <a:spcPct val="100000"/>
              </a:lnSpc>
              <a:spcBef>
                <a:spcPts val="0"/>
              </a:spcBef>
              <a:spcAft>
                <a:spcPts val="0"/>
              </a:spcAft>
              <a:buClr>
                <a:schemeClr val="lt1"/>
              </a:buClr>
              <a:buSzPts val="4200"/>
              <a:buNone/>
              <a:defRPr sz="4200">
                <a:solidFill>
                  <a:schemeClr val="lt1"/>
                </a:solidFill>
              </a:defRPr>
            </a:lvl5pPr>
            <a:lvl6pPr lvl="5" algn="l" rtl="0">
              <a:lnSpc>
                <a:spcPct val="100000"/>
              </a:lnSpc>
              <a:spcBef>
                <a:spcPts val="0"/>
              </a:spcBef>
              <a:spcAft>
                <a:spcPts val="0"/>
              </a:spcAft>
              <a:buClr>
                <a:schemeClr val="lt1"/>
              </a:buClr>
              <a:buSzPts val="4200"/>
              <a:buNone/>
              <a:defRPr sz="4200">
                <a:solidFill>
                  <a:schemeClr val="lt1"/>
                </a:solidFill>
              </a:defRPr>
            </a:lvl6pPr>
            <a:lvl7pPr lvl="6" algn="l" rtl="0">
              <a:lnSpc>
                <a:spcPct val="100000"/>
              </a:lnSpc>
              <a:spcBef>
                <a:spcPts val="0"/>
              </a:spcBef>
              <a:spcAft>
                <a:spcPts val="0"/>
              </a:spcAft>
              <a:buClr>
                <a:schemeClr val="lt1"/>
              </a:buClr>
              <a:buSzPts val="4200"/>
              <a:buNone/>
              <a:defRPr sz="4200">
                <a:solidFill>
                  <a:schemeClr val="lt1"/>
                </a:solidFill>
              </a:defRPr>
            </a:lvl7pPr>
            <a:lvl8pPr lvl="7" algn="l" rtl="0">
              <a:lnSpc>
                <a:spcPct val="100000"/>
              </a:lnSpc>
              <a:spcBef>
                <a:spcPts val="0"/>
              </a:spcBef>
              <a:spcAft>
                <a:spcPts val="0"/>
              </a:spcAft>
              <a:buClr>
                <a:schemeClr val="lt1"/>
              </a:buClr>
              <a:buSzPts val="4200"/>
              <a:buNone/>
              <a:defRPr sz="4200">
                <a:solidFill>
                  <a:schemeClr val="lt1"/>
                </a:solidFill>
              </a:defRPr>
            </a:lvl8pPr>
            <a:lvl9pPr lvl="8" algn="l"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20" name="Google Shape;320;p73"/>
          <p:cNvSpPr txBox="1">
            <a:spLocks noGrp="1"/>
          </p:cNvSpPr>
          <p:nvPr>
            <p:ph type="subTitle" idx="8"/>
          </p:nvPr>
        </p:nvSpPr>
        <p:spPr>
          <a:xfrm>
            <a:off x="5078163" y="3342176"/>
            <a:ext cx="2727600" cy="605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600"/>
              <a:buNone/>
              <a:defRPr sz="1600">
                <a:solidFill>
                  <a:schemeClr val="lt1"/>
                </a:solidFill>
              </a:defRPr>
            </a:lvl1pPr>
            <a:lvl2pPr lvl="1" algn="l" rtl="0">
              <a:lnSpc>
                <a:spcPct val="100000"/>
              </a:lnSpc>
              <a:spcBef>
                <a:spcPts val="0"/>
              </a:spcBef>
              <a:spcAft>
                <a:spcPts val="0"/>
              </a:spcAft>
              <a:buClr>
                <a:schemeClr val="lt1"/>
              </a:buClr>
              <a:buSzPts val="1600"/>
              <a:buNone/>
              <a:defRPr sz="1600">
                <a:solidFill>
                  <a:schemeClr val="lt1"/>
                </a:solidFill>
              </a:defRPr>
            </a:lvl2pPr>
            <a:lvl3pPr lvl="2" algn="l" rtl="0">
              <a:lnSpc>
                <a:spcPct val="100000"/>
              </a:lnSpc>
              <a:spcBef>
                <a:spcPts val="0"/>
              </a:spcBef>
              <a:spcAft>
                <a:spcPts val="0"/>
              </a:spcAft>
              <a:buClr>
                <a:schemeClr val="lt1"/>
              </a:buClr>
              <a:buSzPts val="1600"/>
              <a:buNone/>
              <a:defRPr sz="1600">
                <a:solidFill>
                  <a:schemeClr val="lt1"/>
                </a:solidFill>
              </a:defRPr>
            </a:lvl3pPr>
            <a:lvl4pPr lvl="3" algn="l" rtl="0">
              <a:lnSpc>
                <a:spcPct val="100000"/>
              </a:lnSpc>
              <a:spcBef>
                <a:spcPts val="0"/>
              </a:spcBef>
              <a:spcAft>
                <a:spcPts val="0"/>
              </a:spcAft>
              <a:buClr>
                <a:schemeClr val="lt1"/>
              </a:buClr>
              <a:buSzPts val="1600"/>
              <a:buNone/>
              <a:defRPr sz="1600">
                <a:solidFill>
                  <a:schemeClr val="lt1"/>
                </a:solidFill>
              </a:defRPr>
            </a:lvl4pPr>
            <a:lvl5pPr lvl="4" algn="l" rtl="0">
              <a:lnSpc>
                <a:spcPct val="100000"/>
              </a:lnSpc>
              <a:spcBef>
                <a:spcPts val="0"/>
              </a:spcBef>
              <a:spcAft>
                <a:spcPts val="0"/>
              </a:spcAft>
              <a:buClr>
                <a:schemeClr val="lt1"/>
              </a:buClr>
              <a:buSzPts val="1600"/>
              <a:buNone/>
              <a:defRPr sz="1600">
                <a:solidFill>
                  <a:schemeClr val="lt1"/>
                </a:solidFill>
              </a:defRPr>
            </a:lvl5pPr>
            <a:lvl6pPr lvl="5" algn="l" rtl="0">
              <a:lnSpc>
                <a:spcPct val="100000"/>
              </a:lnSpc>
              <a:spcBef>
                <a:spcPts val="0"/>
              </a:spcBef>
              <a:spcAft>
                <a:spcPts val="0"/>
              </a:spcAft>
              <a:buClr>
                <a:schemeClr val="lt1"/>
              </a:buClr>
              <a:buSzPts val="1600"/>
              <a:buNone/>
              <a:defRPr sz="1600">
                <a:solidFill>
                  <a:schemeClr val="lt1"/>
                </a:solidFill>
              </a:defRPr>
            </a:lvl6pPr>
            <a:lvl7pPr lvl="6" algn="l" rtl="0">
              <a:lnSpc>
                <a:spcPct val="100000"/>
              </a:lnSpc>
              <a:spcBef>
                <a:spcPts val="0"/>
              </a:spcBef>
              <a:spcAft>
                <a:spcPts val="0"/>
              </a:spcAft>
              <a:buClr>
                <a:schemeClr val="lt1"/>
              </a:buClr>
              <a:buSzPts val="1600"/>
              <a:buNone/>
              <a:defRPr sz="1600">
                <a:solidFill>
                  <a:schemeClr val="lt1"/>
                </a:solidFill>
              </a:defRPr>
            </a:lvl7pPr>
            <a:lvl8pPr lvl="7" algn="l" rtl="0">
              <a:lnSpc>
                <a:spcPct val="100000"/>
              </a:lnSpc>
              <a:spcBef>
                <a:spcPts val="0"/>
              </a:spcBef>
              <a:spcAft>
                <a:spcPts val="0"/>
              </a:spcAft>
              <a:buClr>
                <a:schemeClr val="lt1"/>
              </a:buClr>
              <a:buSzPts val="1600"/>
              <a:buNone/>
              <a:defRPr sz="1600">
                <a:solidFill>
                  <a:schemeClr val="lt1"/>
                </a:solidFill>
              </a:defRPr>
            </a:lvl8pPr>
            <a:lvl9pPr lvl="8" algn="l"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 Text">
  <p:cSld name="SECTION_TITLE_AND_DESCRIPTION_1_2">
    <p:bg>
      <p:bgPr>
        <a:blipFill>
          <a:blip r:embed="rId2">
            <a:alphaModFix/>
          </a:blip>
          <a:stretch>
            <a:fillRect/>
          </a:stretch>
        </a:blipFill>
        <a:effectLst/>
      </p:bgPr>
    </p:bg>
    <p:spTree>
      <p:nvGrpSpPr>
        <p:cNvPr id="1" name="Shape 321"/>
        <p:cNvGrpSpPr/>
        <p:nvPr/>
      </p:nvGrpSpPr>
      <p:grpSpPr>
        <a:xfrm>
          <a:off x="0" y="0"/>
          <a:ext cx="0" cy="0"/>
          <a:chOff x="0" y="0"/>
          <a:chExt cx="0" cy="0"/>
        </a:xfrm>
      </p:grpSpPr>
      <p:sp>
        <p:nvSpPr>
          <p:cNvPr id="322" name="Google Shape;322;p74"/>
          <p:cNvSpPr txBox="1">
            <a:spLocks noGrp="1"/>
          </p:cNvSpPr>
          <p:nvPr>
            <p:ph type="subTitle" idx="1"/>
          </p:nvPr>
        </p:nvSpPr>
        <p:spPr>
          <a:xfrm>
            <a:off x="5817050" y="2435925"/>
            <a:ext cx="2556300" cy="2048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23" name="Google Shape;323;p74"/>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Text 1">
  <p:cSld name="TITLE_ONLY_1">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75"/>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326" name="Google Shape;326;p75"/>
          <p:cNvSpPr txBox="1">
            <a:spLocks noGrp="1"/>
          </p:cNvSpPr>
          <p:nvPr>
            <p:ph type="subTitle" idx="1"/>
          </p:nvPr>
        </p:nvSpPr>
        <p:spPr>
          <a:xfrm>
            <a:off x="938500" y="2435925"/>
            <a:ext cx="2556300" cy="2048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Text 2">
  <p:cSld name="CAPTION_ONLY_2">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76"/>
          <p:cNvSpPr txBox="1">
            <a:spLocks noGrp="1"/>
          </p:cNvSpPr>
          <p:nvPr>
            <p:ph type="title"/>
          </p:nvPr>
        </p:nvSpPr>
        <p:spPr>
          <a:xfrm>
            <a:off x="938500" y="445025"/>
            <a:ext cx="57357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329" name="Google Shape;329;p76"/>
          <p:cNvSpPr txBox="1">
            <a:spLocks noGrp="1"/>
          </p:cNvSpPr>
          <p:nvPr>
            <p:ph type="subTitle" idx="1"/>
          </p:nvPr>
        </p:nvSpPr>
        <p:spPr>
          <a:xfrm>
            <a:off x="5817050" y="2435925"/>
            <a:ext cx="2556300" cy="2048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p:cSld name="SECTION_HEADER_2">
    <p:bg>
      <p:bgPr>
        <a:blipFill>
          <a:blip r:embed="rId2">
            <a:alphaModFix/>
          </a:blip>
          <a:stretch>
            <a:fillRect/>
          </a:stretch>
        </a:blipFill>
        <a:effectLst/>
      </p:bgPr>
    </p:bg>
    <p:spTree>
      <p:nvGrpSpPr>
        <p:cNvPr id="1" name="Shape 330"/>
        <p:cNvGrpSpPr/>
        <p:nvPr/>
      </p:nvGrpSpPr>
      <p:grpSpPr>
        <a:xfrm>
          <a:off x="0" y="0"/>
          <a:ext cx="0" cy="0"/>
          <a:chOff x="0" y="0"/>
          <a:chExt cx="0" cy="0"/>
        </a:xfrm>
      </p:grpSpPr>
      <p:sp>
        <p:nvSpPr>
          <p:cNvPr id="331" name="Google Shape;331;p77"/>
          <p:cNvSpPr txBox="1">
            <a:spLocks noGrp="1"/>
          </p:cNvSpPr>
          <p:nvPr>
            <p:ph type="title"/>
          </p:nvPr>
        </p:nvSpPr>
        <p:spPr>
          <a:xfrm>
            <a:off x="2062800" y="2442050"/>
            <a:ext cx="5018400" cy="598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3600"/>
              <a:buNone/>
              <a:defRPr sz="3600">
                <a:solidFill>
                  <a:schemeClr val="lt1"/>
                </a:solidFill>
              </a:defRPr>
            </a:lvl2pPr>
            <a:lvl3pPr lvl="2" algn="l" rtl="0">
              <a:lnSpc>
                <a:spcPct val="100000"/>
              </a:lnSpc>
              <a:spcBef>
                <a:spcPts val="0"/>
              </a:spcBef>
              <a:spcAft>
                <a:spcPts val="0"/>
              </a:spcAft>
              <a:buClr>
                <a:schemeClr val="lt1"/>
              </a:buClr>
              <a:buSzPts val="3600"/>
              <a:buNone/>
              <a:defRPr sz="3600">
                <a:solidFill>
                  <a:schemeClr val="lt1"/>
                </a:solidFill>
              </a:defRPr>
            </a:lvl3pPr>
            <a:lvl4pPr lvl="3" algn="l" rtl="0">
              <a:lnSpc>
                <a:spcPct val="100000"/>
              </a:lnSpc>
              <a:spcBef>
                <a:spcPts val="0"/>
              </a:spcBef>
              <a:spcAft>
                <a:spcPts val="0"/>
              </a:spcAft>
              <a:buClr>
                <a:schemeClr val="lt1"/>
              </a:buClr>
              <a:buSzPts val="3600"/>
              <a:buNone/>
              <a:defRPr sz="3600">
                <a:solidFill>
                  <a:schemeClr val="lt1"/>
                </a:solidFill>
              </a:defRPr>
            </a:lvl4pPr>
            <a:lvl5pPr lvl="4" algn="l" rtl="0">
              <a:lnSpc>
                <a:spcPct val="100000"/>
              </a:lnSpc>
              <a:spcBef>
                <a:spcPts val="0"/>
              </a:spcBef>
              <a:spcAft>
                <a:spcPts val="0"/>
              </a:spcAft>
              <a:buClr>
                <a:schemeClr val="lt1"/>
              </a:buClr>
              <a:buSzPts val="3600"/>
              <a:buNone/>
              <a:defRPr sz="3600">
                <a:solidFill>
                  <a:schemeClr val="lt1"/>
                </a:solidFill>
              </a:defRPr>
            </a:lvl5pPr>
            <a:lvl6pPr lvl="5" algn="l" rtl="0">
              <a:lnSpc>
                <a:spcPct val="100000"/>
              </a:lnSpc>
              <a:spcBef>
                <a:spcPts val="0"/>
              </a:spcBef>
              <a:spcAft>
                <a:spcPts val="0"/>
              </a:spcAft>
              <a:buClr>
                <a:schemeClr val="lt1"/>
              </a:buClr>
              <a:buSzPts val="3600"/>
              <a:buNone/>
              <a:defRPr sz="3600">
                <a:solidFill>
                  <a:schemeClr val="lt1"/>
                </a:solidFill>
              </a:defRPr>
            </a:lvl6pPr>
            <a:lvl7pPr lvl="6" algn="l" rtl="0">
              <a:lnSpc>
                <a:spcPct val="100000"/>
              </a:lnSpc>
              <a:spcBef>
                <a:spcPts val="0"/>
              </a:spcBef>
              <a:spcAft>
                <a:spcPts val="0"/>
              </a:spcAft>
              <a:buClr>
                <a:schemeClr val="lt1"/>
              </a:buClr>
              <a:buSzPts val="3600"/>
              <a:buNone/>
              <a:defRPr sz="3600">
                <a:solidFill>
                  <a:schemeClr val="lt1"/>
                </a:solidFill>
              </a:defRPr>
            </a:lvl7pPr>
            <a:lvl8pPr lvl="7" algn="l" rtl="0">
              <a:lnSpc>
                <a:spcPct val="100000"/>
              </a:lnSpc>
              <a:spcBef>
                <a:spcPts val="0"/>
              </a:spcBef>
              <a:spcAft>
                <a:spcPts val="0"/>
              </a:spcAft>
              <a:buClr>
                <a:schemeClr val="lt1"/>
              </a:buClr>
              <a:buSzPts val="3600"/>
              <a:buNone/>
              <a:defRPr sz="3600">
                <a:solidFill>
                  <a:schemeClr val="lt1"/>
                </a:solidFill>
              </a:defRPr>
            </a:lvl8pPr>
            <a:lvl9pPr lvl="8" algn="l"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332" name="Google Shape;332;p77"/>
          <p:cNvSpPr txBox="1">
            <a:spLocks noGrp="1"/>
          </p:cNvSpPr>
          <p:nvPr>
            <p:ph type="subTitle" idx="1"/>
          </p:nvPr>
        </p:nvSpPr>
        <p:spPr>
          <a:xfrm>
            <a:off x="2896500" y="3391325"/>
            <a:ext cx="3351000" cy="119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anks + Credits">
  <p:cSld name="SECTION_HEADER_1">
    <p:bg>
      <p:bgPr>
        <a:blipFill>
          <a:blip r:embed="rId2">
            <a:alphaModFix/>
          </a:blip>
          <a:stretch>
            <a:fillRect/>
          </a:stretch>
        </a:blipFill>
        <a:effectLst/>
      </p:bgPr>
    </p:bg>
    <p:spTree>
      <p:nvGrpSpPr>
        <p:cNvPr id="1" name="Shape 333"/>
        <p:cNvGrpSpPr/>
        <p:nvPr/>
      </p:nvGrpSpPr>
      <p:grpSpPr>
        <a:xfrm>
          <a:off x="0" y="0"/>
          <a:ext cx="0" cy="0"/>
          <a:chOff x="0" y="0"/>
          <a:chExt cx="0" cy="0"/>
        </a:xfrm>
      </p:grpSpPr>
      <p:sp>
        <p:nvSpPr>
          <p:cNvPr id="334" name="Google Shape;334;p78"/>
          <p:cNvSpPr txBox="1">
            <a:spLocks noGrp="1"/>
          </p:cNvSpPr>
          <p:nvPr>
            <p:ph type="title"/>
          </p:nvPr>
        </p:nvSpPr>
        <p:spPr>
          <a:xfrm>
            <a:off x="924870" y="760375"/>
            <a:ext cx="3068700" cy="598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3600"/>
              <a:buNone/>
              <a:defRPr sz="3600">
                <a:solidFill>
                  <a:schemeClr val="lt1"/>
                </a:solidFill>
              </a:defRPr>
            </a:lvl1pPr>
            <a:lvl2pPr lvl="1" algn="l" rtl="0">
              <a:lnSpc>
                <a:spcPct val="100000"/>
              </a:lnSpc>
              <a:spcBef>
                <a:spcPts val="0"/>
              </a:spcBef>
              <a:spcAft>
                <a:spcPts val="0"/>
              </a:spcAft>
              <a:buClr>
                <a:schemeClr val="lt1"/>
              </a:buClr>
              <a:buSzPts val="3600"/>
              <a:buNone/>
              <a:defRPr sz="3600">
                <a:solidFill>
                  <a:schemeClr val="lt1"/>
                </a:solidFill>
              </a:defRPr>
            </a:lvl2pPr>
            <a:lvl3pPr lvl="2" algn="l" rtl="0">
              <a:lnSpc>
                <a:spcPct val="100000"/>
              </a:lnSpc>
              <a:spcBef>
                <a:spcPts val="0"/>
              </a:spcBef>
              <a:spcAft>
                <a:spcPts val="0"/>
              </a:spcAft>
              <a:buClr>
                <a:schemeClr val="lt1"/>
              </a:buClr>
              <a:buSzPts val="3600"/>
              <a:buNone/>
              <a:defRPr sz="3600">
                <a:solidFill>
                  <a:schemeClr val="lt1"/>
                </a:solidFill>
              </a:defRPr>
            </a:lvl3pPr>
            <a:lvl4pPr lvl="3" algn="l" rtl="0">
              <a:lnSpc>
                <a:spcPct val="100000"/>
              </a:lnSpc>
              <a:spcBef>
                <a:spcPts val="0"/>
              </a:spcBef>
              <a:spcAft>
                <a:spcPts val="0"/>
              </a:spcAft>
              <a:buClr>
                <a:schemeClr val="lt1"/>
              </a:buClr>
              <a:buSzPts val="3600"/>
              <a:buNone/>
              <a:defRPr sz="3600">
                <a:solidFill>
                  <a:schemeClr val="lt1"/>
                </a:solidFill>
              </a:defRPr>
            </a:lvl4pPr>
            <a:lvl5pPr lvl="4" algn="l" rtl="0">
              <a:lnSpc>
                <a:spcPct val="100000"/>
              </a:lnSpc>
              <a:spcBef>
                <a:spcPts val="0"/>
              </a:spcBef>
              <a:spcAft>
                <a:spcPts val="0"/>
              </a:spcAft>
              <a:buClr>
                <a:schemeClr val="lt1"/>
              </a:buClr>
              <a:buSzPts val="3600"/>
              <a:buNone/>
              <a:defRPr sz="3600">
                <a:solidFill>
                  <a:schemeClr val="lt1"/>
                </a:solidFill>
              </a:defRPr>
            </a:lvl5pPr>
            <a:lvl6pPr lvl="5" algn="l" rtl="0">
              <a:lnSpc>
                <a:spcPct val="100000"/>
              </a:lnSpc>
              <a:spcBef>
                <a:spcPts val="0"/>
              </a:spcBef>
              <a:spcAft>
                <a:spcPts val="0"/>
              </a:spcAft>
              <a:buClr>
                <a:schemeClr val="lt1"/>
              </a:buClr>
              <a:buSzPts val="3600"/>
              <a:buNone/>
              <a:defRPr sz="3600">
                <a:solidFill>
                  <a:schemeClr val="lt1"/>
                </a:solidFill>
              </a:defRPr>
            </a:lvl6pPr>
            <a:lvl7pPr lvl="6" algn="l" rtl="0">
              <a:lnSpc>
                <a:spcPct val="100000"/>
              </a:lnSpc>
              <a:spcBef>
                <a:spcPts val="0"/>
              </a:spcBef>
              <a:spcAft>
                <a:spcPts val="0"/>
              </a:spcAft>
              <a:buClr>
                <a:schemeClr val="lt1"/>
              </a:buClr>
              <a:buSzPts val="3600"/>
              <a:buNone/>
              <a:defRPr sz="3600">
                <a:solidFill>
                  <a:schemeClr val="lt1"/>
                </a:solidFill>
              </a:defRPr>
            </a:lvl7pPr>
            <a:lvl8pPr lvl="7" algn="l" rtl="0">
              <a:lnSpc>
                <a:spcPct val="100000"/>
              </a:lnSpc>
              <a:spcBef>
                <a:spcPts val="0"/>
              </a:spcBef>
              <a:spcAft>
                <a:spcPts val="0"/>
              </a:spcAft>
              <a:buClr>
                <a:schemeClr val="lt1"/>
              </a:buClr>
              <a:buSzPts val="3600"/>
              <a:buNone/>
              <a:defRPr sz="3600">
                <a:solidFill>
                  <a:schemeClr val="lt1"/>
                </a:solidFill>
              </a:defRPr>
            </a:lvl8pPr>
            <a:lvl9pPr lvl="8" algn="l"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335" name="Google Shape;335;p78"/>
          <p:cNvSpPr txBox="1">
            <a:spLocks noGrp="1"/>
          </p:cNvSpPr>
          <p:nvPr>
            <p:ph type="subTitle" idx="1"/>
          </p:nvPr>
        </p:nvSpPr>
        <p:spPr>
          <a:xfrm>
            <a:off x="924875" y="1684275"/>
            <a:ext cx="3305400" cy="1092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1400"/>
              <a:buNone/>
              <a:defRPr sz="1400">
                <a:solidFill>
                  <a:schemeClr val="accent1"/>
                </a:solidFill>
              </a:defRPr>
            </a:lvl1pPr>
            <a:lvl2pPr lvl="1" algn="l" rtl="0">
              <a:lnSpc>
                <a:spcPct val="100000"/>
              </a:lnSpc>
              <a:spcBef>
                <a:spcPts val="0"/>
              </a:spcBef>
              <a:spcAft>
                <a:spcPts val="0"/>
              </a:spcAft>
              <a:buClr>
                <a:schemeClr val="accent1"/>
              </a:buClr>
              <a:buSzPts val="1400"/>
              <a:buNone/>
              <a:defRPr>
                <a:solidFill>
                  <a:schemeClr val="accent1"/>
                </a:solidFill>
              </a:defRPr>
            </a:lvl2pPr>
            <a:lvl3pPr lvl="2" algn="l" rtl="0">
              <a:lnSpc>
                <a:spcPct val="100000"/>
              </a:lnSpc>
              <a:spcBef>
                <a:spcPts val="0"/>
              </a:spcBef>
              <a:spcAft>
                <a:spcPts val="0"/>
              </a:spcAft>
              <a:buClr>
                <a:schemeClr val="accent1"/>
              </a:buClr>
              <a:buSzPts val="1400"/>
              <a:buNone/>
              <a:defRPr>
                <a:solidFill>
                  <a:schemeClr val="accent1"/>
                </a:solidFill>
              </a:defRPr>
            </a:lvl3pPr>
            <a:lvl4pPr lvl="3" algn="l" rtl="0">
              <a:lnSpc>
                <a:spcPct val="100000"/>
              </a:lnSpc>
              <a:spcBef>
                <a:spcPts val="0"/>
              </a:spcBef>
              <a:spcAft>
                <a:spcPts val="0"/>
              </a:spcAft>
              <a:buClr>
                <a:schemeClr val="accent1"/>
              </a:buClr>
              <a:buSzPts val="1400"/>
              <a:buNone/>
              <a:defRPr>
                <a:solidFill>
                  <a:schemeClr val="accent1"/>
                </a:solidFill>
              </a:defRPr>
            </a:lvl4pPr>
            <a:lvl5pPr lvl="4" algn="l" rtl="0">
              <a:lnSpc>
                <a:spcPct val="100000"/>
              </a:lnSpc>
              <a:spcBef>
                <a:spcPts val="0"/>
              </a:spcBef>
              <a:spcAft>
                <a:spcPts val="0"/>
              </a:spcAft>
              <a:buClr>
                <a:schemeClr val="accent1"/>
              </a:buClr>
              <a:buSzPts val="1400"/>
              <a:buNone/>
              <a:defRPr>
                <a:solidFill>
                  <a:schemeClr val="accent1"/>
                </a:solidFill>
              </a:defRPr>
            </a:lvl5pPr>
            <a:lvl6pPr lvl="5" algn="l" rtl="0">
              <a:lnSpc>
                <a:spcPct val="100000"/>
              </a:lnSpc>
              <a:spcBef>
                <a:spcPts val="0"/>
              </a:spcBef>
              <a:spcAft>
                <a:spcPts val="0"/>
              </a:spcAft>
              <a:buClr>
                <a:schemeClr val="accent1"/>
              </a:buClr>
              <a:buSzPts val="1400"/>
              <a:buNone/>
              <a:defRPr>
                <a:solidFill>
                  <a:schemeClr val="accent1"/>
                </a:solidFill>
              </a:defRPr>
            </a:lvl6pPr>
            <a:lvl7pPr lvl="6" algn="l" rtl="0">
              <a:lnSpc>
                <a:spcPct val="100000"/>
              </a:lnSpc>
              <a:spcBef>
                <a:spcPts val="0"/>
              </a:spcBef>
              <a:spcAft>
                <a:spcPts val="0"/>
              </a:spcAft>
              <a:buClr>
                <a:schemeClr val="accent1"/>
              </a:buClr>
              <a:buSzPts val="1400"/>
              <a:buNone/>
              <a:defRPr>
                <a:solidFill>
                  <a:schemeClr val="accent1"/>
                </a:solidFill>
              </a:defRPr>
            </a:lvl7pPr>
            <a:lvl8pPr lvl="7" algn="l" rtl="0">
              <a:lnSpc>
                <a:spcPct val="100000"/>
              </a:lnSpc>
              <a:spcBef>
                <a:spcPts val="0"/>
              </a:spcBef>
              <a:spcAft>
                <a:spcPts val="0"/>
              </a:spcAft>
              <a:buClr>
                <a:schemeClr val="accent1"/>
              </a:buClr>
              <a:buSzPts val="1400"/>
              <a:buNone/>
              <a:defRPr>
                <a:solidFill>
                  <a:schemeClr val="accent1"/>
                </a:solidFill>
              </a:defRPr>
            </a:lvl8pPr>
            <a:lvl9pPr lvl="8" algn="l"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336" name="Google Shape;336;p78"/>
          <p:cNvSpPr txBox="1"/>
          <p:nvPr/>
        </p:nvSpPr>
        <p:spPr>
          <a:xfrm>
            <a:off x="924875" y="3570000"/>
            <a:ext cx="3305400" cy="66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000"/>
              <a:buFont typeface="Arial"/>
              <a:buNone/>
            </a:pPr>
            <a:r>
              <a:rPr lang="en" sz="1000" b="0" i="0" u="none" strike="noStrike" cap="none">
                <a:solidFill>
                  <a:schemeClr val="accent1"/>
                </a:solidFill>
                <a:latin typeface="Montserrat Medium"/>
                <a:ea typeface="Montserrat Medium"/>
                <a:cs typeface="Montserrat Medium"/>
                <a:sym typeface="Montserrat Medium"/>
              </a:rPr>
              <a:t>CREDITS: This presentation template was created by </a:t>
            </a:r>
            <a:r>
              <a:rPr lang="en" sz="1000" b="0" i="0" u="none" strike="noStrike" cap="none">
                <a:solidFill>
                  <a:schemeClr val="accent1"/>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lang="en" sz="1000" b="0" i="0" u="none" strike="noStrike" cap="none">
                <a:solidFill>
                  <a:schemeClr val="accent1"/>
                </a:solidFill>
                <a:latin typeface="Montserrat Medium"/>
                <a:ea typeface="Montserrat Medium"/>
                <a:cs typeface="Montserrat Medium"/>
                <a:sym typeface="Montserrat Medium"/>
              </a:rPr>
              <a:t>, including icons by </a:t>
            </a:r>
            <a:r>
              <a:rPr lang="en" sz="1000" b="0" i="0" u="none" strike="noStrike" cap="none">
                <a:solidFill>
                  <a:schemeClr val="accent1"/>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lang="en" sz="1000" b="0" i="0" u="none" strike="noStrike" cap="none">
                <a:solidFill>
                  <a:schemeClr val="accent1"/>
                </a:solidFill>
                <a:latin typeface="Montserrat Medium"/>
                <a:ea typeface="Montserrat Medium"/>
                <a:cs typeface="Montserrat Medium"/>
                <a:sym typeface="Montserrat Medium"/>
              </a:rPr>
              <a:t>, and infographics &amp; images by </a:t>
            </a:r>
            <a:r>
              <a:rPr lang="en" sz="1000" b="0" i="0" u="none" strike="noStrike" cap="none">
                <a:solidFill>
                  <a:schemeClr val="accent1"/>
                </a:solidFill>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lang="en" sz="1000" b="0" i="0" u="none" strike="noStrike" cap="none">
                <a:solidFill>
                  <a:schemeClr val="accent1"/>
                </a:solidFill>
                <a:latin typeface="Montserrat Medium"/>
                <a:ea typeface="Montserrat Medium"/>
                <a:cs typeface="Montserrat Medium"/>
                <a:sym typeface="Montserrat Medium"/>
              </a:rPr>
              <a:t>. </a:t>
            </a:r>
            <a:endParaRPr sz="1000" b="0" i="0" u="none" strike="noStrike" cap="none">
              <a:solidFill>
                <a:schemeClr val="accent1"/>
              </a:solidFill>
              <a:latin typeface="Montserrat Medium"/>
              <a:ea typeface="Montserrat Medium"/>
              <a:cs typeface="Montserrat Medium"/>
              <a:sym typeface="Montserrat Medium"/>
            </a:endParaRPr>
          </a:p>
          <a:p>
            <a:pPr marL="0" marR="0" lvl="0" indent="0" algn="l" rtl="0">
              <a:lnSpc>
                <a:spcPct val="100000"/>
              </a:lnSpc>
              <a:spcBef>
                <a:spcPts val="300"/>
              </a:spcBef>
              <a:spcAft>
                <a:spcPts val="0"/>
              </a:spcAft>
              <a:buClr>
                <a:srgbClr val="000000"/>
              </a:buClr>
              <a:buSzPts val="1000"/>
              <a:buFont typeface="Arial"/>
              <a:buNone/>
            </a:pPr>
            <a:endParaRPr sz="1000" b="0" i="0" u="none" strike="noStrike" cap="none">
              <a:solidFill>
                <a:schemeClr val="accent1"/>
              </a:solidFill>
              <a:latin typeface="Montserrat Medium"/>
              <a:ea typeface="Montserrat Medium"/>
              <a:cs typeface="Montserrat Medium"/>
              <a:sym typeface="Montserrat Medium"/>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list">
  <p:cSld name="TITLE_AND_TWO_COLUMNS_1">
    <p:bg>
      <p:bgPr>
        <a:blipFill>
          <a:blip r:embed="rId2">
            <a:alphaModFix/>
          </a:blip>
          <a:stretch>
            <a:fillRect/>
          </a:stretch>
        </a:blipFill>
        <a:effectLst/>
      </p:bgPr>
    </p:bg>
    <p:spTree>
      <p:nvGrpSpPr>
        <p:cNvPr id="1" name="Shape 337"/>
        <p:cNvGrpSpPr/>
        <p:nvPr/>
      </p:nvGrpSpPr>
      <p:grpSpPr>
        <a:xfrm>
          <a:off x="0" y="0"/>
          <a:ext cx="0" cy="0"/>
          <a:chOff x="0" y="0"/>
          <a:chExt cx="0" cy="0"/>
        </a:xfrm>
      </p:grpSpPr>
      <p:sp>
        <p:nvSpPr>
          <p:cNvPr id="338" name="Google Shape;338;p79"/>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339" name="Google Shape;339;p79"/>
          <p:cNvSpPr txBox="1">
            <a:spLocks noGrp="1"/>
          </p:cNvSpPr>
          <p:nvPr>
            <p:ph type="body" idx="1"/>
          </p:nvPr>
        </p:nvSpPr>
        <p:spPr>
          <a:xfrm>
            <a:off x="5037525" y="1659275"/>
            <a:ext cx="3186900" cy="27609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Bullet points 1">
  <p:cSld name="SECTION_TITLE_AND_DESCRIPTION_1_1_2">
    <p:bg>
      <p:bgPr>
        <a:blipFill>
          <a:blip r:embed="rId2">
            <a:alphaModFix/>
          </a:blip>
          <a:stretch>
            <a:fillRect/>
          </a:stretch>
        </a:blipFill>
        <a:effectLst/>
      </p:bgPr>
    </p:bg>
    <p:spTree>
      <p:nvGrpSpPr>
        <p:cNvPr id="1" name="Shape 340"/>
        <p:cNvGrpSpPr/>
        <p:nvPr/>
      </p:nvGrpSpPr>
      <p:grpSpPr>
        <a:xfrm>
          <a:off x="0" y="0"/>
          <a:ext cx="0" cy="0"/>
          <a:chOff x="0" y="0"/>
          <a:chExt cx="0" cy="0"/>
        </a:xfrm>
      </p:grpSpPr>
      <p:sp>
        <p:nvSpPr>
          <p:cNvPr id="341" name="Google Shape;341;p80"/>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342" name="Google Shape;342;p80"/>
          <p:cNvSpPr txBox="1">
            <a:spLocks noGrp="1"/>
          </p:cNvSpPr>
          <p:nvPr>
            <p:ph type="body" idx="1"/>
          </p:nvPr>
        </p:nvSpPr>
        <p:spPr>
          <a:xfrm>
            <a:off x="938500" y="1659275"/>
            <a:ext cx="4946400" cy="27609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43"/>
        <p:cNvGrpSpPr/>
        <p:nvPr/>
      </p:nvGrpSpPr>
      <p:grpSpPr>
        <a:xfrm>
          <a:off x="0" y="0"/>
          <a:ext cx="0" cy="0"/>
          <a:chOff x="0" y="0"/>
          <a:chExt cx="0" cy="0"/>
        </a:xfrm>
      </p:grpSpPr>
      <p:sp>
        <p:nvSpPr>
          <p:cNvPr id="344" name="Google Shape;344;p81"/>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1"/>
              </a:buClr>
              <a:buSzPts val="2400"/>
              <a:buNone/>
              <a:defRPr sz="2400">
                <a:solidFill>
                  <a:schemeClr val="accent1"/>
                </a:solidFill>
              </a:defRPr>
            </a:lvl1pPr>
            <a:lvl2pPr lvl="1" algn="l" rtl="0">
              <a:lnSpc>
                <a:spcPct val="100000"/>
              </a:lnSpc>
              <a:spcBef>
                <a:spcPts val="0"/>
              </a:spcBef>
              <a:spcAft>
                <a:spcPts val="0"/>
              </a:spcAft>
              <a:buClr>
                <a:schemeClr val="lt1"/>
              </a:buClr>
              <a:buSzPts val="2800"/>
              <a:buNone/>
              <a:defRPr>
                <a:solidFill>
                  <a:schemeClr val="lt1"/>
                </a:solidFill>
              </a:defRPr>
            </a:lvl2pPr>
            <a:lvl3pPr lvl="2" algn="l" rtl="0">
              <a:lnSpc>
                <a:spcPct val="100000"/>
              </a:lnSpc>
              <a:spcBef>
                <a:spcPts val="0"/>
              </a:spcBef>
              <a:spcAft>
                <a:spcPts val="0"/>
              </a:spcAft>
              <a:buClr>
                <a:schemeClr val="lt1"/>
              </a:buClr>
              <a:buSzPts val="2800"/>
              <a:buNone/>
              <a:defRPr>
                <a:solidFill>
                  <a:schemeClr val="lt1"/>
                </a:solidFill>
              </a:defRPr>
            </a:lvl3pPr>
            <a:lvl4pPr lvl="3" algn="l" rtl="0">
              <a:lnSpc>
                <a:spcPct val="100000"/>
              </a:lnSpc>
              <a:spcBef>
                <a:spcPts val="0"/>
              </a:spcBef>
              <a:spcAft>
                <a:spcPts val="0"/>
              </a:spcAft>
              <a:buClr>
                <a:schemeClr val="lt1"/>
              </a:buClr>
              <a:buSzPts val="2800"/>
              <a:buNone/>
              <a:defRPr>
                <a:solidFill>
                  <a:schemeClr val="lt1"/>
                </a:solidFill>
              </a:defRPr>
            </a:lvl4pPr>
            <a:lvl5pPr lvl="4" algn="l" rtl="0">
              <a:lnSpc>
                <a:spcPct val="100000"/>
              </a:lnSpc>
              <a:spcBef>
                <a:spcPts val="0"/>
              </a:spcBef>
              <a:spcAft>
                <a:spcPts val="0"/>
              </a:spcAft>
              <a:buClr>
                <a:schemeClr val="lt1"/>
              </a:buClr>
              <a:buSzPts val="2800"/>
              <a:buNone/>
              <a:defRPr>
                <a:solidFill>
                  <a:schemeClr val="lt1"/>
                </a:solidFill>
              </a:defRPr>
            </a:lvl5pPr>
            <a:lvl6pPr lvl="5" algn="l" rtl="0">
              <a:lnSpc>
                <a:spcPct val="100000"/>
              </a:lnSpc>
              <a:spcBef>
                <a:spcPts val="0"/>
              </a:spcBef>
              <a:spcAft>
                <a:spcPts val="0"/>
              </a:spcAft>
              <a:buClr>
                <a:schemeClr val="lt1"/>
              </a:buClr>
              <a:buSzPts val="2800"/>
              <a:buNone/>
              <a:defRPr>
                <a:solidFill>
                  <a:schemeClr val="lt1"/>
                </a:solidFill>
              </a:defRPr>
            </a:lvl6pPr>
            <a:lvl7pPr lvl="6" algn="l" rtl="0">
              <a:lnSpc>
                <a:spcPct val="100000"/>
              </a:lnSpc>
              <a:spcBef>
                <a:spcPts val="0"/>
              </a:spcBef>
              <a:spcAft>
                <a:spcPts val="0"/>
              </a:spcAft>
              <a:buClr>
                <a:schemeClr val="lt1"/>
              </a:buClr>
              <a:buSzPts val="2800"/>
              <a:buNone/>
              <a:defRPr>
                <a:solidFill>
                  <a:schemeClr val="lt1"/>
                </a:solidFill>
              </a:defRPr>
            </a:lvl7pPr>
            <a:lvl8pPr lvl="7" algn="l" rtl="0">
              <a:lnSpc>
                <a:spcPct val="100000"/>
              </a:lnSpc>
              <a:spcBef>
                <a:spcPts val="0"/>
              </a:spcBef>
              <a:spcAft>
                <a:spcPts val="0"/>
              </a:spcAft>
              <a:buClr>
                <a:schemeClr val="lt1"/>
              </a:buClr>
              <a:buSzPts val="2800"/>
              <a:buNone/>
              <a:defRPr>
                <a:solidFill>
                  <a:schemeClr val="lt1"/>
                </a:solidFill>
              </a:defRPr>
            </a:lvl8pPr>
            <a:lvl9pPr lvl="8" algn="l" rtl="0">
              <a:lnSpc>
                <a:spcPct val="100000"/>
              </a:lnSpc>
              <a:spcBef>
                <a:spcPts val="0"/>
              </a:spcBef>
              <a:spcAft>
                <a:spcPts val="0"/>
              </a:spcAft>
              <a:buClr>
                <a:schemeClr val="lt1"/>
              </a:buClr>
              <a:buSzPts val="2800"/>
              <a:buNone/>
              <a:defRPr>
                <a:solidFill>
                  <a:schemeClr val="lt1"/>
                </a:solidFill>
              </a:defRPr>
            </a:lvl9pPr>
          </a:lstStyle>
          <a:p>
            <a:endParaRPr/>
          </a:p>
        </p:txBody>
      </p:sp>
      <p:sp>
        <p:nvSpPr>
          <p:cNvPr id="345" name="Google Shape;345;p81"/>
          <p:cNvSpPr txBox="1">
            <a:spLocks noGrp="1"/>
          </p:cNvSpPr>
          <p:nvPr>
            <p:ph type="body" idx="1"/>
          </p:nvPr>
        </p:nvSpPr>
        <p:spPr>
          <a:xfrm>
            <a:off x="938500" y="1659275"/>
            <a:ext cx="3186900" cy="27609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346" name="Google Shape;346;p81"/>
          <p:cNvSpPr txBox="1">
            <a:spLocks noGrp="1"/>
          </p:cNvSpPr>
          <p:nvPr>
            <p:ph type="body" idx="2"/>
          </p:nvPr>
        </p:nvSpPr>
        <p:spPr>
          <a:xfrm>
            <a:off x="5037525" y="1659275"/>
            <a:ext cx="3186900" cy="27609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lt1"/>
              </a:buClr>
              <a:buSzPts val="1400"/>
              <a:buChar char="●"/>
              <a:defRPr sz="1400">
                <a:solidFill>
                  <a:schemeClr val="lt1"/>
                </a:solidFill>
              </a:defRPr>
            </a:lvl1pPr>
            <a:lvl2pPr marL="914400" lvl="1" indent="-317500" algn="l" rtl="0">
              <a:lnSpc>
                <a:spcPct val="100000"/>
              </a:lnSpc>
              <a:spcBef>
                <a:spcPts val="1600"/>
              </a:spcBef>
              <a:spcAft>
                <a:spcPts val="0"/>
              </a:spcAft>
              <a:buClr>
                <a:schemeClr val="lt1"/>
              </a:buClr>
              <a:buSzPts val="1400"/>
              <a:buChar char="○"/>
              <a:defRPr>
                <a:solidFill>
                  <a:schemeClr val="lt1"/>
                </a:solidFill>
              </a:defRPr>
            </a:lvl2pPr>
            <a:lvl3pPr marL="1371600" lvl="2" indent="-317500" algn="l" rtl="0">
              <a:lnSpc>
                <a:spcPct val="100000"/>
              </a:lnSpc>
              <a:spcBef>
                <a:spcPts val="1600"/>
              </a:spcBef>
              <a:spcAft>
                <a:spcPts val="0"/>
              </a:spcAft>
              <a:buClr>
                <a:schemeClr val="lt1"/>
              </a:buClr>
              <a:buSzPts val="1400"/>
              <a:buChar char="■"/>
              <a:defRPr>
                <a:solidFill>
                  <a:schemeClr val="lt1"/>
                </a:solidFill>
              </a:defRPr>
            </a:lvl3pPr>
            <a:lvl4pPr marL="1828800" lvl="3" indent="-317500" algn="l" rtl="0">
              <a:lnSpc>
                <a:spcPct val="100000"/>
              </a:lnSpc>
              <a:spcBef>
                <a:spcPts val="1600"/>
              </a:spcBef>
              <a:spcAft>
                <a:spcPts val="0"/>
              </a:spcAft>
              <a:buClr>
                <a:schemeClr val="lt1"/>
              </a:buClr>
              <a:buSzPts val="1400"/>
              <a:buChar char="●"/>
              <a:defRPr>
                <a:solidFill>
                  <a:schemeClr val="lt1"/>
                </a:solidFill>
              </a:defRPr>
            </a:lvl4pPr>
            <a:lvl5pPr marL="2286000" lvl="4" indent="-317500" algn="l" rtl="0">
              <a:lnSpc>
                <a:spcPct val="100000"/>
              </a:lnSpc>
              <a:spcBef>
                <a:spcPts val="1600"/>
              </a:spcBef>
              <a:spcAft>
                <a:spcPts val="0"/>
              </a:spcAft>
              <a:buClr>
                <a:schemeClr val="lt1"/>
              </a:buClr>
              <a:buSzPts val="1400"/>
              <a:buChar char="○"/>
              <a:defRPr>
                <a:solidFill>
                  <a:schemeClr val="lt1"/>
                </a:solidFill>
              </a:defRPr>
            </a:lvl5pPr>
            <a:lvl6pPr marL="2743200" lvl="5" indent="-317500" algn="l" rtl="0">
              <a:lnSpc>
                <a:spcPct val="100000"/>
              </a:lnSpc>
              <a:spcBef>
                <a:spcPts val="1600"/>
              </a:spcBef>
              <a:spcAft>
                <a:spcPts val="0"/>
              </a:spcAft>
              <a:buClr>
                <a:schemeClr val="lt1"/>
              </a:buClr>
              <a:buSzPts val="1400"/>
              <a:buChar char="■"/>
              <a:defRPr>
                <a:solidFill>
                  <a:schemeClr val="lt1"/>
                </a:solidFill>
              </a:defRPr>
            </a:lvl6pPr>
            <a:lvl7pPr marL="3200400" lvl="6" indent="-317500" algn="l" rtl="0">
              <a:lnSpc>
                <a:spcPct val="100000"/>
              </a:lnSpc>
              <a:spcBef>
                <a:spcPts val="1600"/>
              </a:spcBef>
              <a:spcAft>
                <a:spcPts val="0"/>
              </a:spcAft>
              <a:buClr>
                <a:schemeClr val="lt1"/>
              </a:buClr>
              <a:buSzPts val="1400"/>
              <a:buChar char="●"/>
              <a:defRPr>
                <a:solidFill>
                  <a:schemeClr val="lt1"/>
                </a:solidFill>
              </a:defRPr>
            </a:lvl7pPr>
            <a:lvl8pPr marL="3657600" lvl="7" indent="-317500" algn="l" rtl="0">
              <a:lnSpc>
                <a:spcPct val="100000"/>
              </a:lnSpc>
              <a:spcBef>
                <a:spcPts val="1600"/>
              </a:spcBef>
              <a:spcAft>
                <a:spcPts val="0"/>
              </a:spcAft>
              <a:buClr>
                <a:schemeClr val="lt1"/>
              </a:buClr>
              <a:buSzPts val="1400"/>
              <a:buChar char="○"/>
              <a:defRPr>
                <a:solidFill>
                  <a:schemeClr val="lt1"/>
                </a:solidFill>
              </a:defRPr>
            </a:lvl8pPr>
            <a:lvl9pPr marL="4114800" lvl="8" indent="-317500" algn="l" rtl="0">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4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theme" Target="../theme/theme3.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199"/>
        <p:cNvGrpSpPr/>
        <p:nvPr/>
      </p:nvGrpSpPr>
      <p:grpSpPr>
        <a:xfrm>
          <a:off x="0" y="0"/>
          <a:ext cx="0" cy="0"/>
          <a:chOff x="0" y="0"/>
          <a:chExt cx="0" cy="0"/>
        </a:xfrm>
      </p:grpSpPr>
      <p:sp>
        <p:nvSpPr>
          <p:cNvPr id="200" name="Google Shape;200;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endParaRPr/>
          </a:p>
        </p:txBody>
      </p:sp>
      <p:sp>
        <p:nvSpPr>
          <p:cNvPr id="201" name="Google Shape;201;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8" Type="http://schemas.openxmlformats.org/officeDocument/2006/relationships/hyperlink" Target="https://aclanthology.org/2020.acl-main.350.pdf" TargetMode="External"/><Relationship Id="rId13" Type="http://schemas.openxmlformats.org/officeDocument/2006/relationships/hyperlink" Target="https://www.pnas.org/doi/abs/10.1073/pnas.0701644104" TargetMode="External"/><Relationship Id="rId3" Type="http://schemas.openxmlformats.org/officeDocument/2006/relationships/hyperlink" Target="https://www.youtube.com/watch?v=qzKLJ4GeFto" TargetMode="External"/><Relationship Id="rId7" Type="http://schemas.openxmlformats.org/officeDocument/2006/relationships/hyperlink" Target="https://doi.org/10.1177/160940691201100508" TargetMode="External"/><Relationship Id="rId12" Type="http://schemas.openxmlformats.org/officeDocument/2006/relationships/hyperlink" Target="https://www.proquest.com/docview/304403122?pq-origsite=gscholar&amp;fromopenview=true" TargetMode="External"/><Relationship Id="rId2" Type="http://schemas.openxmlformats.org/officeDocument/2006/relationships/notesSlide" Target="../notesSlides/notesSlide12.xml"/><Relationship Id="rId16" Type="http://schemas.openxmlformats.org/officeDocument/2006/relationships/hyperlink" Target="https://files.eric.ed.gov/fulltext/ED426605.pdf" TargetMode="External"/><Relationship Id="rId1" Type="http://schemas.openxmlformats.org/officeDocument/2006/relationships/slideLayout" Target="../slideLayouts/slideLayout62.xml"/><Relationship Id="rId6" Type="http://schemas.openxmlformats.org/officeDocument/2006/relationships/hyperlink" Target="http://www.jstor.org/stable/45037972" TargetMode="External"/><Relationship Id="rId11" Type="http://schemas.openxmlformats.org/officeDocument/2006/relationships/hyperlink" Target="https://blog.google/products/translate/google-translates-instant-camera-translation-gets-upgrade/" TargetMode="External"/><Relationship Id="rId5" Type="http://schemas.openxmlformats.org/officeDocument/2006/relationships/hyperlink" Target="https://www.architecturaldigest.com/story/inside-the-design-of-the-new-amy-adams-film-arrival" TargetMode="External"/><Relationship Id="rId15" Type="http://schemas.openxmlformats.org/officeDocument/2006/relationships/hyperlink" Target="https://my.uopeople.edu/pluginfile.php/57436/mod_book/chapter/38890/BUS2207U4Text1.pdf" TargetMode="External"/><Relationship Id="rId10" Type="http://schemas.openxmlformats.org/officeDocument/2006/relationships/hyperlink" Target="https://citeseerx.ist.psu.edu/viewdoc/download?doi=10.1.1.800.1538&amp;rep=rep1&amp;type=pdf" TargetMode="External"/><Relationship Id="rId4" Type="http://schemas.openxmlformats.org/officeDocument/2006/relationships/hyperlink" Target="https://www.latimes.com/entertainment/movies/la-et-mn-arrival-denis-villeneuve-amy-adams-premiere-release-20160914-snap-story.html" TargetMode="External"/><Relationship Id="rId9" Type="http://schemas.openxmlformats.org/officeDocument/2006/relationships/hyperlink" Target="https://ieeexplore.ieee.org/abstract/document/6985553" TargetMode="External"/><Relationship Id="rId14" Type="http://schemas.openxmlformats.org/officeDocument/2006/relationships/hyperlink" Target="https://www.science.org/content/article/speaking-second-language-may-change-how-you-see-world#:~:text=Speakers%20of%20the%20two%20languages,thinking%20can%20be%20more%20flexibl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researchgate.net/publication/311486261_Beyond_Interdisciplinarity_Developing_a_Global_Transdisciplinary_Framework" TargetMode="External"/><Relationship Id="rId13" Type="http://schemas.openxmlformats.org/officeDocument/2006/relationships/hyperlink" Target="https://blog.thelinguist.com/how-long-should-it-take-to-learn-a-language/#:~:text=FSI%20research%20indicates%20that%20it,for%20difficult%20languages%2072%20days" TargetMode="External"/><Relationship Id="rId3" Type="http://schemas.openxmlformats.org/officeDocument/2006/relationships/hyperlink" Target="https://www.sciencedirect.com/science/article/pii/S0010028501907480" TargetMode="External"/><Relationship Id="rId7" Type="http://schemas.openxmlformats.org/officeDocument/2006/relationships/hyperlink" Target="https://www.pnas.org/doi/10.1073/pnas.0800055105" TargetMode="External"/><Relationship Id="rId12" Type="http://schemas.openxmlformats.org/officeDocument/2006/relationships/hyperlink" Target="https://www.simplypsychology.org/sapir-whorf-hypothesis.html#:~:text=The%20Sapir-Whorf%20hypothesis%20states,various%20things%20in%20other%20languages" TargetMode="External"/><Relationship Id="rId2" Type="http://schemas.openxmlformats.org/officeDocument/2006/relationships/notesSlide" Target="../notesSlides/notesSlide13.xml"/><Relationship Id="rId16" Type="http://schemas.openxmlformats.org/officeDocument/2006/relationships/hyperlink" Target="https://brand-new-life.org/b-n-l/learning-from-time/" TargetMode="External"/><Relationship Id="rId1" Type="http://schemas.openxmlformats.org/officeDocument/2006/relationships/slideLayout" Target="../slideLayouts/slideLayout62.xml"/><Relationship Id="rId6" Type="http://schemas.openxmlformats.org/officeDocument/2006/relationships/hyperlink" Target="https://eric.ed.gov/?id=ED482493" TargetMode="External"/><Relationship Id="rId11" Type="http://schemas.openxmlformats.org/officeDocument/2006/relationships/hyperlink" Target="https://www.ncbi.nlm.nih.gov/pmc/articles/PMC4951127/" TargetMode="External"/><Relationship Id="rId5" Type="http://schemas.openxmlformats.org/officeDocument/2006/relationships/hyperlink" Target="https://doi.org/10.1016/j.neunet.2009.06.034" TargetMode="External"/><Relationship Id="rId15" Type="http://schemas.openxmlformats.org/officeDocument/2006/relationships/hyperlink" Target="https://learnobots.com/modern-education-purpose-benefits-need-challenges/" TargetMode="External"/><Relationship Id="rId10" Type="http://schemas.openxmlformats.org/officeDocument/2006/relationships/hyperlink" Target="https://www.proquest.com/docview/1022670295/1AFD94826B1A45AFPQ/4?accountid=29120" TargetMode="External"/><Relationship Id="rId4" Type="http://schemas.openxmlformats.org/officeDocument/2006/relationships/hyperlink" Target="https://www.academypublication.com/issues/past/tpls/vol02/03/30.pdf" TargetMode="External"/><Relationship Id="rId9" Type="http://schemas.openxmlformats.org/officeDocument/2006/relationships/hyperlink" Target="https://www.proquest.com/docview/2695726872/724419EE5957410APQ/6?accountid=29120" TargetMode="External"/><Relationship Id="rId14" Type="http://schemas.openxmlformats.org/officeDocument/2006/relationships/hyperlink" Target="https://www.hoover.org/research/emerging-technologies-and-their-impact-international-relations-and-global-securit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83"/>
          <p:cNvSpPr txBox="1">
            <a:spLocks noGrp="1"/>
          </p:cNvSpPr>
          <p:nvPr>
            <p:ph type="ctrTitle"/>
          </p:nvPr>
        </p:nvSpPr>
        <p:spPr>
          <a:xfrm>
            <a:off x="2175900" y="1950100"/>
            <a:ext cx="4792200" cy="644700"/>
          </a:xfrm>
          <a:prstGeom prst="rect">
            <a:avLst/>
          </a:prstGeom>
          <a:noFill/>
          <a:ln>
            <a:noFill/>
          </a:ln>
          <a:effectLst>
            <a:outerShdw blurRad="142875" dist="19050" dir="8760000" algn="bl" rotWithShape="0">
              <a:srgbClr val="76A5AF">
                <a:alpha val="49410"/>
              </a:srgbClr>
            </a:outerShdw>
          </a:effectLst>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n"/>
              <a:t>ARRIVAL</a:t>
            </a:r>
            <a:endParaRPr/>
          </a:p>
        </p:txBody>
      </p:sp>
      <p:sp>
        <p:nvSpPr>
          <p:cNvPr id="353" name="Google Shape;353;p83"/>
          <p:cNvSpPr txBox="1">
            <a:spLocks noGrp="1"/>
          </p:cNvSpPr>
          <p:nvPr>
            <p:ph type="ctrTitle"/>
          </p:nvPr>
        </p:nvSpPr>
        <p:spPr>
          <a:xfrm>
            <a:off x="2941650" y="2624375"/>
            <a:ext cx="3260700" cy="464700"/>
          </a:xfrm>
          <a:prstGeom prst="rect">
            <a:avLst/>
          </a:prstGeom>
          <a:noFill/>
          <a:ln>
            <a:noFill/>
          </a:ln>
          <a:effectLst>
            <a:outerShdw blurRad="100013" dist="19050" dir="8460000" algn="bl" rotWithShape="0">
              <a:srgbClr val="76A5AF">
                <a:alpha val="49410"/>
              </a:srgbClr>
            </a:outerShdw>
          </a:effectLst>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n" sz="2200" b="0">
                <a:latin typeface="Montserrat ExtraLight"/>
                <a:ea typeface="Montserrat ExtraLight"/>
                <a:cs typeface="Montserrat ExtraLight"/>
                <a:sym typeface="Montserrat ExtraLight"/>
              </a:rPr>
              <a:t>CS 3043</a:t>
            </a:r>
            <a:endParaRPr sz="2200" b="0" i="1">
              <a:latin typeface="Montserrat ExtraLight"/>
              <a:ea typeface="Montserrat ExtraLight"/>
              <a:cs typeface="Montserrat ExtraLight"/>
              <a:sym typeface="Montserrat ExtraLight"/>
            </a:endParaRPr>
          </a:p>
        </p:txBody>
      </p:sp>
      <p:cxnSp>
        <p:nvCxnSpPr>
          <p:cNvPr id="354" name="Google Shape;354;p83"/>
          <p:cNvCxnSpPr/>
          <p:nvPr/>
        </p:nvCxnSpPr>
        <p:spPr>
          <a:xfrm>
            <a:off x="3190500" y="256517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355" name="Google Shape;355;p83"/>
          <p:cNvSpPr txBox="1"/>
          <p:nvPr/>
        </p:nvSpPr>
        <p:spPr>
          <a:xfrm>
            <a:off x="1291500" y="3285275"/>
            <a:ext cx="6377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chemeClr val="lt1"/>
                </a:solidFill>
                <a:latin typeface="Montserrat"/>
                <a:ea typeface="Montserrat"/>
                <a:cs typeface="Montserrat"/>
                <a:sym typeface="Montserrat"/>
              </a:rPr>
              <a:t>Presented by:</a:t>
            </a:r>
            <a:endParaRPr u="sng">
              <a:solidFill>
                <a:schemeClr val="lt1"/>
              </a:solidFill>
              <a:latin typeface="Montserrat"/>
              <a:ea typeface="Montserrat"/>
              <a:cs typeface="Montserrat"/>
              <a:sym typeface="Montserrat"/>
            </a:endParaRPr>
          </a:p>
          <a:p>
            <a:pPr marL="0" lvl="0" indent="0" algn="ctr" rtl="0">
              <a:spcBef>
                <a:spcPts val="0"/>
              </a:spcBef>
              <a:spcAft>
                <a:spcPts val="0"/>
              </a:spcAft>
              <a:buNone/>
            </a:pPr>
            <a:r>
              <a:rPr lang="en">
                <a:solidFill>
                  <a:schemeClr val="lt1"/>
                </a:solidFill>
                <a:latin typeface="Montserrat"/>
                <a:ea typeface="Montserrat"/>
                <a:cs typeface="Montserrat"/>
                <a:sym typeface="Montserrat"/>
              </a:rPr>
              <a:t> Michael Alicea, Sasha Daraskevich, Michael Sensat, &amp; Edward Smith</a:t>
            </a:r>
            <a:endParaRPr>
              <a:solidFill>
                <a:schemeClr val="lt1"/>
              </a:solidFill>
              <a:latin typeface="Montserrat"/>
              <a:ea typeface="Montserrat"/>
              <a:cs typeface="Montserrat"/>
              <a:sym typeface="Montserrat"/>
            </a:endParaRPr>
          </a:p>
        </p:txBody>
      </p:sp>
      <p:sp>
        <p:nvSpPr>
          <p:cNvPr id="356" name="Google Shape;356;p83"/>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1</a:t>
            </a:r>
            <a:endParaRPr>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92"/>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u="sng"/>
              <a:t>LEARNING:</a:t>
            </a:r>
            <a:endParaRPr u="sng"/>
          </a:p>
          <a:p>
            <a:pPr marL="0" lvl="0" indent="0" algn="l" rtl="0">
              <a:lnSpc>
                <a:spcPct val="100000"/>
              </a:lnSpc>
              <a:spcBef>
                <a:spcPts val="0"/>
              </a:spcBef>
              <a:spcAft>
                <a:spcPts val="0"/>
              </a:spcAft>
              <a:buSzPts val="2400"/>
              <a:buNone/>
            </a:pPr>
            <a:r>
              <a:rPr lang="en" sz="2000" i="1">
                <a:solidFill>
                  <a:schemeClr val="lt1"/>
                </a:solidFill>
                <a:latin typeface="Montserrat"/>
                <a:ea typeface="Montserrat"/>
                <a:cs typeface="Montserrat"/>
                <a:sym typeface="Montserrat"/>
              </a:rPr>
              <a:t>ARRIVAL </a:t>
            </a:r>
            <a:r>
              <a:rPr lang="en" sz="2000">
                <a:solidFill>
                  <a:schemeClr val="lt1"/>
                </a:solidFill>
                <a:latin typeface="Montserrat"/>
                <a:ea typeface="Montserrat"/>
                <a:cs typeface="Montserrat"/>
                <a:sym typeface="Montserrat"/>
              </a:rPr>
              <a:t>VS. REALITY</a:t>
            </a:r>
            <a:endParaRPr sz="2000">
              <a:solidFill>
                <a:schemeClr val="lt1"/>
              </a:solidFill>
              <a:latin typeface="Montserrat"/>
              <a:ea typeface="Montserrat"/>
              <a:cs typeface="Montserrat"/>
              <a:sym typeface="Montserrat"/>
            </a:endParaRPr>
          </a:p>
        </p:txBody>
      </p:sp>
      <p:sp>
        <p:nvSpPr>
          <p:cNvPr id="456" name="Google Shape;456;p92"/>
          <p:cNvSpPr txBox="1">
            <a:spLocks noGrp="1"/>
          </p:cNvSpPr>
          <p:nvPr>
            <p:ph type="body" idx="1"/>
          </p:nvPr>
        </p:nvSpPr>
        <p:spPr>
          <a:xfrm>
            <a:off x="938500" y="1659275"/>
            <a:ext cx="5242200" cy="27609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1600"/>
              </a:spcBef>
              <a:spcAft>
                <a:spcPts val="0"/>
              </a:spcAft>
              <a:buSzPts val="1400"/>
              <a:buChar char="●"/>
            </a:pPr>
            <a:r>
              <a:rPr lang="en"/>
              <a:t>Dr. Banks brain rewiring vs. Sapir-Whorf Hypothesis</a:t>
            </a:r>
            <a:endParaRPr/>
          </a:p>
          <a:p>
            <a:pPr marL="914400" lvl="1" indent="-317500" algn="l" rtl="0">
              <a:lnSpc>
                <a:spcPct val="100000"/>
              </a:lnSpc>
              <a:spcBef>
                <a:spcPts val="0"/>
              </a:spcBef>
              <a:spcAft>
                <a:spcPts val="0"/>
              </a:spcAft>
              <a:buSzPts val="1400"/>
              <a:buChar char="○"/>
            </a:pPr>
            <a:r>
              <a:rPr lang="en"/>
              <a:t> Verbal structures change how one will perceive the world [24]</a:t>
            </a:r>
            <a:endParaRPr/>
          </a:p>
          <a:p>
            <a:pPr marL="457200" lvl="0" indent="-317500" algn="l" rtl="0">
              <a:lnSpc>
                <a:spcPct val="100000"/>
              </a:lnSpc>
              <a:spcBef>
                <a:spcPts val="0"/>
              </a:spcBef>
              <a:spcAft>
                <a:spcPts val="0"/>
              </a:spcAft>
              <a:buSzPts val="1400"/>
              <a:buChar char="●"/>
            </a:pPr>
            <a:r>
              <a:rPr lang="en"/>
              <a:t>Dr. Banks Fluencies vs. Timeline of Learning</a:t>
            </a:r>
            <a:endParaRPr/>
          </a:p>
          <a:p>
            <a:pPr marL="914400" lvl="1" indent="-317500" algn="l" rtl="0">
              <a:lnSpc>
                <a:spcPct val="100000"/>
              </a:lnSpc>
              <a:spcBef>
                <a:spcPts val="0"/>
              </a:spcBef>
              <a:spcAft>
                <a:spcPts val="0"/>
              </a:spcAft>
              <a:buSzPts val="1400"/>
              <a:buChar char="○"/>
            </a:pPr>
            <a:r>
              <a:rPr lang="en"/>
              <a:t>Takes around 720 hours to reach basic fluency[25]</a:t>
            </a:r>
            <a:endParaRPr/>
          </a:p>
          <a:p>
            <a:pPr marL="457200" lvl="0" indent="-317500" algn="l" rtl="0">
              <a:lnSpc>
                <a:spcPct val="100000"/>
              </a:lnSpc>
              <a:spcBef>
                <a:spcPts val="0"/>
              </a:spcBef>
              <a:spcAft>
                <a:spcPts val="0"/>
              </a:spcAft>
              <a:buSzPts val="1400"/>
              <a:buChar char="●"/>
            </a:pPr>
            <a:r>
              <a:rPr lang="en"/>
              <a:t>Similar techniques used in reality</a:t>
            </a:r>
            <a:endParaRPr/>
          </a:p>
          <a:p>
            <a:pPr marL="914400" lvl="1" indent="-317500" algn="l" rtl="0">
              <a:spcBef>
                <a:spcPts val="0"/>
              </a:spcBef>
              <a:spcAft>
                <a:spcPts val="0"/>
              </a:spcAft>
              <a:buSzPts val="1400"/>
              <a:buChar char="○"/>
            </a:pPr>
            <a:r>
              <a:rPr lang="en"/>
              <a:t>full-immersion programs</a:t>
            </a:r>
            <a:endParaRPr/>
          </a:p>
          <a:p>
            <a:pPr marL="1371600" lvl="2" indent="-317500" algn="l" rtl="0">
              <a:spcBef>
                <a:spcPts val="0"/>
              </a:spcBef>
              <a:spcAft>
                <a:spcPts val="0"/>
              </a:spcAft>
              <a:buSzPts val="1400"/>
              <a:buChar char="■"/>
            </a:pPr>
            <a:r>
              <a:rPr lang="en"/>
              <a:t>half v. half language</a:t>
            </a:r>
            <a:endParaRPr/>
          </a:p>
          <a:p>
            <a:pPr marL="1371600" lvl="2" indent="-317500" algn="l" rtl="0">
              <a:spcBef>
                <a:spcPts val="0"/>
              </a:spcBef>
              <a:spcAft>
                <a:spcPts val="0"/>
              </a:spcAft>
              <a:buSzPts val="1400"/>
              <a:buChar char="■"/>
            </a:pPr>
            <a:r>
              <a:rPr lang="en"/>
              <a:t> using gestures to explain words</a:t>
            </a:r>
            <a:endParaRPr/>
          </a:p>
        </p:txBody>
      </p:sp>
      <p:cxnSp>
        <p:nvCxnSpPr>
          <p:cNvPr id="457" name="Google Shape;457;p92"/>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458" name="Google Shape;458;p92"/>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10</a:t>
            </a:r>
            <a:endParaRPr>
              <a:solidFill>
                <a:schemeClr val="lt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93"/>
          <p:cNvSpPr txBox="1">
            <a:spLocks noGrp="1"/>
          </p:cNvSpPr>
          <p:nvPr>
            <p:ph type="title"/>
          </p:nvPr>
        </p:nvSpPr>
        <p:spPr>
          <a:xfrm>
            <a:off x="938500" y="445025"/>
            <a:ext cx="4629300" cy="52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u="sng"/>
              <a:t>CLOSING POINTS:</a:t>
            </a:r>
            <a:endParaRPr u="sng"/>
          </a:p>
          <a:p>
            <a:pPr marL="0" lvl="0" indent="0" algn="l" rtl="0">
              <a:lnSpc>
                <a:spcPct val="100000"/>
              </a:lnSpc>
              <a:spcBef>
                <a:spcPts val="0"/>
              </a:spcBef>
              <a:spcAft>
                <a:spcPts val="0"/>
              </a:spcAft>
              <a:buSzPts val="2400"/>
              <a:buNone/>
            </a:pPr>
            <a:r>
              <a:rPr lang="en" sz="2000">
                <a:solidFill>
                  <a:schemeClr val="lt1"/>
                </a:solidFill>
                <a:latin typeface="Montserrat"/>
                <a:ea typeface="Montserrat"/>
                <a:cs typeface="Montserrat"/>
                <a:sym typeface="Montserrat"/>
              </a:rPr>
              <a:t>LINGERING THOUGHTS</a:t>
            </a:r>
            <a:endParaRPr sz="2000">
              <a:solidFill>
                <a:schemeClr val="lt1"/>
              </a:solidFill>
              <a:latin typeface="Montserrat"/>
              <a:ea typeface="Montserrat"/>
              <a:cs typeface="Montserrat"/>
              <a:sym typeface="Montserrat"/>
            </a:endParaRPr>
          </a:p>
        </p:txBody>
      </p:sp>
      <p:sp>
        <p:nvSpPr>
          <p:cNvPr id="464" name="Google Shape;464;p93"/>
          <p:cNvSpPr txBox="1">
            <a:spLocks noGrp="1"/>
          </p:cNvSpPr>
          <p:nvPr>
            <p:ph type="body" idx="1"/>
          </p:nvPr>
        </p:nvSpPr>
        <p:spPr>
          <a:xfrm>
            <a:off x="938500" y="1659275"/>
            <a:ext cx="6440100" cy="27609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1600"/>
              </a:spcBef>
              <a:spcAft>
                <a:spcPts val="0"/>
              </a:spcAft>
              <a:buSzPts val="2000"/>
              <a:buChar char="●"/>
            </a:pPr>
            <a:r>
              <a:rPr lang="en" sz="2000"/>
              <a:t>Technology has created a whole new avenue of connecting the world</a:t>
            </a:r>
            <a:endParaRPr sz="2000"/>
          </a:p>
          <a:p>
            <a:pPr marL="457200" lvl="0" indent="-355600" algn="l" rtl="0">
              <a:lnSpc>
                <a:spcPct val="100000"/>
              </a:lnSpc>
              <a:spcBef>
                <a:spcPts val="0"/>
              </a:spcBef>
              <a:spcAft>
                <a:spcPts val="0"/>
              </a:spcAft>
              <a:buSzPts val="2000"/>
              <a:buChar char="●"/>
            </a:pPr>
            <a:r>
              <a:rPr lang="en" sz="2000"/>
              <a:t>Immersion allows useful and unique learning</a:t>
            </a:r>
            <a:endParaRPr sz="2000"/>
          </a:p>
          <a:p>
            <a:pPr marL="457200" lvl="0" indent="-355600" algn="l" rtl="0">
              <a:lnSpc>
                <a:spcPct val="100000"/>
              </a:lnSpc>
              <a:spcBef>
                <a:spcPts val="0"/>
              </a:spcBef>
              <a:spcAft>
                <a:spcPts val="0"/>
              </a:spcAft>
              <a:buSzPts val="2000"/>
              <a:buChar char="●"/>
            </a:pPr>
            <a:r>
              <a:rPr lang="en" sz="2000"/>
              <a:t>Different languages contain different views of the world</a:t>
            </a:r>
            <a:endParaRPr sz="2000"/>
          </a:p>
          <a:p>
            <a:pPr marL="457200" lvl="0" indent="-355600" algn="l" rtl="0">
              <a:lnSpc>
                <a:spcPct val="100000"/>
              </a:lnSpc>
              <a:spcBef>
                <a:spcPts val="0"/>
              </a:spcBef>
              <a:spcAft>
                <a:spcPts val="0"/>
              </a:spcAft>
              <a:buSzPts val="2000"/>
              <a:buChar char="●"/>
            </a:pPr>
            <a:r>
              <a:rPr lang="en" sz="2000"/>
              <a:t>It’s important to explore topics outside of your realm of traditional expertise</a:t>
            </a:r>
            <a:endParaRPr sz="2000"/>
          </a:p>
        </p:txBody>
      </p:sp>
      <p:cxnSp>
        <p:nvCxnSpPr>
          <p:cNvPr id="465" name="Google Shape;465;p93"/>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466" name="Google Shape;466;p93"/>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11</a:t>
            </a:r>
            <a:endParaRPr>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94"/>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REFERENCES:</a:t>
            </a:r>
            <a:endParaRPr/>
          </a:p>
        </p:txBody>
      </p:sp>
      <p:cxnSp>
        <p:nvCxnSpPr>
          <p:cNvPr id="472" name="Google Shape;472;p94"/>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473" name="Google Shape;473;p94"/>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12</a:t>
            </a:r>
            <a:endParaRPr>
              <a:solidFill>
                <a:schemeClr val="lt1"/>
              </a:solidFill>
              <a:latin typeface="Montserrat"/>
              <a:ea typeface="Montserrat"/>
              <a:cs typeface="Montserrat"/>
              <a:sym typeface="Montserrat"/>
            </a:endParaRPr>
          </a:p>
        </p:txBody>
      </p:sp>
      <p:sp>
        <p:nvSpPr>
          <p:cNvPr id="474" name="Google Shape;474;p94"/>
          <p:cNvSpPr txBox="1"/>
          <p:nvPr/>
        </p:nvSpPr>
        <p:spPr>
          <a:xfrm>
            <a:off x="0" y="856735"/>
            <a:ext cx="9144000" cy="4286765"/>
          </a:xfrm>
          <a:prstGeom prst="rect">
            <a:avLst/>
          </a:prstGeom>
          <a:noFill/>
          <a:ln>
            <a:noFill/>
          </a:ln>
        </p:spPr>
        <p:txBody>
          <a:bodyPr spcFirstLastPara="1" wrap="square" lIns="91440" tIns="91425" rIns="91425" bIns="91425" anchor="t" anchorCtr="0">
            <a:noAutofit/>
          </a:bodyPr>
          <a:lstStyle/>
          <a:p>
            <a:pPr marL="0" lvl="0" indent="0" algn="l" rtl="0">
              <a:spcBef>
                <a:spcPts val="0"/>
              </a:spcBef>
              <a:spcAft>
                <a:spcPts val="0"/>
              </a:spcAft>
              <a:buNone/>
            </a:pPr>
            <a:r>
              <a:rPr lang="en" sz="900" dirty="0">
                <a:solidFill>
                  <a:schemeClr val="lt1"/>
                </a:solidFill>
                <a:latin typeface="Montserrat"/>
                <a:ea typeface="Montserrat"/>
                <a:cs typeface="Montserrat"/>
                <a:sym typeface="Montserrat"/>
              </a:rPr>
              <a:t>[1] </a:t>
            </a:r>
            <a:r>
              <a:rPr lang="en" sz="900" dirty="0" err="1">
                <a:solidFill>
                  <a:schemeClr val="lt1"/>
                </a:solidFill>
                <a:latin typeface="Montserrat"/>
                <a:ea typeface="Montserrat"/>
                <a:cs typeface="Montserrat"/>
                <a:sym typeface="Montserrat"/>
              </a:rPr>
              <a:t>FilmIsNow</a:t>
            </a:r>
            <a:r>
              <a:rPr lang="en" sz="900" dirty="0">
                <a:solidFill>
                  <a:schemeClr val="lt1"/>
                </a:solidFill>
                <a:latin typeface="Montserrat"/>
                <a:ea typeface="Montserrat"/>
                <a:cs typeface="Montserrat"/>
                <a:sym typeface="Montserrat"/>
              </a:rPr>
              <a:t>, Arrival | On-set visit with Denis Villeneuve 'Director', (</a:t>
            </a:r>
            <a:r>
              <a:rPr lang="en" sz="900" dirty="0" err="1">
                <a:solidFill>
                  <a:schemeClr val="lt1"/>
                </a:solidFill>
                <a:latin typeface="Montserrat"/>
                <a:ea typeface="Montserrat"/>
                <a:cs typeface="Montserrat"/>
                <a:sym typeface="Montserrat"/>
              </a:rPr>
              <a:t>Youtube</a:t>
            </a:r>
            <a:r>
              <a:rPr lang="en" sz="900" dirty="0">
                <a:solidFill>
                  <a:schemeClr val="lt1"/>
                </a:solidFill>
                <a:latin typeface="Montserrat"/>
                <a:ea typeface="Montserrat"/>
                <a:cs typeface="Montserrat"/>
                <a:sym typeface="Montserrat"/>
              </a:rPr>
              <a:t>, Nov. 13, 2016), </a:t>
            </a:r>
            <a:r>
              <a:rPr lang="en" sz="900" u="sng" dirty="0">
                <a:solidFill>
                  <a:schemeClr val="lt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https://www.youtube.com/watch?v=qzKLJ4GeFto</a:t>
            </a:r>
            <a:r>
              <a:rPr lang="en" sz="900" dirty="0">
                <a:solidFill>
                  <a:schemeClr val="lt1"/>
                </a:solidFill>
                <a:latin typeface="Montserrat"/>
                <a:ea typeface="Montserrat"/>
                <a:cs typeface="Montserrat"/>
                <a:sym typeface="Montserrat"/>
              </a:rPr>
              <a:t>, Sep. 24, 2022</a:t>
            </a:r>
            <a:endParaRPr sz="900"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en" sz="900" dirty="0">
                <a:solidFill>
                  <a:schemeClr val="lt1"/>
                </a:solidFill>
                <a:latin typeface="Montserrat"/>
                <a:ea typeface="Montserrat"/>
                <a:cs typeface="Montserrat"/>
                <a:sym typeface="Montserrat"/>
              </a:rPr>
              <a:t>[2] </a:t>
            </a:r>
            <a:r>
              <a:rPr lang="en" sz="900" dirty="0" err="1">
                <a:solidFill>
                  <a:schemeClr val="lt1"/>
                </a:solidFill>
                <a:latin typeface="Montserrat"/>
                <a:ea typeface="Montserrat"/>
                <a:cs typeface="Montserrat"/>
                <a:sym typeface="Montserrat"/>
              </a:rPr>
              <a:t>Zeitchik</a:t>
            </a:r>
            <a:r>
              <a:rPr lang="en" sz="900" dirty="0">
                <a:solidFill>
                  <a:schemeClr val="lt1"/>
                </a:solidFill>
                <a:latin typeface="Montserrat"/>
                <a:ea typeface="Montserrat"/>
                <a:cs typeface="Montserrat"/>
                <a:sym typeface="Montserrat"/>
              </a:rPr>
              <a:t>, Steven, Exclusive ‘Arrival’ interview: We talk to Denis Villeneuve, the director being compared to Christopher Nolan, (California Times, Sep. 14, 2016), </a:t>
            </a:r>
            <a:r>
              <a:rPr lang="en" sz="900" u="sng" dirty="0">
                <a:solidFill>
                  <a:schemeClr val="lt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https://www.latimes.com/entertainment/movies/la-et-mn-arrival-denis-villeneuve-amy-adams-premiere-release-20160914-snap-story.html</a:t>
            </a:r>
            <a:r>
              <a:rPr lang="en" sz="900" dirty="0">
                <a:solidFill>
                  <a:schemeClr val="lt1"/>
                </a:solidFill>
                <a:latin typeface="Montserrat"/>
                <a:ea typeface="Montserrat"/>
                <a:cs typeface="Montserrat"/>
                <a:sym typeface="Montserrat"/>
              </a:rPr>
              <a:t>, Sep. 28, 2022</a:t>
            </a:r>
            <a:endParaRPr sz="900"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en" sz="900" dirty="0">
                <a:solidFill>
                  <a:schemeClr val="lt1"/>
                </a:solidFill>
                <a:latin typeface="Montserrat"/>
                <a:ea typeface="Montserrat"/>
                <a:cs typeface="Montserrat"/>
                <a:sym typeface="Montserrat"/>
              </a:rPr>
              <a:t>[3] Morgan, Laura, Inside the Design of the New Amy Adams Film Arrival, (Condé Nast, Nov. 10, 2016), </a:t>
            </a:r>
            <a:r>
              <a:rPr lang="en" sz="900" u="sng" dirty="0">
                <a:solidFill>
                  <a:schemeClr val="lt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https://www.architecturaldigest.com/story/inside-the-design-of-the-new-amy-adams-film-arrival</a:t>
            </a:r>
            <a:r>
              <a:rPr lang="en" sz="900" dirty="0">
                <a:solidFill>
                  <a:schemeClr val="lt1"/>
                </a:solidFill>
                <a:latin typeface="Montserrat"/>
                <a:ea typeface="Montserrat"/>
                <a:cs typeface="Montserrat"/>
                <a:sym typeface="Montserrat"/>
              </a:rPr>
              <a:t>, Oct. 3, 2022</a:t>
            </a:r>
            <a:endParaRPr sz="900"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en" sz="900" dirty="0">
                <a:solidFill>
                  <a:schemeClr val="lt1"/>
                </a:solidFill>
                <a:latin typeface="Montserrat"/>
                <a:ea typeface="Montserrat"/>
                <a:cs typeface="Montserrat"/>
                <a:sym typeface="Montserrat"/>
              </a:rPr>
              <a:t>[4] </a:t>
            </a:r>
            <a:r>
              <a:rPr lang="en" sz="900" dirty="0" err="1">
                <a:solidFill>
                  <a:schemeClr val="lt1"/>
                </a:solidFill>
                <a:latin typeface="Montserrat"/>
                <a:ea typeface="Montserrat"/>
                <a:cs typeface="Montserrat"/>
                <a:sym typeface="Montserrat"/>
              </a:rPr>
              <a:t>Tehranian</a:t>
            </a:r>
            <a:r>
              <a:rPr lang="en" sz="900" dirty="0">
                <a:solidFill>
                  <a:schemeClr val="lt1"/>
                </a:solidFill>
                <a:latin typeface="Montserrat"/>
                <a:ea typeface="Montserrat"/>
                <a:cs typeface="Montserrat"/>
                <a:sym typeface="Montserrat"/>
              </a:rPr>
              <a:t>, Majid, “Global Communication and International Relations: Changing Paradigms and Policies” (International Journal of Peace Studies, 1997), </a:t>
            </a:r>
            <a:r>
              <a:rPr lang="en" sz="900" u="sng" dirty="0">
                <a:solidFill>
                  <a:schemeClr val="lt1"/>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http://www.jstor.org/stable/45037972</a:t>
            </a:r>
            <a:r>
              <a:rPr lang="en" sz="900" dirty="0">
                <a:solidFill>
                  <a:schemeClr val="lt1"/>
                </a:solidFill>
                <a:latin typeface="Montserrat"/>
                <a:ea typeface="Montserrat"/>
                <a:cs typeface="Montserrat"/>
                <a:sym typeface="Montserrat"/>
              </a:rPr>
              <a:t>, (2 Oct. 2022). </a:t>
            </a:r>
            <a:endParaRPr sz="900"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en" sz="900" dirty="0">
                <a:solidFill>
                  <a:schemeClr val="lt1"/>
                </a:solidFill>
                <a:latin typeface="Montserrat"/>
                <a:ea typeface="Montserrat"/>
                <a:cs typeface="Montserrat"/>
                <a:sym typeface="Montserrat"/>
              </a:rPr>
              <a:t>[5] Choi, </a:t>
            </a:r>
            <a:r>
              <a:rPr lang="en" sz="900" dirty="0" err="1">
                <a:solidFill>
                  <a:schemeClr val="lt1"/>
                </a:solidFill>
                <a:latin typeface="Montserrat"/>
                <a:ea typeface="Montserrat"/>
                <a:cs typeface="Montserrat"/>
                <a:sym typeface="Montserrat"/>
              </a:rPr>
              <a:t>Jaeyoung</a:t>
            </a:r>
            <a:r>
              <a:rPr lang="en" sz="900" dirty="0">
                <a:solidFill>
                  <a:schemeClr val="lt1"/>
                </a:solidFill>
                <a:latin typeface="Montserrat"/>
                <a:ea typeface="Montserrat"/>
                <a:cs typeface="Montserrat"/>
                <a:sym typeface="Montserrat"/>
              </a:rPr>
              <a:t>; et al.; “Understanding the Language, the Culture, and the Experience: Translation in Cross-Cultural Research.”(International Journal of Qualitative Methods, 2012), </a:t>
            </a:r>
            <a:r>
              <a:rPr lang="en" sz="900" u="sng" dirty="0">
                <a:solidFill>
                  <a:schemeClr val="lt1"/>
                </a:solid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https://doi.org/10.1177/160940691201100508</a:t>
            </a:r>
            <a:r>
              <a:rPr lang="en" sz="900" dirty="0">
                <a:solidFill>
                  <a:schemeClr val="lt1"/>
                </a:solidFill>
                <a:latin typeface="Montserrat"/>
                <a:ea typeface="Montserrat"/>
                <a:cs typeface="Montserrat"/>
                <a:sym typeface="Montserrat"/>
              </a:rPr>
              <a:t>, (2 Oct. 2022). </a:t>
            </a:r>
            <a:endParaRPr sz="900"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en" sz="900" dirty="0">
                <a:solidFill>
                  <a:schemeClr val="lt1"/>
                </a:solidFill>
                <a:latin typeface="Montserrat"/>
                <a:ea typeface="Montserrat"/>
                <a:cs typeface="Montserrat"/>
                <a:sym typeface="Montserrat"/>
              </a:rPr>
              <a:t>[6] Ren, Yi; Liu, </a:t>
            </a:r>
            <a:r>
              <a:rPr lang="en" sz="900" dirty="0" err="1">
                <a:solidFill>
                  <a:schemeClr val="lt1"/>
                </a:solidFill>
                <a:latin typeface="Montserrat"/>
                <a:ea typeface="Montserrat"/>
                <a:cs typeface="Montserrat"/>
                <a:sym typeface="Montserrat"/>
              </a:rPr>
              <a:t>Jinglin</a:t>
            </a:r>
            <a:r>
              <a:rPr lang="en" sz="900" dirty="0">
                <a:solidFill>
                  <a:schemeClr val="lt1"/>
                </a:solidFill>
                <a:latin typeface="Montserrat"/>
                <a:ea typeface="Montserrat"/>
                <a:cs typeface="Montserrat"/>
                <a:sym typeface="Montserrat"/>
              </a:rPr>
              <a:t>; Tan, Xu; Zhang, Chen; et. al; “</a:t>
            </a:r>
            <a:r>
              <a:rPr lang="en" sz="900" dirty="0" err="1">
                <a:solidFill>
                  <a:schemeClr val="lt1"/>
                </a:solidFill>
                <a:latin typeface="Montserrat"/>
                <a:ea typeface="Montserrat"/>
                <a:cs typeface="Montserrat"/>
                <a:sym typeface="Montserrat"/>
              </a:rPr>
              <a:t>SimulSpeech</a:t>
            </a:r>
            <a:r>
              <a:rPr lang="en" sz="900" dirty="0">
                <a:solidFill>
                  <a:schemeClr val="lt1"/>
                </a:solidFill>
                <a:latin typeface="Montserrat"/>
                <a:ea typeface="Montserrat"/>
                <a:cs typeface="Montserrat"/>
                <a:sym typeface="Montserrat"/>
              </a:rPr>
              <a:t>: End-to-End Simultaneous Speech-to-Text Translation” (ACL, 2020), </a:t>
            </a:r>
            <a:r>
              <a:rPr lang="en" sz="900" u="sng" dirty="0">
                <a:solidFill>
                  <a:schemeClr val="lt1"/>
                </a:solid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https://aclanthology.org/2020.acl-main.350.pdf</a:t>
            </a:r>
            <a:r>
              <a:rPr lang="en" sz="900" dirty="0">
                <a:solidFill>
                  <a:schemeClr val="lt1"/>
                </a:solidFill>
                <a:latin typeface="Montserrat"/>
                <a:ea typeface="Montserrat"/>
                <a:cs typeface="Montserrat"/>
                <a:sym typeface="Montserrat"/>
              </a:rPr>
              <a:t> (1 Oct. 2022).</a:t>
            </a:r>
            <a:endParaRPr sz="900"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en" sz="900" dirty="0">
                <a:solidFill>
                  <a:schemeClr val="lt1"/>
                </a:solidFill>
                <a:latin typeface="Montserrat"/>
                <a:ea typeface="Montserrat"/>
                <a:cs typeface="Montserrat"/>
                <a:sym typeface="Montserrat"/>
              </a:rPr>
              <a:t>[7] Turner, Eric; Cheng, Peter; </a:t>
            </a:r>
            <a:r>
              <a:rPr lang="en" sz="900" dirty="0" err="1">
                <a:solidFill>
                  <a:schemeClr val="lt1"/>
                </a:solidFill>
                <a:latin typeface="Montserrat"/>
                <a:ea typeface="Montserrat"/>
                <a:cs typeface="Montserrat"/>
                <a:sym typeface="Montserrat"/>
              </a:rPr>
              <a:t>Zakhor</a:t>
            </a:r>
            <a:r>
              <a:rPr lang="en" sz="900" dirty="0">
                <a:solidFill>
                  <a:schemeClr val="lt1"/>
                </a:solidFill>
                <a:latin typeface="Montserrat"/>
                <a:ea typeface="Montserrat"/>
                <a:cs typeface="Montserrat"/>
                <a:sym typeface="Montserrat"/>
              </a:rPr>
              <a:t>, </a:t>
            </a:r>
            <a:r>
              <a:rPr lang="en" sz="900" dirty="0" err="1">
                <a:solidFill>
                  <a:schemeClr val="lt1"/>
                </a:solidFill>
                <a:latin typeface="Montserrat"/>
                <a:ea typeface="Montserrat"/>
                <a:cs typeface="Montserrat"/>
                <a:sym typeface="Montserrat"/>
              </a:rPr>
              <a:t>Avideh</a:t>
            </a:r>
            <a:r>
              <a:rPr lang="en" sz="900" dirty="0">
                <a:solidFill>
                  <a:schemeClr val="lt1"/>
                </a:solidFill>
                <a:latin typeface="Montserrat"/>
                <a:ea typeface="Montserrat"/>
                <a:cs typeface="Montserrat"/>
                <a:sym typeface="Montserrat"/>
              </a:rPr>
              <a:t>; “Fast, Automated, Scalable Generation of Textured 3D Models of Indoor Environments” (IEEE, 2015), </a:t>
            </a:r>
            <a:r>
              <a:rPr lang="en" sz="900" u="sng" dirty="0">
                <a:solidFill>
                  <a:schemeClr val="lt1"/>
                </a:solidFill>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https://ieeexplore.ieee.org/abstract/document/6985553</a:t>
            </a:r>
            <a:r>
              <a:rPr lang="en" sz="900" dirty="0">
                <a:solidFill>
                  <a:schemeClr val="lt1"/>
                </a:solidFill>
                <a:latin typeface="Montserrat"/>
                <a:ea typeface="Montserrat"/>
                <a:cs typeface="Montserrat"/>
                <a:sym typeface="Montserrat"/>
              </a:rPr>
              <a:t> (2 Oct. 2022).</a:t>
            </a:r>
            <a:endParaRPr sz="900"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en" sz="900" dirty="0">
                <a:solidFill>
                  <a:schemeClr val="lt1"/>
                </a:solidFill>
                <a:latin typeface="Montserrat"/>
                <a:ea typeface="Montserrat"/>
                <a:cs typeface="Montserrat"/>
                <a:sym typeface="Montserrat"/>
              </a:rPr>
              <a:t>[8] </a:t>
            </a:r>
            <a:r>
              <a:rPr lang="en" sz="900" dirty="0" err="1">
                <a:solidFill>
                  <a:schemeClr val="lt1"/>
                </a:solidFill>
                <a:latin typeface="Montserrat"/>
                <a:ea typeface="Montserrat"/>
                <a:cs typeface="Montserrat"/>
                <a:sym typeface="Montserrat"/>
              </a:rPr>
              <a:t>Yakar</a:t>
            </a:r>
            <a:r>
              <a:rPr lang="en" sz="900" dirty="0">
                <a:solidFill>
                  <a:schemeClr val="lt1"/>
                </a:solidFill>
                <a:latin typeface="Montserrat"/>
                <a:ea typeface="Montserrat"/>
                <a:cs typeface="Montserrat"/>
                <a:sym typeface="Montserrat"/>
              </a:rPr>
              <a:t>, M.; Yilmaz, H. M.; </a:t>
            </a:r>
            <a:r>
              <a:rPr lang="en" sz="900" dirty="0" err="1">
                <a:solidFill>
                  <a:schemeClr val="lt1"/>
                </a:solidFill>
                <a:latin typeface="Montserrat"/>
                <a:ea typeface="Montserrat"/>
                <a:cs typeface="Montserrat"/>
                <a:sym typeface="Montserrat"/>
              </a:rPr>
              <a:t>Mutluoglu</a:t>
            </a:r>
            <a:r>
              <a:rPr lang="en" sz="900" dirty="0">
                <a:solidFill>
                  <a:schemeClr val="lt1"/>
                </a:solidFill>
                <a:latin typeface="Montserrat"/>
                <a:ea typeface="Montserrat"/>
                <a:cs typeface="Montserrat"/>
                <a:sym typeface="Montserrat"/>
              </a:rPr>
              <a:t>, O.; “Close Range Photogrammetry and Robotic Total Station in Volume Calculation” (ISSN, 2010), </a:t>
            </a:r>
            <a:r>
              <a:rPr lang="en" sz="900" u="sng" dirty="0">
                <a:solidFill>
                  <a:schemeClr val="lt1"/>
                </a:solidFill>
                <a:latin typeface="Montserrat"/>
                <a:ea typeface="Montserrat"/>
                <a:cs typeface="Montserrat"/>
                <a:sym typeface="Montserrat"/>
                <a:hlinkClick r:id="rId10">
                  <a:extLst>
                    <a:ext uri="{A12FA001-AC4F-418D-AE19-62706E023703}">
                      <ahyp:hlinkClr xmlns:ahyp="http://schemas.microsoft.com/office/drawing/2018/hyperlinkcolor" val="tx"/>
                    </a:ext>
                  </a:extLst>
                </a:hlinkClick>
              </a:rPr>
              <a:t>https://citeseerx.ist.psu.edu/viewdoc/download?doi=10.1.1.800.1538&amp;rep=rep1&amp;type=pdf</a:t>
            </a:r>
            <a:r>
              <a:rPr lang="en" sz="900" dirty="0">
                <a:solidFill>
                  <a:schemeClr val="lt1"/>
                </a:solidFill>
                <a:latin typeface="Montserrat"/>
                <a:ea typeface="Montserrat"/>
                <a:cs typeface="Montserrat"/>
                <a:sym typeface="Montserrat"/>
              </a:rPr>
              <a:t> (2 Oct. 2022).</a:t>
            </a:r>
            <a:endParaRPr sz="900"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en-US" sz="900" dirty="0">
                <a:solidFill>
                  <a:schemeClr val="lt1"/>
                </a:solidFill>
                <a:latin typeface="Montserrat"/>
                <a:ea typeface="Montserrat"/>
                <a:cs typeface="Montserrat"/>
                <a:sym typeface="Montserrat"/>
              </a:rPr>
              <a:t>[9] Gu, </a:t>
            </a:r>
            <a:r>
              <a:rPr lang="en-US" sz="900" dirty="0" err="1">
                <a:solidFill>
                  <a:schemeClr val="lt1"/>
                </a:solidFill>
                <a:latin typeface="Montserrat"/>
                <a:ea typeface="Montserrat"/>
                <a:cs typeface="Montserrat"/>
                <a:sym typeface="Montserrat"/>
              </a:rPr>
              <a:t>Xinxing</a:t>
            </a:r>
            <a:r>
              <a:rPr lang="en-US" sz="900" dirty="0">
                <a:solidFill>
                  <a:schemeClr val="lt1"/>
                </a:solidFill>
                <a:latin typeface="Montserrat"/>
                <a:ea typeface="Montserrat"/>
                <a:cs typeface="Montserrat"/>
                <a:sym typeface="Montserrat"/>
              </a:rPr>
              <a:t>, “Google </a:t>
            </a:r>
            <a:r>
              <a:rPr lang="en-US" sz="900" dirty="0" err="1">
                <a:solidFill>
                  <a:schemeClr val="lt1"/>
                </a:solidFill>
                <a:latin typeface="Montserrat"/>
                <a:ea typeface="Montserrat"/>
                <a:cs typeface="Montserrat"/>
                <a:sym typeface="Montserrat"/>
              </a:rPr>
              <a:t>Translate’s</a:t>
            </a:r>
            <a:r>
              <a:rPr lang="en-US" sz="900" dirty="0">
                <a:solidFill>
                  <a:schemeClr val="lt1"/>
                </a:solidFill>
                <a:latin typeface="Montserrat"/>
                <a:ea typeface="Montserrat"/>
                <a:cs typeface="Montserrat"/>
                <a:sym typeface="Montserrat"/>
              </a:rPr>
              <a:t> Instant Camera Translation gets an Upgrade” (Google, 2019), </a:t>
            </a:r>
            <a:r>
              <a:rPr lang="en-US" sz="900" u="sng" dirty="0">
                <a:solidFill>
                  <a:schemeClr val="lt1"/>
                </a:solidFill>
                <a:latin typeface="Montserrat"/>
                <a:ea typeface="Montserrat"/>
                <a:cs typeface="Montserrat"/>
                <a:sym typeface="Montserrat"/>
                <a:hlinkClick r:id="rId11">
                  <a:extLst>
                    <a:ext uri="{A12FA001-AC4F-418D-AE19-62706E023703}">
                      <ahyp:hlinkClr xmlns:ahyp="http://schemas.microsoft.com/office/drawing/2018/hyperlinkcolor" val="tx"/>
                    </a:ext>
                  </a:extLst>
                </a:hlinkClick>
              </a:rPr>
              <a:t>https://blog.google/products/translate/google-translates-instant-camera-translation-gets-upgrade/</a:t>
            </a:r>
            <a:r>
              <a:rPr lang="en-US" sz="900" dirty="0">
                <a:solidFill>
                  <a:schemeClr val="lt1"/>
                </a:solidFill>
                <a:latin typeface="Montserrat"/>
                <a:ea typeface="Montserrat"/>
                <a:cs typeface="Montserrat"/>
                <a:sym typeface="Montserrat"/>
              </a:rPr>
              <a:t> (2 Oct. 2022).</a:t>
            </a:r>
          </a:p>
          <a:p>
            <a:pPr marL="0" lvl="0" indent="0" algn="l" rtl="0">
              <a:spcBef>
                <a:spcPts val="0"/>
              </a:spcBef>
              <a:spcAft>
                <a:spcPts val="0"/>
              </a:spcAft>
              <a:buNone/>
            </a:pPr>
            <a:r>
              <a:rPr lang="en-US" sz="900" dirty="0">
                <a:solidFill>
                  <a:schemeClr val="lt1"/>
                </a:solidFill>
                <a:latin typeface="Montserrat"/>
                <a:ea typeface="Montserrat"/>
                <a:cs typeface="Montserrat"/>
                <a:sym typeface="Montserrat"/>
              </a:rPr>
              <a:t>[10] Mains, Margaret </a:t>
            </a:r>
            <a:r>
              <a:rPr lang="en-US" sz="900" dirty="0" err="1">
                <a:solidFill>
                  <a:schemeClr val="lt1"/>
                </a:solidFill>
                <a:latin typeface="Montserrat"/>
                <a:ea typeface="Montserrat"/>
                <a:cs typeface="Montserrat"/>
                <a:sym typeface="Montserrat"/>
              </a:rPr>
              <a:t>Gradwell</a:t>
            </a:r>
            <a:r>
              <a:rPr lang="en-US" sz="900" dirty="0">
                <a:solidFill>
                  <a:schemeClr val="lt1"/>
                </a:solidFill>
                <a:latin typeface="Montserrat"/>
                <a:ea typeface="Montserrat"/>
                <a:cs typeface="Montserrat"/>
                <a:sym typeface="Montserrat"/>
              </a:rPr>
              <a:t>, “The Effects of Learning a Programming Language on Logical Thinking Skills” (UMI, 1997), </a:t>
            </a:r>
            <a:r>
              <a:rPr lang="en-US" sz="900" u="sng" dirty="0">
                <a:solidFill>
                  <a:schemeClr val="lt1"/>
                </a:solidFill>
                <a:latin typeface="Montserrat"/>
                <a:ea typeface="Montserrat"/>
                <a:cs typeface="Montserrat"/>
                <a:sym typeface="Montserrat"/>
                <a:hlinkClick r:id="rId12">
                  <a:extLst>
                    <a:ext uri="{A12FA001-AC4F-418D-AE19-62706E023703}">
                      <ahyp:hlinkClr xmlns:ahyp="http://schemas.microsoft.com/office/drawing/2018/hyperlinkcolor" val="tx"/>
                    </a:ext>
                  </a:extLst>
                </a:hlinkClick>
              </a:rPr>
              <a:t>https://www.proquest.com/docview/304403122?pq-origsite=gscholar&amp;fromopenview=true</a:t>
            </a:r>
            <a:r>
              <a:rPr lang="en-US" sz="900" dirty="0">
                <a:solidFill>
                  <a:schemeClr val="lt1"/>
                </a:solidFill>
                <a:latin typeface="Montserrat"/>
                <a:ea typeface="Montserrat"/>
                <a:cs typeface="Montserrat"/>
                <a:sym typeface="Montserrat"/>
              </a:rPr>
              <a:t> (3 Oct. 2022).</a:t>
            </a:r>
          </a:p>
          <a:p>
            <a:pPr marL="0" lvl="0" indent="0" algn="l" rtl="0">
              <a:spcBef>
                <a:spcPts val="0"/>
              </a:spcBef>
              <a:spcAft>
                <a:spcPts val="0"/>
              </a:spcAft>
              <a:buNone/>
            </a:pPr>
            <a:r>
              <a:rPr lang="en-US" sz="900" dirty="0">
                <a:solidFill>
                  <a:schemeClr val="lt1"/>
                </a:solidFill>
                <a:latin typeface="Montserrat"/>
                <a:ea typeface="Montserrat"/>
                <a:cs typeface="Montserrat"/>
                <a:sym typeface="Montserrat"/>
              </a:rPr>
              <a:t>[11] Winawer, Jonathan; </a:t>
            </a:r>
            <a:r>
              <a:rPr lang="en-US" sz="900" dirty="0" err="1">
                <a:solidFill>
                  <a:schemeClr val="lt1"/>
                </a:solidFill>
                <a:latin typeface="Montserrat"/>
                <a:ea typeface="Montserrat"/>
                <a:cs typeface="Montserrat"/>
                <a:sym typeface="Montserrat"/>
              </a:rPr>
              <a:t>Witthoft</a:t>
            </a:r>
            <a:r>
              <a:rPr lang="en-US" sz="900" dirty="0">
                <a:solidFill>
                  <a:schemeClr val="lt1"/>
                </a:solidFill>
                <a:latin typeface="Montserrat"/>
                <a:ea typeface="Montserrat"/>
                <a:cs typeface="Montserrat"/>
                <a:sym typeface="Montserrat"/>
              </a:rPr>
              <a:t>, Nathan; Frank, Michael C.; et al.; “Russian Blues Reveal Effects of Language on Color Discrimination” (PNAS, 2007), </a:t>
            </a:r>
            <a:r>
              <a:rPr lang="en-US" sz="900" u="sng" dirty="0">
                <a:solidFill>
                  <a:schemeClr val="lt1"/>
                </a:solidFill>
                <a:latin typeface="Montserrat"/>
                <a:ea typeface="Montserrat"/>
                <a:cs typeface="Montserrat"/>
                <a:sym typeface="Montserrat"/>
                <a:hlinkClick r:id="rId13">
                  <a:extLst>
                    <a:ext uri="{A12FA001-AC4F-418D-AE19-62706E023703}">
                      <ahyp:hlinkClr xmlns:ahyp="http://schemas.microsoft.com/office/drawing/2018/hyperlinkcolor" val="tx"/>
                    </a:ext>
                  </a:extLst>
                </a:hlinkClick>
              </a:rPr>
              <a:t>https://www.pnas.org/doi/abs/10.1073/pnas.0701644104</a:t>
            </a:r>
            <a:r>
              <a:rPr lang="en-US" sz="900" dirty="0">
                <a:solidFill>
                  <a:schemeClr val="lt1"/>
                </a:solidFill>
                <a:latin typeface="Montserrat"/>
                <a:ea typeface="Montserrat"/>
                <a:cs typeface="Montserrat"/>
                <a:sym typeface="Montserrat"/>
              </a:rPr>
              <a:t> (2 Oct. 2022).</a:t>
            </a:r>
          </a:p>
          <a:p>
            <a:pPr marL="0" lvl="0" indent="0" algn="l" rtl="0">
              <a:spcBef>
                <a:spcPts val="0"/>
              </a:spcBef>
              <a:spcAft>
                <a:spcPts val="0"/>
              </a:spcAft>
              <a:buNone/>
            </a:pPr>
            <a:r>
              <a:rPr lang="en-US" sz="900" dirty="0">
                <a:solidFill>
                  <a:schemeClr val="lt1"/>
                </a:solidFill>
                <a:latin typeface="Montserrat"/>
                <a:ea typeface="Montserrat"/>
                <a:cs typeface="Montserrat"/>
                <a:sym typeface="Montserrat"/>
              </a:rPr>
              <a:t>[12] </a:t>
            </a:r>
            <a:r>
              <a:rPr lang="en-US" sz="900" dirty="0" err="1">
                <a:solidFill>
                  <a:schemeClr val="lt1"/>
                </a:solidFill>
                <a:latin typeface="Montserrat"/>
                <a:ea typeface="Montserrat"/>
                <a:cs typeface="Montserrat"/>
                <a:sym typeface="Montserrat"/>
              </a:rPr>
              <a:t>Weiler</a:t>
            </a:r>
            <a:r>
              <a:rPr lang="en-US" sz="900" dirty="0">
                <a:solidFill>
                  <a:schemeClr val="lt1"/>
                </a:solidFill>
                <a:latin typeface="Montserrat"/>
                <a:ea typeface="Montserrat"/>
                <a:cs typeface="Montserrat"/>
                <a:sym typeface="Montserrat"/>
              </a:rPr>
              <a:t>, Nicholas, “Speaking a Second Language May Change How You See the World” (</a:t>
            </a:r>
            <a:r>
              <a:rPr lang="en-US" sz="900" dirty="0" err="1">
                <a:solidFill>
                  <a:schemeClr val="lt1"/>
                </a:solidFill>
                <a:latin typeface="Montserrat"/>
                <a:ea typeface="Montserrat"/>
                <a:cs typeface="Montserrat"/>
                <a:sym typeface="Montserrat"/>
              </a:rPr>
              <a:t>Science.org</a:t>
            </a:r>
            <a:r>
              <a:rPr lang="en-US" sz="900" dirty="0">
                <a:solidFill>
                  <a:schemeClr val="lt1"/>
                </a:solidFill>
                <a:latin typeface="Montserrat"/>
                <a:ea typeface="Montserrat"/>
                <a:cs typeface="Montserrat"/>
                <a:sym typeface="Montserrat"/>
              </a:rPr>
              <a:t>, 2015), </a:t>
            </a:r>
            <a:r>
              <a:rPr lang="en-US" sz="900" u="sng" dirty="0">
                <a:solidFill>
                  <a:schemeClr val="lt1"/>
                </a:solidFill>
                <a:latin typeface="Montserrat"/>
                <a:ea typeface="Montserrat"/>
                <a:cs typeface="Montserrat"/>
                <a:sym typeface="Montserrat"/>
                <a:hlinkClick r:id="rId14">
                  <a:extLst>
                    <a:ext uri="{A12FA001-AC4F-418D-AE19-62706E023703}">
                      <ahyp:hlinkClr xmlns:ahyp="http://schemas.microsoft.com/office/drawing/2018/hyperlinkcolor" val="tx"/>
                    </a:ext>
                  </a:extLst>
                </a:hlinkClick>
              </a:rPr>
              <a:t>https://www.science.org/content/article/speaking-second-language-may-change-how-you-see-world#:~:text=Speakers%20of%20the%20two%20languages,thinking%20can%20be%20more%20flexible</a:t>
            </a:r>
            <a:r>
              <a:rPr lang="en-US" sz="900" dirty="0">
                <a:solidFill>
                  <a:schemeClr val="lt1"/>
                </a:solidFill>
                <a:latin typeface="Montserrat"/>
                <a:ea typeface="Montserrat"/>
                <a:cs typeface="Montserrat"/>
                <a:sym typeface="Montserrat"/>
              </a:rPr>
              <a:t> (2 Oct. 2022).</a:t>
            </a:r>
          </a:p>
          <a:p>
            <a:pPr marL="0" lvl="0" indent="0" algn="l" rtl="0">
              <a:spcBef>
                <a:spcPts val="0"/>
              </a:spcBef>
              <a:spcAft>
                <a:spcPts val="0"/>
              </a:spcAft>
              <a:buNone/>
            </a:pPr>
            <a:r>
              <a:rPr lang="en-US" sz="900" dirty="0">
                <a:solidFill>
                  <a:schemeClr val="lt1"/>
                </a:solidFill>
                <a:latin typeface="Montserrat"/>
                <a:ea typeface="Montserrat"/>
                <a:cs typeface="Montserrat"/>
                <a:sym typeface="Montserrat"/>
              </a:rPr>
              <a:t>[13]Boroditsky, Lera, “How Does Our Language Shape the Way We Think?” (EDGE, 2009), </a:t>
            </a:r>
            <a:r>
              <a:rPr lang="en-US" sz="900" u="sng" dirty="0">
                <a:solidFill>
                  <a:schemeClr val="lt1"/>
                </a:solidFill>
                <a:latin typeface="Montserrat"/>
                <a:ea typeface="Montserrat"/>
                <a:cs typeface="Montserrat"/>
                <a:sym typeface="Montserrat"/>
                <a:hlinkClick r:id="rId15">
                  <a:extLst>
                    <a:ext uri="{A12FA001-AC4F-418D-AE19-62706E023703}">
                      <ahyp:hlinkClr xmlns:ahyp="http://schemas.microsoft.com/office/drawing/2018/hyperlinkcolor" val="tx"/>
                    </a:ext>
                  </a:extLst>
                </a:hlinkClick>
              </a:rPr>
              <a:t>https://my.uopeople.edu/pluginfile.php/57436/mod_book/chapter/38890/BUS2207U4Text1.pdf</a:t>
            </a:r>
            <a:r>
              <a:rPr lang="en-US" sz="900" dirty="0">
                <a:solidFill>
                  <a:schemeClr val="lt1"/>
                </a:solidFill>
                <a:latin typeface="Montserrat"/>
                <a:ea typeface="Montserrat"/>
                <a:cs typeface="Montserrat"/>
                <a:sym typeface="Montserrat"/>
              </a:rPr>
              <a:t> (2 Oct. 2022).</a:t>
            </a:r>
          </a:p>
          <a:p>
            <a:pPr marL="0" lvl="0" indent="0" algn="l" rtl="0">
              <a:spcBef>
                <a:spcPts val="0"/>
              </a:spcBef>
              <a:spcAft>
                <a:spcPts val="0"/>
              </a:spcAft>
              <a:buNone/>
            </a:pPr>
            <a:r>
              <a:rPr lang="en-US" sz="900" dirty="0">
                <a:solidFill>
                  <a:schemeClr val="lt1"/>
                </a:solidFill>
                <a:latin typeface="Montserrat"/>
                <a:ea typeface="Montserrat"/>
                <a:cs typeface="Montserrat"/>
                <a:sym typeface="Montserrat"/>
              </a:rPr>
              <a:t>[14] </a:t>
            </a:r>
            <a:r>
              <a:rPr lang="en-US" sz="900" dirty="0" err="1">
                <a:solidFill>
                  <a:schemeClr val="lt1"/>
                </a:solidFill>
                <a:latin typeface="Montserrat"/>
                <a:ea typeface="Montserrat"/>
                <a:cs typeface="Montserrat"/>
                <a:sym typeface="Montserrat"/>
              </a:rPr>
              <a:t>Birner</a:t>
            </a:r>
            <a:r>
              <a:rPr lang="en-US" sz="900" dirty="0">
                <a:solidFill>
                  <a:schemeClr val="lt1"/>
                </a:solidFill>
                <a:latin typeface="Montserrat"/>
                <a:ea typeface="Montserrat"/>
                <a:cs typeface="Montserrat"/>
                <a:sym typeface="Montserrat"/>
              </a:rPr>
              <a:t>, Betty; “Does the Language I Speak Influence the Way I Think?” (Linguistic Society of America, 1999), </a:t>
            </a:r>
            <a:r>
              <a:rPr lang="en-US" sz="900" u="sng" dirty="0">
                <a:solidFill>
                  <a:schemeClr val="lt1"/>
                </a:solidFill>
                <a:latin typeface="Montserrat"/>
                <a:ea typeface="Montserrat"/>
                <a:cs typeface="Montserrat"/>
                <a:sym typeface="Montserrat"/>
                <a:hlinkClick r:id="rId16">
                  <a:extLst>
                    <a:ext uri="{A12FA001-AC4F-418D-AE19-62706E023703}">
                      <ahyp:hlinkClr xmlns:ahyp="http://schemas.microsoft.com/office/drawing/2018/hyperlinkcolor" val="tx"/>
                    </a:ext>
                  </a:extLst>
                </a:hlinkClick>
              </a:rPr>
              <a:t>https://files.eric.ed.gov/fulltext/ED426605.pdf</a:t>
            </a:r>
            <a:r>
              <a:rPr lang="en-US" sz="900" dirty="0">
                <a:solidFill>
                  <a:schemeClr val="lt1"/>
                </a:solidFill>
                <a:latin typeface="Montserrat"/>
                <a:ea typeface="Montserrat"/>
                <a:cs typeface="Montserrat"/>
                <a:sym typeface="Montserrat"/>
              </a:rPr>
              <a:t> (2 Oct.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0">
          <a:extLst>
            <a:ext uri="{FF2B5EF4-FFF2-40B4-BE49-F238E27FC236}">
              <a16:creationId xmlns:a16="http://schemas.microsoft.com/office/drawing/2014/main" id="{804C78AF-B3B9-91CB-D796-8B86D8654058}"/>
            </a:ext>
          </a:extLst>
        </p:cNvPr>
        <p:cNvGrpSpPr/>
        <p:nvPr/>
      </p:nvGrpSpPr>
      <p:grpSpPr>
        <a:xfrm>
          <a:off x="0" y="0"/>
          <a:ext cx="0" cy="0"/>
          <a:chOff x="0" y="0"/>
          <a:chExt cx="0" cy="0"/>
        </a:xfrm>
      </p:grpSpPr>
      <p:sp>
        <p:nvSpPr>
          <p:cNvPr id="471" name="Google Shape;471;p94">
            <a:extLst>
              <a:ext uri="{FF2B5EF4-FFF2-40B4-BE49-F238E27FC236}">
                <a16:creationId xmlns:a16="http://schemas.microsoft.com/office/drawing/2014/main" id="{2AF3D1CE-D094-5F79-B2C2-79E41933CBEA}"/>
              </a:ext>
            </a:extLst>
          </p:cNvPr>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REFERENCES:</a:t>
            </a:r>
            <a:endParaRPr/>
          </a:p>
        </p:txBody>
      </p:sp>
      <p:cxnSp>
        <p:nvCxnSpPr>
          <p:cNvPr id="472" name="Google Shape;472;p94">
            <a:extLst>
              <a:ext uri="{FF2B5EF4-FFF2-40B4-BE49-F238E27FC236}">
                <a16:creationId xmlns:a16="http://schemas.microsoft.com/office/drawing/2014/main" id="{DD41DA15-7308-3DDA-5EE7-1CC881942F62}"/>
              </a:ext>
            </a:extLst>
          </p:cNvPr>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473" name="Google Shape;473;p94">
            <a:extLst>
              <a:ext uri="{FF2B5EF4-FFF2-40B4-BE49-F238E27FC236}">
                <a16:creationId xmlns:a16="http://schemas.microsoft.com/office/drawing/2014/main" id="{7FD9DA4C-5C47-CB3F-D534-ACA014602959}"/>
              </a:ext>
            </a:extLst>
          </p:cNvPr>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12</a:t>
            </a:r>
            <a:endParaRPr>
              <a:solidFill>
                <a:schemeClr val="lt1"/>
              </a:solidFill>
              <a:latin typeface="Montserrat"/>
              <a:ea typeface="Montserrat"/>
              <a:cs typeface="Montserrat"/>
              <a:sym typeface="Montserrat"/>
            </a:endParaRPr>
          </a:p>
        </p:txBody>
      </p:sp>
      <p:sp>
        <p:nvSpPr>
          <p:cNvPr id="474" name="Google Shape;474;p94">
            <a:extLst>
              <a:ext uri="{FF2B5EF4-FFF2-40B4-BE49-F238E27FC236}">
                <a16:creationId xmlns:a16="http://schemas.microsoft.com/office/drawing/2014/main" id="{8EC316F0-8316-D53E-B587-B5E3E4C29838}"/>
              </a:ext>
            </a:extLst>
          </p:cNvPr>
          <p:cNvSpPr txBox="1"/>
          <p:nvPr/>
        </p:nvSpPr>
        <p:spPr>
          <a:xfrm>
            <a:off x="0" y="856735"/>
            <a:ext cx="9144000" cy="4286765"/>
          </a:xfrm>
          <a:prstGeom prst="rect">
            <a:avLst/>
          </a:prstGeom>
          <a:noFill/>
          <a:ln>
            <a:noFill/>
          </a:ln>
        </p:spPr>
        <p:txBody>
          <a:bodyPr spcFirstLastPara="1" wrap="square" lIns="91440" tIns="91425" rIns="91425" bIns="91425" anchor="t" anchorCtr="0">
            <a:normAutofit fontScale="92500" lnSpcReduction="20000"/>
          </a:bodyPr>
          <a:lstStyle/>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[15]Boroditsky, Lera, “Does Language Shape Thought?: Mandarin and English Speakers’ Conceptions of Time” (Cognitive Psychology, 2001), </a:t>
            </a:r>
            <a:r>
              <a:rPr lang="en-US" sz="1100" u="sng" dirty="0">
                <a:solidFill>
                  <a:schemeClr val="lt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https://www.sciencedirect.com/science/article/pii/S0010028501907480</a:t>
            </a:r>
            <a:r>
              <a:rPr lang="en-US" sz="1100" dirty="0">
                <a:solidFill>
                  <a:schemeClr val="lt1"/>
                </a:solidFill>
                <a:latin typeface="Montserrat"/>
                <a:ea typeface="Montserrat"/>
                <a:cs typeface="Montserrat"/>
                <a:sym typeface="Montserrat"/>
              </a:rPr>
              <a:t> (3 Oct.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[16] Hussein, Basel, “The Sapir-Whorf Hypothesis Today” (University of Jordan, 2012), </a:t>
            </a:r>
            <a:r>
              <a:rPr lang="en-US" sz="1100" u="sng" dirty="0">
                <a:solidFill>
                  <a:schemeClr val="lt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https://www.academypublication.com/issues/past/tpls/vol02/03/30.pdf</a:t>
            </a:r>
            <a:r>
              <a:rPr lang="en-US" sz="1100" dirty="0">
                <a:solidFill>
                  <a:schemeClr val="lt1"/>
                </a:solidFill>
                <a:latin typeface="Montserrat"/>
                <a:ea typeface="Montserrat"/>
                <a:cs typeface="Montserrat"/>
                <a:sym typeface="Montserrat"/>
              </a:rPr>
              <a:t> (30 Sept.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[17] </a:t>
            </a:r>
            <a:r>
              <a:rPr lang="en-US" sz="1100" dirty="0" err="1">
                <a:solidFill>
                  <a:schemeClr val="lt1"/>
                </a:solidFill>
                <a:latin typeface="Montserrat"/>
                <a:ea typeface="Montserrat"/>
                <a:cs typeface="Montserrat"/>
                <a:sym typeface="Montserrat"/>
              </a:rPr>
              <a:t>Perlovsky</a:t>
            </a:r>
            <a:r>
              <a:rPr lang="en-US" sz="1100" dirty="0">
                <a:solidFill>
                  <a:schemeClr val="lt1"/>
                </a:solidFill>
                <a:latin typeface="Montserrat"/>
                <a:ea typeface="Montserrat"/>
                <a:cs typeface="Montserrat"/>
                <a:sym typeface="Montserrat"/>
              </a:rPr>
              <a:t>, Leonid, “Language and Emotions: Emotional Sapir–Whorf hypothesis” (Neural Networks, 2009), </a:t>
            </a:r>
            <a:r>
              <a:rPr lang="en-US" sz="1100" u="sng" dirty="0">
                <a:solidFill>
                  <a:schemeClr val="lt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https://doi.org/10.1016/j.neunet.2009.06.034</a:t>
            </a:r>
            <a:r>
              <a:rPr lang="en-US" sz="1100" dirty="0">
                <a:solidFill>
                  <a:schemeClr val="lt1"/>
                </a:solidFill>
                <a:latin typeface="Montserrat"/>
                <a:ea typeface="Montserrat"/>
                <a:cs typeface="Montserrat"/>
                <a:sym typeface="Montserrat"/>
              </a:rPr>
              <a:t>, (3 Oct.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[18] Fortune, Tara and Diane </a:t>
            </a:r>
            <a:r>
              <a:rPr lang="en-US" sz="1100" dirty="0" err="1">
                <a:solidFill>
                  <a:schemeClr val="lt1"/>
                </a:solidFill>
                <a:latin typeface="Montserrat"/>
                <a:ea typeface="Montserrat"/>
                <a:cs typeface="Montserrat"/>
                <a:sym typeface="Montserrat"/>
              </a:rPr>
              <a:t>Tedick</a:t>
            </a:r>
            <a:r>
              <a:rPr lang="en-US" sz="1100" dirty="0">
                <a:solidFill>
                  <a:schemeClr val="lt1"/>
                </a:solidFill>
                <a:latin typeface="Montserrat"/>
                <a:ea typeface="Montserrat"/>
                <a:cs typeface="Montserrat"/>
                <a:sym typeface="Montserrat"/>
              </a:rPr>
              <a:t>, “What Parents Want To Know about Foreign Language Immersion Programs” (ERIC, 2003), </a:t>
            </a:r>
            <a:r>
              <a:rPr lang="en-US" sz="1100" u="sng" dirty="0">
                <a:solidFill>
                  <a:schemeClr val="lt1"/>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https://eric.ed.gov/?id=ED482493</a:t>
            </a:r>
            <a:r>
              <a:rPr lang="en-US" sz="1100" dirty="0">
                <a:solidFill>
                  <a:schemeClr val="lt1"/>
                </a:solidFill>
                <a:latin typeface="Montserrat"/>
                <a:ea typeface="Montserrat"/>
                <a:cs typeface="Montserrat"/>
                <a:sym typeface="Montserrat"/>
              </a:rPr>
              <a:t>, (30 Sept.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[19] Tan, Lin et al, “Language Affects Patterns of Brain Activation Associated with Perceptual Decision” (Proc </a:t>
            </a:r>
            <a:r>
              <a:rPr lang="en-US" sz="1100" dirty="0" err="1">
                <a:solidFill>
                  <a:schemeClr val="lt1"/>
                </a:solidFill>
                <a:latin typeface="Montserrat"/>
                <a:ea typeface="Montserrat"/>
                <a:cs typeface="Montserrat"/>
                <a:sym typeface="Montserrat"/>
              </a:rPr>
              <a:t>Nat’l</a:t>
            </a:r>
            <a:r>
              <a:rPr lang="en-US" sz="1100" dirty="0">
                <a:solidFill>
                  <a:schemeClr val="lt1"/>
                </a:solidFill>
                <a:latin typeface="Montserrat"/>
                <a:ea typeface="Montserrat"/>
                <a:cs typeface="Montserrat"/>
                <a:sym typeface="Montserrat"/>
              </a:rPr>
              <a:t> Acad. Sci. USA, 2008), </a:t>
            </a:r>
            <a:r>
              <a:rPr lang="en-US" sz="1100" u="sng" dirty="0">
                <a:solidFill>
                  <a:schemeClr val="lt1"/>
                </a:solid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https://www.pnas.org/doi/10.1073/pnas.0800055105</a:t>
            </a:r>
            <a:r>
              <a:rPr lang="en-US" sz="1100" dirty="0">
                <a:solidFill>
                  <a:schemeClr val="lt1"/>
                </a:solidFill>
                <a:latin typeface="Montserrat"/>
                <a:ea typeface="Montserrat"/>
                <a:cs typeface="Montserrat"/>
                <a:sym typeface="Montserrat"/>
              </a:rPr>
              <a:t>, (30 Sept.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[20] Darian-Smith, Smith; McCarty, Philip C.; “Beyond Interdisciplinarity: Developing a Global Transdisciplinary Framework” (Global and International Studies Curriculum, 2016), </a:t>
            </a:r>
            <a:r>
              <a:rPr lang="en-US" sz="1100" u="sng" dirty="0">
                <a:solidFill>
                  <a:schemeClr val="lt1"/>
                </a:solid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https://www.researchgate.net/publication/311486261_Beyond_Interdisciplinarity_Developing_a_Global_Transdisciplinary_Framework</a:t>
            </a:r>
            <a:r>
              <a:rPr lang="en-US" sz="1100" dirty="0">
                <a:solidFill>
                  <a:schemeClr val="lt1"/>
                </a:solidFill>
                <a:latin typeface="Montserrat"/>
                <a:ea typeface="Montserrat"/>
                <a:cs typeface="Montserrat"/>
                <a:sym typeface="Montserrat"/>
              </a:rPr>
              <a:t> (5 Oct.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[21] </a:t>
            </a:r>
            <a:r>
              <a:rPr lang="en-US" sz="1100" dirty="0" err="1">
                <a:solidFill>
                  <a:schemeClr val="lt1"/>
                </a:solidFill>
                <a:latin typeface="Montserrat"/>
                <a:ea typeface="Montserrat"/>
                <a:cs typeface="Montserrat"/>
                <a:sym typeface="Montserrat"/>
              </a:rPr>
              <a:t>Uhur</a:t>
            </a:r>
            <a:r>
              <a:rPr lang="en-US" sz="1100" dirty="0">
                <a:solidFill>
                  <a:schemeClr val="lt1"/>
                </a:solidFill>
                <a:latin typeface="Montserrat"/>
                <a:ea typeface="Montserrat"/>
                <a:cs typeface="Montserrat"/>
                <a:sym typeface="Montserrat"/>
              </a:rPr>
              <a:t>, Jana, “Functions of Units, Scales, and Quantitative Data: Fundamental Differences in Numerical Traceability between Sciences” (Dordrecht, 2022), </a:t>
            </a:r>
            <a:r>
              <a:rPr lang="en-US" sz="1100" u="sng" dirty="0">
                <a:solidFill>
                  <a:schemeClr val="lt1"/>
                </a:solidFill>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https://www.proquest.com/docview/2695726872/724419EE5957410APQ/6?accountid=29120</a:t>
            </a:r>
            <a:r>
              <a:rPr lang="en-US" sz="1100" dirty="0">
                <a:solidFill>
                  <a:schemeClr val="lt1"/>
                </a:solidFill>
                <a:latin typeface="Montserrat"/>
                <a:ea typeface="Montserrat"/>
                <a:cs typeface="Montserrat"/>
                <a:sym typeface="Montserrat"/>
              </a:rPr>
              <a:t> (5 Oct.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[22] Itabashi-Campbell, Rachel; </a:t>
            </a:r>
            <a:r>
              <a:rPr lang="en-US" sz="1100" dirty="0" err="1">
                <a:solidFill>
                  <a:schemeClr val="lt1"/>
                </a:solidFill>
                <a:latin typeface="Montserrat"/>
                <a:ea typeface="Montserrat"/>
                <a:cs typeface="Montserrat"/>
                <a:sym typeface="Montserrat"/>
              </a:rPr>
              <a:t>Gluesing</a:t>
            </a:r>
            <a:r>
              <a:rPr lang="en-US" sz="1100" dirty="0">
                <a:solidFill>
                  <a:schemeClr val="lt1"/>
                </a:solidFill>
                <a:latin typeface="Montserrat"/>
                <a:ea typeface="Montserrat"/>
                <a:cs typeface="Montserrat"/>
                <a:sym typeface="Montserrat"/>
              </a:rPr>
              <a:t>, Julia; Sheri, </a:t>
            </a:r>
            <a:r>
              <a:rPr lang="en-US" sz="1100" dirty="0" err="1">
                <a:solidFill>
                  <a:schemeClr val="lt1"/>
                </a:solidFill>
                <a:latin typeface="Montserrat"/>
                <a:ea typeface="Montserrat"/>
                <a:cs typeface="Montserrat"/>
                <a:sym typeface="Montserrat"/>
              </a:rPr>
              <a:t>Perelli</a:t>
            </a:r>
            <a:r>
              <a:rPr lang="en-US" sz="1100" dirty="0">
                <a:solidFill>
                  <a:schemeClr val="lt1"/>
                </a:solidFill>
                <a:latin typeface="Montserrat"/>
                <a:ea typeface="Montserrat"/>
                <a:cs typeface="Montserrat"/>
                <a:sym typeface="Montserrat"/>
              </a:rPr>
              <a:t>; “Mindfulness and Product Failure Management: An Engineering Epistemology” (Bradford, 2012), </a:t>
            </a:r>
            <a:r>
              <a:rPr lang="en-US" sz="1100" u="sng" dirty="0">
                <a:solidFill>
                  <a:schemeClr val="lt1"/>
                </a:solidFill>
                <a:latin typeface="Montserrat"/>
                <a:ea typeface="Montserrat"/>
                <a:cs typeface="Montserrat"/>
                <a:sym typeface="Montserrat"/>
                <a:hlinkClick r:id="rId10">
                  <a:extLst>
                    <a:ext uri="{A12FA001-AC4F-418D-AE19-62706E023703}">
                      <ahyp:hlinkClr xmlns:ahyp="http://schemas.microsoft.com/office/drawing/2018/hyperlinkcolor" val="tx"/>
                    </a:ext>
                  </a:extLst>
                </a:hlinkClick>
              </a:rPr>
              <a:t>https://www.proquest.com/docview/1022670295/1AFD94826B1A45AFPQ/4?accountid=29120</a:t>
            </a:r>
            <a:r>
              <a:rPr lang="en-US" sz="1100" dirty="0">
                <a:solidFill>
                  <a:schemeClr val="lt1"/>
                </a:solidFill>
                <a:latin typeface="Montserrat"/>
                <a:ea typeface="Montserrat"/>
                <a:cs typeface="Montserrat"/>
                <a:sym typeface="Montserrat"/>
              </a:rPr>
              <a:t> (1 Oct. 2022). </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[23] </a:t>
            </a:r>
            <a:r>
              <a:rPr lang="en-US" sz="1100" dirty="0" err="1">
                <a:solidFill>
                  <a:schemeClr val="lt1"/>
                </a:solidFill>
                <a:latin typeface="Montserrat"/>
                <a:ea typeface="Montserrat"/>
                <a:cs typeface="Montserrat"/>
                <a:sym typeface="Montserrat"/>
              </a:rPr>
              <a:t>Cibelli</a:t>
            </a:r>
            <a:r>
              <a:rPr lang="en-US" sz="1100" dirty="0">
                <a:solidFill>
                  <a:schemeClr val="lt1"/>
                </a:solidFill>
                <a:latin typeface="Montserrat"/>
                <a:ea typeface="Montserrat"/>
                <a:cs typeface="Montserrat"/>
                <a:sym typeface="Montserrat"/>
              </a:rPr>
              <a:t>, Emily; Xu, Yang; </a:t>
            </a:r>
            <a:r>
              <a:rPr lang="en-US" sz="1100" dirty="0" err="1">
                <a:solidFill>
                  <a:schemeClr val="lt1"/>
                </a:solidFill>
                <a:latin typeface="Montserrat"/>
                <a:ea typeface="Montserrat"/>
                <a:cs typeface="Montserrat"/>
                <a:sym typeface="Montserrat"/>
              </a:rPr>
              <a:t>Austerweil</a:t>
            </a:r>
            <a:r>
              <a:rPr lang="en-US" sz="1100" dirty="0">
                <a:solidFill>
                  <a:schemeClr val="lt1"/>
                </a:solidFill>
                <a:latin typeface="Montserrat"/>
                <a:ea typeface="Montserrat"/>
                <a:cs typeface="Montserrat"/>
                <a:sym typeface="Montserrat"/>
              </a:rPr>
              <a:t>, Joseph L.; et al.; “The Sapir-Whorf Hypothesis and Probabilistic Inference: Evidence from the Domain of Color” (</a:t>
            </a:r>
            <a:r>
              <a:rPr lang="en-US" sz="1100" dirty="0" err="1">
                <a:solidFill>
                  <a:schemeClr val="lt1"/>
                </a:solidFill>
                <a:latin typeface="Montserrat"/>
                <a:ea typeface="Montserrat"/>
                <a:cs typeface="Montserrat"/>
                <a:sym typeface="Montserrat"/>
              </a:rPr>
              <a:t>PLoS</a:t>
            </a:r>
            <a:r>
              <a:rPr lang="en-US" sz="1100" dirty="0">
                <a:solidFill>
                  <a:schemeClr val="lt1"/>
                </a:solidFill>
                <a:latin typeface="Montserrat"/>
                <a:ea typeface="Montserrat"/>
                <a:cs typeface="Montserrat"/>
                <a:sym typeface="Montserrat"/>
              </a:rPr>
              <a:t>, 2016), </a:t>
            </a:r>
            <a:r>
              <a:rPr lang="en-US" sz="1100" u="sng" dirty="0">
                <a:solidFill>
                  <a:schemeClr val="lt1"/>
                </a:solidFill>
                <a:latin typeface="Montserrat"/>
                <a:ea typeface="Montserrat"/>
                <a:cs typeface="Montserrat"/>
                <a:sym typeface="Montserrat"/>
                <a:hlinkClick r:id="rId11">
                  <a:extLst>
                    <a:ext uri="{A12FA001-AC4F-418D-AE19-62706E023703}">
                      <ahyp:hlinkClr xmlns:ahyp="http://schemas.microsoft.com/office/drawing/2018/hyperlinkcolor" val="tx"/>
                    </a:ext>
                  </a:extLst>
                </a:hlinkClick>
              </a:rPr>
              <a:t>https://www.ncbi.nlm.nih.gov/pmc/articles/PMC4951127/</a:t>
            </a:r>
            <a:r>
              <a:rPr lang="en-US" sz="1100" dirty="0">
                <a:solidFill>
                  <a:schemeClr val="lt1"/>
                </a:solidFill>
                <a:latin typeface="Montserrat"/>
                <a:ea typeface="Montserrat"/>
                <a:cs typeface="Montserrat"/>
                <a:sym typeface="Montserrat"/>
              </a:rPr>
              <a:t> (3 Oct.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[24] </a:t>
            </a:r>
            <a:r>
              <a:rPr lang="en-US" sz="1100" dirty="0" err="1">
                <a:solidFill>
                  <a:schemeClr val="lt1"/>
                </a:solidFill>
                <a:latin typeface="Montserrat"/>
                <a:ea typeface="Montserrat"/>
                <a:cs typeface="Montserrat"/>
                <a:sym typeface="Montserrat"/>
              </a:rPr>
              <a:t>Frothingham</a:t>
            </a:r>
            <a:r>
              <a:rPr lang="en-US" sz="1100" dirty="0">
                <a:solidFill>
                  <a:schemeClr val="lt1"/>
                </a:solidFill>
                <a:latin typeface="Montserrat"/>
                <a:ea typeface="Montserrat"/>
                <a:cs typeface="Montserrat"/>
                <a:sym typeface="Montserrat"/>
              </a:rPr>
              <a:t>, Mia Belle, “Sapir-Whorf Hypothesis” (</a:t>
            </a:r>
            <a:r>
              <a:rPr lang="en-US" sz="1100" dirty="0" err="1">
                <a:solidFill>
                  <a:schemeClr val="lt1"/>
                </a:solidFill>
                <a:latin typeface="Montserrat"/>
                <a:ea typeface="Montserrat"/>
                <a:cs typeface="Montserrat"/>
                <a:sym typeface="Montserrat"/>
              </a:rPr>
              <a:t>SimplyPsychology</a:t>
            </a:r>
            <a:r>
              <a:rPr lang="en-US" sz="1100" dirty="0">
                <a:solidFill>
                  <a:schemeClr val="lt1"/>
                </a:solidFill>
                <a:latin typeface="Montserrat"/>
                <a:ea typeface="Montserrat"/>
                <a:cs typeface="Montserrat"/>
                <a:sym typeface="Montserrat"/>
              </a:rPr>
              <a:t>, 2022), </a:t>
            </a:r>
            <a:r>
              <a:rPr lang="en-US" sz="1100" u="sng" dirty="0">
                <a:solidFill>
                  <a:schemeClr val="lt1"/>
                </a:solidFill>
                <a:latin typeface="Montserrat"/>
                <a:ea typeface="Montserrat"/>
                <a:cs typeface="Montserrat"/>
                <a:sym typeface="Montserrat"/>
                <a:hlinkClick r:id="rId12">
                  <a:extLst>
                    <a:ext uri="{A12FA001-AC4F-418D-AE19-62706E023703}">
                      <ahyp:hlinkClr xmlns:ahyp="http://schemas.microsoft.com/office/drawing/2018/hyperlinkcolor" val="tx"/>
                    </a:ext>
                  </a:extLst>
                </a:hlinkClick>
              </a:rPr>
              <a:t>https://www.simplypsychology.org/sapir-whorf-hypothesis.html#:~:text=The%20Sapir-Whorf%20hypothesis%20states,various%20things%20in%20other%20languages</a:t>
            </a:r>
            <a:r>
              <a:rPr lang="en-US" sz="1100" dirty="0">
                <a:solidFill>
                  <a:schemeClr val="lt1"/>
                </a:solidFill>
                <a:latin typeface="Montserrat"/>
                <a:ea typeface="Montserrat"/>
                <a:cs typeface="Montserrat"/>
                <a:sym typeface="Montserrat"/>
              </a:rPr>
              <a:t> (3 Oct.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[25] Kaufmann, Steve, “How Long Should it Take to Learn a Language?” (The Linguist, 2022), </a:t>
            </a:r>
            <a:r>
              <a:rPr lang="en-US" sz="1100" u="sng" dirty="0">
                <a:solidFill>
                  <a:schemeClr val="lt1"/>
                </a:solidFill>
                <a:latin typeface="Montserrat"/>
                <a:ea typeface="Montserrat"/>
                <a:cs typeface="Montserrat"/>
                <a:sym typeface="Montserrat"/>
                <a:hlinkClick r:id="rId13">
                  <a:extLst>
                    <a:ext uri="{A12FA001-AC4F-418D-AE19-62706E023703}">
                      <ahyp:hlinkClr xmlns:ahyp="http://schemas.microsoft.com/office/drawing/2018/hyperlinkcolor" val="tx"/>
                    </a:ext>
                  </a:extLst>
                </a:hlinkClick>
              </a:rPr>
              <a:t>https://blog.thelinguist.com/how-long-should-it-take-to-learn-a-language/#:~:text=FSI%20research%20indicates%20that%20it,for%20difficult%20languages%2072%20days</a:t>
            </a:r>
            <a:r>
              <a:rPr lang="en-US" sz="1100" dirty="0">
                <a:solidFill>
                  <a:schemeClr val="lt1"/>
                </a:solidFill>
                <a:latin typeface="Montserrat"/>
                <a:ea typeface="Montserrat"/>
                <a:cs typeface="Montserrat"/>
                <a:sym typeface="Montserrat"/>
              </a:rPr>
              <a:t>, (3 Oct.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[26] </a:t>
            </a:r>
            <a:r>
              <a:rPr lang="en-US" sz="1100" dirty="0" err="1">
                <a:solidFill>
                  <a:schemeClr val="lt1"/>
                </a:solidFill>
                <a:latin typeface="Montserrat"/>
                <a:ea typeface="Montserrat"/>
                <a:cs typeface="Montserrat"/>
                <a:sym typeface="Montserrat"/>
              </a:rPr>
              <a:t>Danilin</a:t>
            </a:r>
            <a:r>
              <a:rPr lang="en-US" sz="1100" dirty="0">
                <a:solidFill>
                  <a:schemeClr val="lt1"/>
                </a:solidFill>
                <a:latin typeface="Montserrat"/>
                <a:ea typeface="Montserrat"/>
                <a:cs typeface="Montserrat"/>
                <a:sym typeface="Montserrat"/>
              </a:rPr>
              <a:t>, Ivan V.; “Emerging Technologies and Their Impact on International Relations and Global Security” (Hoover Institution, 2018), </a:t>
            </a:r>
            <a:r>
              <a:rPr lang="en-US" sz="1100" u="sng" dirty="0">
                <a:solidFill>
                  <a:schemeClr val="lt1"/>
                </a:solidFill>
                <a:latin typeface="Montserrat"/>
                <a:ea typeface="Montserrat"/>
                <a:cs typeface="Montserrat"/>
                <a:sym typeface="Montserrat"/>
                <a:hlinkClick r:id="rId14">
                  <a:extLst>
                    <a:ext uri="{A12FA001-AC4F-418D-AE19-62706E023703}">
                      <ahyp:hlinkClr xmlns:ahyp="http://schemas.microsoft.com/office/drawing/2018/hyperlinkcolor" val="tx"/>
                    </a:ext>
                  </a:extLst>
                </a:hlinkClick>
              </a:rPr>
              <a:t>https://www.hoover.org/research/emerging-technologies-and-their-impact-international-relations-and-global-security</a:t>
            </a:r>
            <a:r>
              <a:rPr lang="en-US" sz="1100" dirty="0">
                <a:solidFill>
                  <a:schemeClr val="lt1"/>
                </a:solidFill>
                <a:latin typeface="Montserrat"/>
                <a:ea typeface="Montserrat"/>
                <a:cs typeface="Montserrat"/>
                <a:sym typeface="Montserrat"/>
              </a:rPr>
              <a:t>, (6 Oct. 2022). </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[27]. Chaudhary, </a:t>
            </a:r>
            <a:r>
              <a:rPr lang="en-US" sz="1100" dirty="0" err="1">
                <a:solidFill>
                  <a:schemeClr val="lt1"/>
                </a:solidFill>
                <a:latin typeface="Montserrat"/>
                <a:ea typeface="Montserrat"/>
                <a:cs typeface="Montserrat"/>
                <a:sym typeface="Montserrat"/>
              </a:rPr>
              <a:t>Firzooq</a:t>
            </a:r>
            <a:r>
              <a:rPr lang="en-US" sz="1100" dirty="0">
                <a:solidFill>
                  <a:schemeClr val="lt1"/>
                </a:solidFill>
                <a:latin typeface="Montserrat"/>
                <a:ea typeface="Montserrat"/>
                <a:cs typeface="Montserrat"/>
                <a:sym typeface="Montserrat"/>
              </a:rPr>
              <a:t>. “Modern Education: Purpose, Benefits, Need &amp; Challenges.” (</a:t>
            </a:r>
            <a:r>
              <a:rPr lang="en-US" sz="1100" i="1" dirty="0" err="1">
                <a:solidFill>
                  <a:schemeClr val="lt1"/>
                </a:solidFill>
                <a:latin typeface="Montserrat"/>
                <a:ea typeface="Montserrat"/>
                <a:cs typeface="Montserrat"/>
                <a:sym typeface="Montserrat"/>
              </a:rPr>
              <a:t>LearnOBots</a:t>
            </a:r>
            <a:r>
              <a:rPr lang="en-US" sz="1100" dirty="0">
                <a:solidFill>
                  <a:schemeClr val="lt1"/>
                </a:solidFill>
                <a:latin typeface="Montserrat"/>
                <a:ea typeface="Montserrat"/>
                <a:cs typeface="Montserrat"/>
                <a:sym typeface="Montserrat"/>
              </a:rPr>
              <a:t>, 8 Nov. 2021), </a:t>
            </a:r>
            <a:r>
              <a:rPr lang="en-US" sz="1100" u="sng" dirty="0">
                <a:solidFill>
                  <a:schemeClr val="lt1"/>
                </a:solidFill>
                <a:latin typeface="Montserrat"/>
                <a:ea typeface="Montserrat"/>
                <a:cs typeface="Montserrat"/>
                <a:sym typeface="Montserrat"/>
                <a:hlinkClick r:id="rId15">
                  <a:extLst>
                    <a:ext uri="{A12FA001-AC4F-418D-AE19-62706E023703}">
                      <ahyp:hlinkClr xmlns:ahyp="http://schemas.microsoft.com/office/drawing/2018/hyperlinkcolor" val="tx"/>
                    </a:ext>
                  </a:extLst>
                </a:hlinkClick>
              </a:rPr>
              <a:t>https://learnobots.com/modern-education-purpose-benefits-need-challenges/</a:t>
            </a:r>
            <a:r>
              <a:rPr lang="en-US" sz="1100" dirty="0">
                <a:solidFill>
                  <a:schemeClr val="lt1"/>
                </a:solidFill>
                <a:latin typeface="Montserrat"/>
                <a:ea typeface="Montserrat"/>
                <a:cs typeface="Montserrat"/>
                <a:sym typeface="Montserrat"/>
              </a:rPr>
              <a:t> (6 Oct.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[28] Macmillan, Palgrave. “INTERDISCIPLINARITY IN THE SOCIAL SCIENCES.” </a:t>
            </a:r>
            <a:r>
              <a:rPr lang="en-US" sz="1100" i="1" dirty="0">
                <a:solidFill>
                  <a:schemeClr val="lt1"/>
                </a:solidFill>
                <a:latin typeface="Montserrat"/>
                <a:ea typeface="Montserrat"/>
                <a:cs typeface="Montserrat"/>
                <a:sym typeface="Montserrat"/>
              </a:rPr>
              <a:t>SSM</a:t>
            </a:r>
            <a:r>
              <a:rPr lang="en-US" sz="1100" dirty="0">
                <a:solidFill>
                  <a:schemeClr val="lt1"/>
                </a:solidFill>
                <a:latin typeface="Montserrat"/>
                <a:ea typeface="Montserrat"/>
                <a:cs typeface="Montserrat"/>
                <a:sym typeface="Montserrat"/>
              </a:rPr>
              <a:t>, https://</a:t>
            </a:r>
            <a:r>
              <a:rPr lang="en-US" sz="1100" dirty="0" err="1">
                <a:solidFill>
                  <a:schemeClr val="lt1"/>
                </a:solidFill>
                <a:latin typeface="Montserrat"/>
                <a:ea typeface="Montserrat"/>
                <a:cs typeface="Montserrat"/>
                <a:sym typeface="Montserrat"/>
              </a:rPr>
              <a:t>media.springernature.com</a:t>
            </a:r>
            <a:r>
              <a:rPr lang="en-US" sz="1100" dirty="0">
                <a:solidFill>
                  <a:schemeClr val="lt1"/>
                </a:solidFill>
                <a:latin typeface="Montserrat"/>
                <a:ea typeface="Montserrat"/>
                <a:cs typeface="Montserrat"/>
                <a:sym typeface="Montserrat"/>
              </a:rPr>
              <a:t>/full/springer-</a:t>
            </a:r>
            <a:r>
              <a:rPr lang="en-US" sz="1100" dirty="0" err="1">
                <a:solidFill>
                  <a:schemeClr val="lt1"/>
                </a:solidFill>
                <a:latin typeface="Montserrat"/>
                <a:ea typeface="Montserrat"/>
                <a:cs typeface="Montserrat"/>
                <a:sym typeface="Montserrat"/>
              </a:rPr>
              <a:t>cms</a:t>
            </a:r>
            <a:r>
              <a:rPr lang="en-US" sz="1100" dirty="0">
                <a:solidFill>
                  <a:schemeClr val="lt1"/>
                </a:solidFill>
                <a:latin typeface="Montserrat"/>
                <a:ea typeface="Montserrat"/>
                <a:cs typeface="Montserrat"/>
                <a:sym typeface="Montserrat"/>
              </a:rPr>
              <a:t>-preview/rest/v1/content/16216776/data/v2.  (7 Oct.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[29] Richardson, Chad. “Overcoming Language Differences and Communicating with Translation.” </a:t>
            </a:r>
            <a:r>
              <a:rPr lang="en-US" sz="1100" i="1" dirty="0" err="1">
                <a:solidFill>
                  <a:schemeClr val="lt1"/>
                </a:solidFill>
                <a:latin typeface="Montserrat"/>
                <a:ea typeface="Montserrat"/>
                <a:cs typeface="Montserrat"/>
                <a:sym typeface="Montserrat"/>
              </a:rPr>
              <a:t>Keylingo</a:t>
            </a:r>
            <a:r>
              <a:rPr lang="en-US" sz="1100" dirty="0">
                <a:solidFill>
                  <a:schemeClr val="lt1"/>
                </a:solidFill>
                <a:latin typeface="Montserrat"/>
                <a:ea typeface="Montserrat"/>
                <a:cs typeface="Montserrat"/>
                <a:sym typeface="Montserrat"/>
              </a:rPr>
              <a:t>, 16 Sept. 2019, https://</a:t>
            </a:r>
            <a:r>
              <a:rPr lang="en-US" sz="1100" dirty="0" err="1">
                <a:solidFill>
                  <a:schemeClr val="lt1"/>
                </a:solidFill>
                <a:latin typeface="Montserrat"/>
                <a:ea typeface="Montserrat"/>
                <a:cs typeface="Montserrat"/>
                <a:sym typeface="Montserrat"/>
              </a:rPr>
              <a:t>keylingo.com</a:t>
            </a:r>
            <a:r>
              <a:rPr lang="en-US" sz="1100" dirty="0">
                <a:solidFill>
                  <a:schemeClr val="lt1"/>
                </a:solidFill>
                <a:latin typeface="Montserrat"/>
                <a:ea typeface="Montserrat"/>
                <a:cs typeface="Montserrat"/>
                <a:sym typeface="Montserrat"/>
              </a:rPr>
              <a:t>/overcoming-language-differences-and-communicating-with-translation/.  (7 Oct. 2022)</a:t>
            </a:r>
          </a:p>
          <a:p>
            <a:pPr marL="0" lvl="0" indent="0" algn="l" rtl="0">
              <a:spcBef>
                <a:spcPts val="0"/>
              </a:spcBef>
              <a:spcAft>
                <a:spcPts val="0"/>
              </a:spcAft>
              <a:buNone/>
            </a:pPr>
            <a:r>
              <a:rPr lang="en-US" sz="1100" dirty="0">
                <a:solidFill>
                  <a:schemeClr val="lt1"/>
                </a:solidFill>
                <a:latin typeface="Montserrat"/>
                <a:ea typeface="Montserrat"/>
                <a:cs typeface="Montserrat"/>
                <a:sym typeface="Montserrat"/>
              </a:rPr>
              <a:t>[30] Gasser, Mathis, “Learning from Time” (BNL, 2017), </a:t>
            </a:r>
            <a:r>
              <a:rPr lang="en-US" sz="1100" u="sng" dirty="0">
                <a:solidFill>
                  <a:schemeClr val="hlink"/>
                </a:solidFill>
                <a:latin typeface="Montserrat"/>
                <a:ea typeface="Montserrat"/>
                <a:cs typeface="Montserrat"/>
                <a:sym typeface="Montserrat"/>
                <a:hlinkClick r:id="rId16"/>
              </a:rPr>
              <a:t>https://brand-new-life.org/b-n-l/learning-from-time/</a:t>
            </a:r>
            <a:r>
              <a:rPr lang="en-US" sz="1100" dirty="0">
                <a:solidFill>
                  <a:schemeClr val="lt1"/>
                </a:solidFill>
                <a:latin typeface="Montserrat"/>
                <a:ea typeface="Montserrat"/>
                <a:cs typeface="Montserrat"/>
                <a:sym typeface="Montserrat"/>
              </a:rPr>
              <a:t>, (7 Oct. 2022).</a:t>
            </a:r>
          </a:p>
        </p:txBody>
      </p:sp>
    </p:spTree>
    <p:extLst>
      <p:ext uri="{BB962C8B-B14F-4D97-AF65-F5344CB8AC3E}">
        <p14:creationId xmlns:p14="http://schemas.microsoft.com/office/powerpoint/2010/main" val="512542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84"/>
          <p:cNvPicPr preferRelativeResize="0"/>
          <p:nvPr/>
        </p:nvPicPr>
        <p:blipFill>
          <a:blip r:embed="rId3">
            <a:alphaModFix/>
          </a:blip>
          <a:stretch>
            <a:fillRect/>
          </a:stretch>
        </p:blipFill>
        <p:spPr>
          <a:xfrm>
            <a:off x="231550" y="187375"/>
            <a:ext cx="8680899" cy="4883043"/>
          </a:xfrm>
          <a:prstGeom prst="rect">
            <a:avLst/>
          </a:prstGeom>
          <a:noFill/>
          <a:ln>
            <a:noFill/>
          </a:ln>
        </p:spPr>
      </p:pic>
      <p:sp>
        <p:nvSpPr>
          <p:cNvPr id="362" name="Google Shape;362;p84"/>
          <p:cNvSpPr txBox="1">
            <a:spLocks noGrp="1"/>
          </p:cNvSpPr>
          <p:nvPr>
            <p:ph type="title"/>
          </p:nvPr>
        </p:nvSpPr>
        <p:spPr>
          <a:xfrm>
            <a:off x="938500" y="292625"/>
            <a:ext cx="47022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u="sng"/>
              <a:t>PLOT OF </a:t>
            </a:r>
            <a:r>
              <a:rPr lang="en" i="1" u="sng"/>
              <a:t>ARRIVAL:</a:t>
            </a:r>
            <a:endParaRPr i="1" u="sng"/>
          </a:p>
          <a:p>
            <a:pPr marL="0" lvl="0" indent="0" algn="l" rtl="0">
              <a:lnSpc>
                <a:spcPct val="100000"/>
              </a:lnSpc>
              <a:spcBef>
                <a:spcPts val="0"/>
              </a:spcBef>
              <a:spcAft>
                <a:spcPts val="0"/>
              </a:spcAft>
              <a:buSzPts val="2400"/>
              <a:buNone/>
            </a:pPr>
            <a:endParaRPr sz="300" i="1" u="sng"/>
          </a:p>
          <a:p>
            <a:pPr marL="0" lvl="0" indent="0" algn="l" rtl="0">
              <a:lnSpc>
                <a:spcPct val="100000"/>
              </a:lnSpc>
              <a:spcBef>
                <a:spcPts val="0"/>
              </a:spcBef>
              <a:spcAft>
                <a:spcPts val="0"/>
              </a:spcAft>
              <a:buSzPts val="2400"/>
              <a:buNone/>
            </a:pPr>
            <a:r>
              <a:rPr lang="en" sz="2000">
                <a:solidFill>
                  <a:schemeClr val="lt1"/>
                </a:solidFill>
                <a:latin typeface="Montserrat"/>
                <a:ea typeface="Montserrat"/>
                <a:cs typeface="Montserrat"/>
                <a:sym typeface="Montserrat"/>
              </a:rPr>
              <a:t>THE ABRIDGED VERSION</a:t>
            </a:r>
            <a:endParaRPr sz="2000">
              <a:solidFill>
                <a:schemeClr val="lt1"/>
              </a:solidFill>
              <a:latin typeface="Montserrat"/>
              <a:ea typeface="Montserrat"/>
              <a:cs typeface="Montserrat"/>
              <a:sym typeface="Montserrat"/>
            </a:endParaRPr>
          </a:p>
        </p:txBody>
      </p:sp>
      <p:cxnSp>
        <p:nvCxnSpPr>
          <p:cNvPr id="363" name="Google Shape;363;p84"/>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364" name="Google Shape;364;p84"/>
          <p:cNvSpPr txBox="1"/>
          <p:nvPr/>
        </p:nvSpPr>
        <p:spPr>
          <a:xfrm>
            <a:off x="166200" y="1890813"/>
            <a:ext cx="1326900" cy="51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Montserrat ExtraBold"/>
                <a:ea typeface="Montserrat ExtraBold"/>
                <a:cs typeface="Montserrat ExtraBold"/>
                <a:sym typeface="Montserrat ExtraBold"/>
              </a:rPr>
              <a:t>THE ALIENS</a:t>
            </a:r>
            <a:endParaRPr>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None/>
            </a:pPr>
            <a:r>
              <a:rPr lang="en">
                <a:solidFill>
                  <a:schemeClr val="lt1"/>
                </a:solidFill>
                <a:latin typeface="Montserrat ExtraBold"/>
                <a:ea typeface="Montserrat ExtraBold"/>
                <a:cs typeface="Montserrat ExtraBold"/>
                <a:sym typeface="Montserrat ExtraBold"/>
              </a:rPr>
              <a:t>ARRIVE SUDDENLY</a:t>
            </a:r>
            <a:endParaRPr>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None/>
            </a:pPr>
            <a:endParaRPr>
              <a:solidFill>
                <a:srgbClr val="FFFFFF"/>
              </a:solidFill>
              <a:latin typeface="Montserrat ExtraBold"/>
              <a:ea typeface="Montserrat ExtraBold"/>
              <a:cs typeface="Montserrat ExtraBold"/>
              <a:sym typeface="Montserrat ExtraBold"/>
            </a:endParaRPr>
          </a:p>
        </p:txBody>
      </p:sp>
      <p:sp>
        <p:nvSpPr>
          <p:cNvPr id="365" name="Google Shape;365;p84"/>
          <p:cNvSpPr txBox="1"/>
          <p:nvPr/>
        </p:nvSpPr>
        <p:spPr>
          <a:xfrm>
            <a:off x="2585080" y="1895700"/>
            <a:ext cx="1470600" cy="92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Montserrat ExtraBold"/>
                <a:ea typeface="Montserrat ExtraBold"/>
                <a:cs typeface="Montserrat ExtraBold"/>
                <a:sym typeface="Montserrat ExtraBold"/>
              </a:rPr>
              <a:t>INTERNAT’L RESEARCH BEGINS</a:t>
            </a:r>
            <a:endParaRPr>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None/>
            </a:pPr>
            <a:endParaRPr>
              <a:solidFill>
                <a:srgbClr val="FFFFFF"/>
              </a:solidFill>
              <a:latin typeface="Montserrat ExtraBold"/>
              <a:ea typeface="Montserrat ExtraBold"/>
              <a:cs typeface="Montserrat ExtraBold"/>
              <a:sym typeface="Montserrat ExtraBold"/>
            </a:endParaRPr>
          </a:p>
        </p:txBody>
      </p:sp>
      <p:sp>
        <p:nvSpPr>
          <p:cNvPr id="366" name="Google Shape;366;p84"/>
          <p:cNvSpPr txBox="1"/>
          <p:nvPr/>
        </p:nvSpPr>
        <p:spPr>
          <a:xfrm>
            <a:off x="1298398" y="2912403"/>
            <a:ext cx="1470600" cy="33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Montserrat ExtraBold"/>
                <a:ea typeface="Montserrat ExtraBold"/>
                <a:cs typeface="Montserrat ExtraBold"/>
                <a:sym typeface="Montserrat ExtraBold"/>
              </a:rPr>
              <a:t>1st CONTACT WITH THE HEPTAPODS</a:t>
            </a:r>
            <a:endParaRPr>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None/>
            </a:pPr>
            <a:endParaRPr>
              <a:solidFill>
                <a:srgbClr val="FFFFFF"/>
              </a:solidFill>
              <a:latin typeface="Montserrat ExtraBold"/>
              <a:ea typeface="Montserrat ExtraBold"/>
              <a:cs typeface="Montserrat ExtraBold"/>
              <a:sym typeface="Montserrat ExtraBold"/>
            </a:endParaRPr>
          </a:p>
        </p:txBody>
      </p:sp>
      <p:sp>
        <p:nvSpPr>
          <p:cNvPr id="367" name="Google Shape;367;p84"/>
          <p:cNvSpPr txBox="1"/>
          <p:nvPr/>
        </p:nvSpPr>
        <p:spPr>
          <a:xfrm>
            <a:off x="3856850" y="2912400"/>
            <a:ext cx="1553100" cy="33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Montserrat ExtraBold"/>
                <a:ea typeface="Montserrat ExtraBold"/>
                <a:cs typeface="Montserrat ExtraBold"/>
                <a:sym typeface="Montserrat ExtraBold"/>
              </a:rPr>
              <a:t>INTERNAT’L</a:t>
            </a:r>
            <a:endParaRPr>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None/>
            </a:pPr>
            <a:r>
              <a:rPr lang="en">
                <a:solidFill>
                  <a:schemeClr val="lt1"/>
                </a:solidFill>
                <a:latin typeface="Montserrat ExtraBold"/>
                <a:ea typeface="Montserrat ExtraBold"/>
                <a:cs typeface="Montserrat ExtraBold"/>
                <a:sym typeface="Montserrat ExtraBold"/>
              </a:rPr>
              <a:t>BREAKDOWN OCCURS</a:t>
            </a:r>
            <a:endParaRPr>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None/>
            </a:pPr>
            <a:endParaRPr>
              <a:solidFill>
                <a:srgbClr val="FFFFFF"/>
              </a:solidFill>
              <a:latin typeface="Montserrat ExtraBold"/>
              <a:ea typeface="Montserrat ExtraBold"/>
              <a:cs typeface="Montserrat ExtraBold"/>
              <a:sym typeface="Montserrat ExtraBold"/>
            </a:endParaRPr>
          </a:p>
        </p:txBody>
      </p:sp>
      <p:sp>
        <p:nvSpPr>
          <p:cNvPr id="368" name="Google Shape;368;p84"/>
          <p:cNvSpPr/>
          <p:nvPr/>
        </p:nvSpPr>
        <p:spPr>
          <a:xfrm>
            <a:off x="730351" y="2708885"/>
            <a:ext cx="198600" cy="198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84"/>
          <p:cNvSpPr/>
          <p:nvPr/>
        </p:nvSpPr>
        <p:spPr>
          <a:xfrm>
            <a:off x="1934475" y="2708885"/>
            <a:ext cx="198600" cy="198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84"/>
          <p:cNvSpPr/>
          <p:nvPr/>
        </p:nvSpPr>
        <p:spPr>
          <a:xfrm>
            <a:off x="3201122" y="2708885"/>
            <a:ext cx="198600" cy="198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84"/>
          <p:cNvSpPr/>
          <p:nvPr/>
        </p:nvSpPr>
        <p:spPr>
          <a:xfrm>
            <a:off x="4507864" y="2708885"/>
            <a:ext cx="198600" cy="198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84"/>
          <p:cNvSpPr/>
          <p:nvPr/>
        </p:nvSpPr>
        <p:spPr>
          <a:xfrm>
            <a:off x="5867086" y="2708885"/>
            <a:ext cx="198600" cy="198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84"/>
          <p:cNvSpPr/>
          <p:nvPr/>
        </p:nvSpPr>
        <p:spPr>
          <a:xfrm>
            <a:off x="7076219" y="2708885"/>
            <a:ext cx="198600" cy="198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4" name="Google Shape;374;p84"/>
          <p:cNvCxnSpPr/>
          <p:nvPr/>
        </p:nvCxnSpPr>
        <p:spPr>
          <a:xfrm rot="10800000" flipH="1">
            <a:off x="352954" y="2805037"/>
            <a:ext cx="8364300" cy="8700"/>
          </a:xfrm>
          <a:prstGeom prst="straightConnector1">
            <a:avLst/>
          </a:prstGeom>
          <a:noFill/>
          <a:ln w="19050" cap="flat" cmpd="sng">
            <a:solidFill>
              <a:srgbClr val="FFAB40"/>
            </a:solidFill>
            <a:prstDash val="solid"/>
            <a:round/>
            <a:headEnd type="stealth" w="sm" len="sm"/>
            <a:tailEnd type="stealth" w="sm" len="sm"/>
          </a:ln>
        </p:spPr>
      </p:cxnSp>
      <p:sp>
        <p:nvSpPr>
          <p:cNvPr id="375" name="Google Shape;375;p84"/>
          <p:cNvSpPr/>
          <p:nvPr/>
        </p:nvSpPr>
        <p:spPr>
          <a:xfrm>
            <a:off x="8215193" y="2708885"/>
            <a:ext cx="198600" cy="198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84"/>
          <p:cNvSpPr txBox="1"/>
          <p:nvPr/>
        </p:nvSpPr>
        <p:spPr>
          <a:xfrm>
            <a:off x="6281175" y="2912400"/>
            <a:ext cx="1819800" cy="33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ExtraBold"/>
                <a:ea typeface="Montserrat ExtraBold"/>
                <a:cs typeface="Montserrat ExtraBold"/>
                <a:sym typeface="Montserrat ExtraBold"/>
              </a:rPr>
              <a:t>DR. BANK’S BREAKTHROUGH</a:t>
            </a:r>
            <a:endParaRPr>
              <a:solidFill>
                <a:srgbClr val="FFFFFF"/>
              </a:solidFill>
              <a:latin typeface="Montserrat ExtraBold"/>
              <a:ea typeface="Montserrat ExtraBold"/>
              <a:cs typeface="Montserrat ExtraBold"/>
              <a:sym typeface="Montserrat ExtraBold"/>
            </a:endParaRPr>
          </a:p>
        </p:txBody>
      </p:sp>
      <p:sp>
        <p:nvSpPr>
          <p:cNvPr id="377" name="Google Shape;377;p84"/>
          <p:cNvSpPr txBox="1"/>
          <p:nvPr/>
        </p:nvSpPr>
        <p:spPr>
          <a:xfrm>
            <a:off x="5231006" y="1908389"/>
            <a:ext cx="1470600" cy="74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ExtraBold"/>
                <a:ea typeface="Montserrat ExtraBold"/>
                <a:cs typeface="Montserrat ExtraBold"/>
                <a:sym typeface="Montserrat ExtraBold"/>
              </a:rPr>
              <a:t>GEN. SHANG’S ULTIMATUM</a:t>
            </a:r>
            <a:endParaRPr>
              <a:solidFill>
                <a:srgbClr val="FFFFFF"/>
              </a:solidFill>
              <a:latin typeface="Montserrat ExtraBold"/>
              <a:ea typeface="Montserrat ExtraBold"/>
              <a:cs typeface="Montserrat ExtraBold"/>
              <a:sym typeface="Montserrat ExtraBold"/>
            </a:endParaRPr>
          </a:p>
        </p:txBody>
      </p:sp>
      <p:sp>
        <p:nvSpPr>
          <p:cNvPr id="378" name="Google Shape;378;p84"/>
          <p:cNvSpPr txBox="1"/>
          <p:nvPr/>
        </p:nvSpPr>
        <p:spPr>
          <a:xfrm>
            <a:off x="7579110" y="1906163"/>
            <a:ext cx="1470600" cy="33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ExtraBold"/>
                <a:ea typeface="Montserrat ExtraBold"/>
                <a:cs typeface="Montserrat ExtraBold"/>
                <a:sym typeface="Montserrat ExtraBold"/>
              </a:rPr>
              <a:t>THE HEPTAPODS VANISH</a:t>
            </a:r>
            <a:endParaRPr>
              <a:solidFill>
                <a:srgbClr val="FFFFFF"/>
              </a:solidFill>
              <a:latin typeface="Montserrat ExtraBold"/>
              <a:ea typeface="Montserrat ExtraBold"/>
              <a:cs typeface="Montserrat ExtraBold"/>
              <a:sym typeface="Montserrat ExtraBold"/>
            </a:endParaRPr>
          </a:p>
        </p:txBody>
      </p:sp>
      <p:sp>
        <p:nvSpPr>
          <p:cNvPr id="379" name="Google Shape;379;p84"/>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2</a:t>
            </a:r>
            <a:endParaRPr>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85"/>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u="sng"/>
              <a:t>FILM INTENTIONS:</a:t>
            </a:r>
            <a:endParaRPr u="sng"/>
          </a:p>
          <a:p>
            <a:pPr marL="0" lvl="0" indent="0" algn="l" rtl="0">
              <a:lnSpc>
                <a:spcPct val="100000"/>
              </a:lnSpc>
              <a:spcBef>
                <a:spcPts val="0"/>
              </a:spcBef>
              <a:spcAft>
                <a:spcPts val="0"/>
              </a:spcAft>
              <a:buSzPts val="2400"/>
              <a:buNone/>
            </a:pPr>
            <a:r>
              <a:rPr lang="en" sz="2000">
                <a:solidFill>
                  <a:schemeClr val="lt1"/>
                </a:solidFill>
                <a:latin typeface="Montserrat"/>
                <a:ea typeface="Montserrat"/>
                <a:cs typeface="Montserrat"/>
                <a:sym typeface="Montserrat"/>
              </a:rPr>
              <a:t>DIRECTOR’S NOTES</a:t>
            </a:r>
            <a:endParaRPr sz="2000">
              <a:solidFill>
                <a:schemeClr val="lt1"/>
              </a:solidFill>
              <a:latin typeface="Montserrat"/>
              <a:ea typeface="Montserrat"/>
              <a:cs typeface="Montserrat"/>
              <a:sym typeface="Montserrat"/>
            </a:endParaRPr>
          </a:p>
        </p:txBody>
      </p:sp>
      <p:sp>
        <p:nvSpPr>
          <p:cNvPr id="385" name="Google Shape;385;p85"/>
          <p:cNvSpPr txBox="1">
            <a:spLocks noGrp="1"/>
          </p:cNvSpPr>
          <p:nvPr>
            <p:ph type="body" idx="1"/>
          </p:nvPr>
        </p:nvSpPr>
        <p:spPr>
          <a:xfrm>
            <a:off x="938500" y="1386425"/>
            <a:ext cx="4946400" cy="27609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1600"/>
              </a:spcBef>
              <a:spcAft>
                <a:spcPts val="0"/>
              </a:spcAft>
              <a:buSzPts val="1800"/>
              <a:buChar char="●"/>
            </a:pPr>
            <a:r>
              <a:rPr lang="en" sz="1800"/>
              <a:t>Film Inspirations</a:t>
            </a:r>
            <a:endParaRPr sz="1800"/>
          </a:p>
          <a:p>
            <a:pPr marL="914400" lvl="1" indent="-330200" algn="l" rtl="0">
              <a:lnSpc>
                <a:spcPct val="100000"/>
              </a:lnSpc>
              <a:spcBef>
                <a:spcPts val="0"/>
              </a:spcBef>
              <a:spcAft>
                <a:spcPts val="0"/>
              </a:spcAft>
              <a:buSzPts val="1600"/>
              <a:buChar char="○"/>
            </a:pPr>
            <a:r>
              <a:rPr lang="en" sz="1600"/>
              <a:t>Story of Your Life (1998)</a:t>
            </a:r>
            <a:endParaRPr sz="1600"/>
          </a:p>
          <a:p>
            <a:pPr marL="914400" lvl="1" indent="-330200" algn="l" rtl="0">
              <a:lnSpc>
                <a:spcPct val="100000"/>
              </a:lnSpc>
              <a:spcBef>
                <a:spcPts val="0"/>
              </a:spcBef>
              <a:spcAft>
                <a:spcPts val="0"/>
              </a:spcAft>
              <a:buSzPts val="1600"/>
              <a:buChar char="○"/>
            </a:pPr>
            <a:r>
              <a:rPr lang="en" sz="1600"/>
              <a:t>2001: A Space Odyssey (1968)</a:t>
            </a:r>
            <a:endParaRPr sz="1600"/>
          </a:p>
          <a:p>
            <a:pPr marL="914400" lvl="1" indent="-330200" algn="l" rtl="0">
              <a:lnSpc>
                <a:spcPct val="100000"/>
              </a:lnSpc>
              <a:spcBef>
                <a:spcPts val="0"/>
              </a:spcBef>
              <a:spcAft>
                <a:spcPts val="0"/>
              </a:spcAft>
              <a:buSzPts val="1600"/>
              <a:buChar char="○"/>
            </a:pPr>
            <a:r>
              <a:rPr lang="en" sz="1600"/>
              <a:t>Contact (1997)</a:t>
            </a:r>
            <a:endParaRPr sz="1600"/>
          </a:p>
          <a:p>
            <a:pPr marL="457200" lvl="0" indent="-342900" algn="l" rtl="0">
              <a:lnSpc>
                <a:spcPct val="100000"/>
              </a:lnSpc>
              <a:spcBef>
                <a:spcPts val="0"/>
              </a:spcBef>
              <a:spcAft>
                <a:spcPts val="0"/>
              </a:spcAft>
              <a:buSzPts val="1800"/>
              <a:buChar char="●"/>
            </a:pPr>
            <a:r>
              <a:rPr lang="en" sz="1800"/>
              <a:t>Directorial intent</a:t>
            </a:r>
            <a:endParaRPr sz="1800"/>
          </a:p>
          <a:p>
            <a:pPr marL="914400" lvl="1" indent="-330200" algn="l" rtl="0">
              <a:lnSpc>
                <a:spcPct val="100000"/>
              </a:lnSpc>
              <a:spcBef>
                <a:spcPts val="0"/>
              </a:spcBef>
              <a:spcAft>
                <a:spcPts val="0"/>
              </a:spcAft>
              <a:buSzPts val="1600"/>
              <a:buChar char="○"/>
            </a:pPr>
            <a:r>
              <a:rPr lang="en" sz="1600"/>
              <a:t>Denis Villeneuve</a:t>
            </a:r>
            <a:endParaRPr sz="1600"/>
          </a:p>
          <a:p>
            <a:pPr marL="914400" lvl="1" indent="-330200" algn="l" rtl="0">
              <a:lnSpc>
                <a:spcPct val="100000"/>
              </a:lnSpc>
              <a:spcBef>
                <a:spcPts val="0"/>
              </a:spcBef>
              <a:spcAft>
                <a:spcPts val="0"/>
              </a:spcAft>
              <a:buSzPts val="1600"/>
              <a:buChar char="○"/>
            </a:pPr>
            <a:r>
              <a:rPr lang="en" sz="1600"/>
              <a:t>Crossing genre boundaries [1]</a:t>
            </a:r>
            <a:endParaRPr sz="1600"/>
          </a:p>
          <a:p>
            <a:pPr marL="914400" lvl="1" indent="-330200" algn="l" rtl="0">
              <a:lnSpc>
                <a:spcPct val="100000"/>
              </a:lnSpc>
              <a:spcBef>
                <a:spcPts val="0"/>
              </a:spcBef>
              <a:spcAft>
                <a:spcPts val="0"/>
              </a:spcAft>
              <a:buSzPts val="1600"/>
              <a:buChar char="○"/>
            </a:pPr>
            <a:r>
              <a:rPr lang="en" sz="1600"/>
              <a:t>Language “unites and divides us” [2]</a:t>
            </a:r>
            <a:endParaRPr sz="1600"/>
          </a:p>
          <a:p>
            <a:pPr marL="914400" lvl="1" indent="-330200" algn="l" rtl="0">
              <a:lnSpc>
                <a:spcPct val="100000"/>
              </a:lnSpc>
              <a:spcBef>
                <a:spcPts val="0"/>
              </a:spcBef>
              <a:spcAft>
                <a:spcPts val="0"/>
              </a:spcAft>
              <a:buSzPts val="1600"/>
              <a:buChar char="○"/>
            </a:pPr>
            <a:r>
              <a:rPr lang="en" sz="1600"/>
              <a:t>Elements of computation [1]</a:t>
            </a:r>
            <a:endParaRPr sz="1600"/>
          </a:p>
          <a:p>
            <a:pPr marL="1371600" lvl="2" indent="-330200" algn="l" rtl="0">
              <a:lnSpc>
                <a:spcPct val="100000"/>
              </a:lnSpc>
              <a:spcBef>
                <a:spcPts val="0"/>
              </a:spcBef>
              <a:spcAft>
                <a:spcPts val="0"/>
              </a:spcAft>
              <a:buSzPts val="1600"/>
              <a:buChar char="■"/>
            </a:pPr>
            <a:r>
              <a:rPr lang="en" sz="1600"/>
              <a:t>Language</a:t>
            </a:r>
            <a:endParaRPr sz="1600"/>
          </a:p>
          <a:p>
            <a:pPr marL="1371600" lvl="2" indent="-330200" algn="l" rtl="0">
              <a:lnSpc>
                <a:spcPct val="100000"/>
              </a:lnSpc>
              <a:spcBef>
                <a:spcPts val="0"/>
              </a:spcBef>
              <a:spcAft>
                <a:spcPts val="0"/>
              </a:spcAft>
              <a:buSzPts val="1600"/>
              <a:buChar char="■"/>
            </a:pPr>
            <a:r>
              <a:rPr lang="en" sz="1600"/>
              <a:t>Software</a:t>
            </a:r>
            <a:endParaRPr sz="1600"/>
          </a:p>
        </p:txBody>
      </p:sp>
      <p:cxnSp>
        <p:nvCxnSpPr>
          <p:cNvPr id="386" name="Google Shape;386;p85"/>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pic>
        <p:nvPicPr>
          <p:cNvPr id="387" name="Google Shape;387;p85"/>
          <p:cNvPicPr preferRelativeResize="0"/>
          <p:nvPr/>
        </p:nvPicPr>
        <p:blipFill rotWithShape="1">
          <a:blip r:embed="rId3">
            <a:alphaModFix/>
          </a:blip>
          <a:srcRect l="14813"/>
          <a:stretch/>
        </p:blipFill>
        <p:spPr>
          <a:xfrm>
            <a:off x="5715000" y="693200"/>
            <a:ext cx="3200399" cy="3757076"/>
          </a:xfrm>
          <a:prstGeom prst="rect">
            <a:avLst/>
          </a:prstGeom>
          <a:noFill/>
          <a:ln>
            <a:noFill/>
          </a:ln>
        </p:spPr>
      </p:pic>
      <p:sp>
        <p:nvSpPr>
          <p:cNvPr id="388" name="Google Shape;388;p85"/>
          <p:cNvSpPr txBox="1">
            <a:spLocks noGrp="1"/>
          </p:cNvSpPr>
          <p:nvPr>
            <p:ph type="body" idx="1"/>
          </p:nvPr>
        </p:nvSpPr>
        <p:spPr>
          <a:xfrm>
            <a:off x="5433450" y="4426975"/>
            <a:ext cx="3763500" cy="411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600"/>
              </a:spcBef>
              <a:spcAft>
                <a:spcPts val="1600"/>
              </a:spcAft>
              <a:buNone/>
            </a:pPr>
            <a:r>
              <a:rPr lang="en"/>
              <a:t>[3] Dr. Donnelly (left) &amp; Dr. Banks (rights)</a:t>
            </a:r>
            <a:endParaRPr/>
          </a:p>
        </p:txBody>
      </p:sp>
      <p:sp>
        <p:nvSpPr>
          <p:cNvPr id="389" name="Google Shape;389;p85"/>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3</a:t>
            </a:r>
            <a:endParaRPr>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86"/>
          <p:cNvSpPr txBox="1">
            <a:spLocks noGrp="1"/>
          </p:cNvSpPr>
          <p:nvPr>
            <p:ph type="title"/>
          </p:nvPr>
        </p:nvSpPr>
        <p:spPr>
          <a:xfrm>
            <a:off x="938500" y="445025"/>
            <a:ext cx="67584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u="sng"/>
              <a:t>CONCLUSION 1:</a:t>
            </a:r>
            <a:endParaRPr u="sng"/>
          </a:p>
          <a:p>
            <a:pPr marL="0" lvl="0" indent="0" algn="l" rtl="0">
              <a:spcBef>
                <a:spcPts val="0"/>
              </a:spcBef>
              <a:spcAft>
                <a:spcPts val="0"/>
              </a:spcAft>
              <a:buNone/>
            </a:pPr>
            <a:r>
              <a:rPr lang="en" sz="2000">
                <a:solidFill>
                  <a:schemeClr val="lt1"/>
                </a:solidFill>
                <a:latin typeface="Montserrat"/>
                <a:ea typeface="Montserrat"/>
                <a:cs typeface="Montserrat"/>
                <a:sym typeface="Montserrat"/>
              </a:rPr>
              <a:t>TECHNOLOGY HAS THE CAPACITY TO CONNECT ACROSS CULTURAL BOUNDARIES</a:t>
            </a:r>
            <a:endParaRPr sz="2000">
              <a:solidFill>
                <a:schemeClr val="lt1"/>
              </a:solidFill>
              <a:latin typeface="Montserrat"/>
              <a:ea typeface="Montserrat"/>
              <a:cs typeface="Montserrat"/>
              <a:sym typeface="Montserrat"/>
            </a:endParaRPr>
          </a:p>
        </p:txBody>
      </p:sp>
      <p:sp>
        <p:nvSpPr>
          <p:cNvPr id="395" name="Google Shape;395;p86"/>
          <p:cNvSpPr txBox="1">
            <a:spLocks noGrp="1"/>
          </p:cNvSpPr>
          <p:nvPr>
            <p:ph type="body" idx="1"/>
          </p:nvPr>
        </p:nvSpPr>
        <p:spPr>
          <a:xfrm>
            <a:off x="938500" y="1659275"/>
            <a:ext cx="4946400" cy="3322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1600"/>
              </a:spcBef>
              <a:spcAft>
                <a:spcPts val="0"/>
              </a:spcAft>
              <a:buSzPts val="1400"/>
              <a:buChar char="●"/>
            </a:pPr>
            <a:r>
              <a:rPr lang="en"/>
              <a:t>International Relations via Communication Technology [26]</a:t>
            </a:r>
            <a:endParaRPr/>
          </a:p>
          <a:p>
            <a:pPr marL="914400" lvl="1" indent="-317500" algn="l" rtl="0">
              <a:lnSpc>
                <a:spcPct val="100000"/>
              </a:lnSpc>
              <a:spcBef>
                <a:spcPts val="0"/>
              </a:spcBef>
              <a:spcAft>
                <a:spcPts val="0"/>
              </a:spcAft>
              <a:buSzPts val="1400"/>
              <a:buChar char="○"/>
            </a:pPr>
            <a:r>
              <a:rPr lang="en"/>
              <a:t>National security, defence, and intelligence</a:t>
            </a:r>
            <a:endParaRPr/>
          </a:p>
          <a:p>
            <a:pPr marL="914400" lvl="1" indent="-317500" algn="l" rtl="0">
              <a:lnSpc>
                <a:spcPct val="100000"/>
              </a:lnSpc>
              <a:spcBef>
                <a:spcPts val="0"/>
              </a:spcBef>
              <a:spcAft>
                <a:spcPts val="0"/>
              </a:spcAft>
              <a:buSzPts val="1400"/>
              <a:buChar char="○"/>
            </a:pPr>
            <a:r>
              <a:rPr lang="en"/>
              <a:t>E-Diplomacy and projection of power</a:t>
            </a:r>
            <a:endParaRPr/>
          </a:p>
          <a:p>
            <a:pPr marL="457200" lvl="0" indent="-317500" algn="l" rtl="0">
              <a:lnSpc>
                <a:spcPct val="100000"/>
              </a:lnSpc>
              <a:spcBef>
                <a:spcPts val="0"/>
              </a:spcBef>
              <a:spcAft>
                <a:spcPts val="0"/>
              </a:spcAft>
              <a:buSzPts val="1400"/>
              <a:buChar char="●"/>
            </a:pPr>
            <a:r>
              <a:rPr lang="en"/>
              <a:t>Increased connectivity and development among nations; Globalization [5]</a:t>
            </a:r>
            <a:endParaRPr/>
          </a:p>
          <a:p>
            <a:pPr marL="914400" lvl="1" indent="-317500" algn="l" rtl="0">
              <a:lnSpc>
                <a:spcPct val="100000"/>
              </a:lnSpc>
              <a:spcBef>
                <a:spcPts val="0"/>
              </a:spcBef>
              <a:spcAft>
                <a:spcPts val="0"/>
              </a:spcAft>
              <a:buSzPts val="1400"/>
              <a:buChar char="○"/>
            </a:pPr>
            <a:r>
              <a:rPr lang="en"/>
              <a:t>New trade routes and spreading influence</a:t>
            </a:r>
            <a:endParaRPr/>
          </a:p>
          <a:p>
            <a:pPr marL="914400" lvl="1" indent="-317500" algn="l" rtl="0">
              <a:spcBef>
                <a:spcPts val="0"/>
              </a:spcBef>
              <a:spcAft>
                <a:spcPts val="0"/>
              </a:spcAft>
              <a:buSzPts val="1400"/>
              <a:buChar char="○"/>
            </a:pPr>
            <a:r>
              <a:rPr lang="en"/>
              <a:t>Near Instantaneous contact around the world[4]</a:t>
            </a:r>
            <a:endParaRPr/>
          </a:p>
          <a:p>
            <a:pPr marL="1371600" lvl="2" indent="-317500" algn="l" rtl="0">
              <a:spcBef>
                <a:spcPts val="0"/>
              </a:spcBef>
              <a:spcAft>
                <a:spcPts val="0"/>
              </a:spcAft>
              <a:buSzPts val="1400"/>
              <a:buChar char="■"/>
            </a:pPr>
            <a:r>
              <a:rPr lang="en"/>
              <a:t>≥70% of global population possesses a cellular phone [4]</a:t>
            </a:r>
            <a:endParaRPr/>
          </a:p>
        </p:txBody>
      </p:sp>
      <p:cxnSp>
        <p:nvCxnSpPr>
          <p:cNvPr id="396" name="Google Shape;396;p86"/>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397" name="Google Shape;397;p86"/>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4</a:t>
            </a:r>
            <a:endParaRPr>
              <a:solidFill>
                <a:schemeClr val="lt1"/>
              </a:solidFill>
              <a:latin typeface="Montserrat"/>
              <a:ea typeface="Montserrat"/>
              <a:cs typeface="Montserrat"/>
              <a:sym typeface="Montserrat"/>
            </a:endParaRPr>
          </a:p>
        </p:txBody>
      </p:sp>
      <p:sp>
        <p:nvSpPr>
          <p:cNvPr id="398" name="Google Shape;398;p86"/>
          <p:cNvSpPr txBox="1"/>
          <p:nvPr/>
        </p:nvSpPr>
        <p:spPr>
          <a:xfrm>
            <a:off x="7041850" y="3450375"/>
            <a:ext cx="65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87"/>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u="sng"/>
              <a:t>COMMUNICATIONS:</a:t>
            </a:r>
            <a:endParaRPr u="sng"/>
          </a:p>
          <a:p>
            <a:pPr marL="0" lvl="0" indent="0" algn="l" rtl="0">
              <a:lnSpc>
                <a:spcPct val="100000"/>
              </a:lnSpc>
              <a:spcBef>
                <a:spcPts val="0"/>
              </a:spcBef>
              <a:spcAft>
                <a:spcPts val="0"/>
              </a:spcAft>
              <a:buSzPts val="2400"/>
              <a:buNone/>
            </a:pPr>
            <a:r>
              <a:rPr lang="en" sz="2000" i="1">
                <a:solidFill>
                  <a:schemeClr val="lt1"/>
                </a:solidFill>
                <a:latin typeface="Montserrat"/>
                <a:ea typeface="Montserrat"/>
                <a:cs typeface="Montserrat"/>
                <a:sym typeface="Montserrat"/>
              </a:rPr>
              <a:t>ARRIVAL </a:t>
            </a:r>
            <a:r>
              <a:rPr lang="en" sz="2000">
                <a:solidFill>
                  <a:schemeClr val="lt1"/>
                </a:solidFill>
                <a:latin typeface="Montserrat"/>
                <a:ea typeface="Montserrat"/>
                <a:cs typeface="Montserrat"/>
                <a:sym typeface="Montserrat"/>
              </a:rPr>
              <a:t>VS. REALITY</a:t>
            </a:r>
            <a:endParaRPr sz="2000">
              <a:solidFill>
                <a:schemeClr val="lt1"/>
              </a:solidFill>
              <a:latin typeface="Montserrat"/>
              <a:ea typeface="Montserrat"/>
              <a:cs typeface="Montserrat"/>
              <a:sym typeface="Montserrat"/>
            </a:endParaRPr>
          </a:p>
        </p:txBody>
      </p:sp>
      <p:sp>
        <p:nvSpPr>
          <p:cNvPr id="404" name="Google Shape;404;p87"/>
          <p:cNvSpPr txBox="1">
            <a:spLocks noGrp="1"/>
          </p:cNvSpPr>
          <p:nvPr>
            <p:ph type="body" idx="1"/>
          </p:nvPr>
        </p:nvSpPr>
        <p:spPr>
          <a:xfrm>
            <a:off x="938500" y="1659275"/>
            <a:ext cx="5112300" cy="2760900"/>
          </a:xfrm>
          <a:prstGeom prst="rect">
            <a:avLst/>
          </a:prstGeom>
          <a:noFill/>
          <a:ln>
            <a:noFill/>
          </a:ln>
        </p:spPr>
        <p:txBody>
          <a:bodyPr spcFirstLastPara="1" wrap="square" lIns="91425" tIns="91425" rIns="91425" bIns="91425" anchor="t" anchorCtr="0">
            <a:noAutofit/>
          </a:bodyPr>
          <a:lstStyle/>
          <a:p>
            <a:pPr marL="457200" lvl="0" indent="-317500" algn="l" rtl="0">
              <a:spcBef>
                <a:spcPts val="1600"/>
              </a:spcBef>
              <a:spcAft>
                <a:spcPts val="0"/>
              </a:spcAft>
              <a:buSzPts val="1400"/>
              <a:buChar char="●"/>
            </a:pPr>
            <a:r>
              <a:rPr lang="en"/>
              <a:t>Heptapod Input Visualizer vs. Speech-to-Text Translation [6]</a:t>
            </a:r>
            <a:endParaRPr/>
          </a:p>
          <a:p>
            <a:pPr marL="457200" lvl="0" indent="-317500" algn="l" rtl="0">
              <a:spcBef>
                <a:spcPts val="1600"/>
              </a:spcBef>
              <a:spcAft>
                <a:spcPts val="0"/>
              </a:spcAft>
              <a:buSzPts val="1400"/>
              <a:buChar char="●"/>
            </a:pPr>
            <a:r>
              <a:rPr lang="en"/>
              <a:t>3D Software vs. Laser Scanner 3D Visualization [7]</a:t>
            </a:r>
            <a:endParaRPr b="1"/>
          </a:p>
          <a:p>
            <a:pPr marL="457200" lvl="0" indent="-317500" algn="l" rtl="0">
              <a:spcBef>
                <a:spcPts val="1600"/>
              </a:spcBef>
              <a:spcAft>
                <a:spcPts val="0"/>
              </a:spcAft>
              <a:buSzPts val="1400"/>
              <a:buChar char="●"/>
            </a:pPr>
            <a:r>
              <a:rPr lang="en"/>
              <a:t>Negative Space Learning Algorithm vs. Photogrammetry and laser volume technology [8]</a:t>
            </a:r>
            <a:endParaRPr/>
          </a:p>
          <a:p>
            <a:pPr marL="457200" lvl="0" indent="-317500" algn="l" rtl="0">
              <a:spcBef>
                <a:spcPts val="1600"/>
              </a:spcBef>
              <a:spcAft>
                <a:spcPts val="0"/>
              </a:spcAft>
              <a:buSzPts val="1400"/>
              <a:buChar char="●"/>
            </a:pPr>
            <a:r>
              <a:rPr lang="en"/>
              <a:t>Heptapod Instant Translator vs. Real-Time Translator [9]</a:t>
            </a:r>
            <a:endParaRPr/>
          </a:p>
          <a:p>
            <a:pPr marL="0" lvl="0" indent="0" algn="l" rtl="0">
              <a:lnSpc>
                <a:spcPct val="100000"/>
              </a:lnSpc>
              <a:spcBef>
                <a:spcPts val="1600"/>
              </a:spcBef>
              <a:spcAft>
                <a:spcPts val="1600"/>
              </a:spcAft>
              <a:buNone/>
            </a:pPr>
            <a:endParaRPr/>
          </a:p>
        </p:txBody>
      </p:sp>
      <p:cxnSp>
        <p:nvCxnSpPr>
          <p:cNvPr id="405" name="Google Shape;405;p87"/>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406" name="Google Shape;406;p87"/>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5</a:t>
            </a:r>
            <a:endParaRPr>
              <a:solidFill>
                <a:schemeClr val="lt1"/>
              </a:solidFill>
              <a:latin typeface="Montserrat"/>
              <a:ea typeface="Montserrat"/>
              <a:cs typeface="Montserrat"/>
              <a:sym typeface="Montserrat"/>
            </a:endParaRPr>
          </a:p>
        </p:txBody>
      </p:sp>
      <p:pic>
        <p:nvPicPr>
          <p:cNvPr id="407" name="Google Shape;407;p87"/>
          <p:cNvPicPr preferRelativeResize="0"/>
          <p:nvPr/>
        </p:nvPicPr>
        <p:blipFill>
          <a:blip r:embed="rId3">
            <a:alphaModFix/>
          </a:blip>
          <a:stretch>
            <a:fillRect/>
          </a:stretch>
        </p:blipFill>
        <p:spPr>
          <a:xfrm>
            <a:off x="6417025" y="152400"/>
            <a:ext cx="2350617" cy="4838698"/>
          </a:xfrm>
          <a:prstGeom prst="rect">
            <a:avLst/>
          </a:prstGeom>
          <a:noFill/>
          <a:ln>
            <a:noFill/>
          </a:ln>
        </p:spPr>
      </p:pic>
      <p:sp>
        <p:nvSpPr>
          <p:cNvPr id="408" name="Google Shape;408;p87"/>
          <p:cNvSpPr txBox="1"/>
          <p:nvPr/>
        </p:nvSpPr>
        <p:spPr>
          <a:xfrm>
            <a:off x="4102225" y="4590900"/>
            <a:ext cx="30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[9] Real-Time Translation</a:t>
            </a:r>
            <a:endParaRPr>
              <a:solidFill>
                <a:schemeClr val="lt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88"/>
          <p:cNvSpPr txBox="1">
            <a:spLocks noGrp="1"/>
          </p:cNvSpPr>
          <p:nvPr>
            <p:ph type="title"/>
          </p:nvPr>
        </p:nvSpPr>
        <p:spPr>
          <a:xfrm>
            <a:off x="938500" y="445025"/>
            <a:ext cx="63819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u="sng"/>
              <a:t>CONCLUSION 2:</a:t>
            </a:r>
            <a:endParaRPr u="sng"/>
          </a:p>
          <a:p>
            <a:pPr marL="0" lvl="0" indent="0" algn="l" rtl="0">
              <a:lnSpc>
                <a:spcPct val="100000"/>
              </a:lnSpc>
              <a:spcBef>
                <a:spcPts val="0"/>
              </a:spcBef>
              <a:spcAft>
                <a:spcPts val="0"/>
              </a:spcAft>
              <a:buSzPts val="2400"/>
              <a:buNone/>
            </a:pPr>
            <a:r>
              <a:rPr lang="en" sz="2000">
                <a:solidFill>
                  <a:schemeClr val="lt1"/>
                </a:solidFill>
                <a:latin typeface="Montserrat"/>
                <a:ea typeface="Montserrat"/>
                <a:cs typeface="Montserrat"/>
                <a:sym typeface="Montserrat"/>
              </a:rPr>
              <a:t>CROSS-DISCIPLINARY STUDY IS TANTAMOUNT TO INTELLECTUAL GROWTH</a:t>
            </a:r>
            <a:endParaRPr sz="2000">
              <a:solidFill>
                <a:schemeClr val="lt1"/>
              </a:solidFill>
              <a:latin typeface="Montserrat"/>
              <a:ea typeface="Montserrat"/>
              <a:cs typeface="Montserrat"/>
              <a:sym typeface="Montserrat"/>
            </a:endParaRPr>
          </a:p>
        </p:txBody>
      </p:sp>
      <p:sp>
        <p:nvSpPr>
          <p:cNvPr id="414" name="Google Shape;414;p88"/>
          <p:cNvSpPr txBox="1">
            <a:spLocks noGrp="1"/>
          </p:cNvSpPr>
          <p:nvPr>
            <p:ph type="body" idx="1"/>
          </p:nvPr>
        </p:nvSpPr>
        <p:spPr>
          <a:xfrm>
            <a:off x="938500" y="1659275"/>
            <a:ext cx="4946400" cy="27609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a:t>Constructivism</a:t>
            </a:r>
            <a:endParaRPr/>
          </a:p>
          <a:p>
            <a:pPr marL="457200" lvl="0" indent="-317500" algn="l" rtl="0">
              <a:lnSpc>
                <a:spcPct val="115000"/>
              </a:lnSpc>
              <a:spcBef>
                <a:spcPts val="0"/>
              </a:spcBef>
              <a:spcAft>
                <a:spcPts val="0"/>
              </a:spcAft>
              <a:buSzPts val="1400"/>
              <a:buChar char="●"/>
            </a:pPr>
            <a:r>
              <a:rPr lang="en"/>
              <a:t>Modern Learning Debate [27]</a:t>
            </a:r>
            <a:endParaRPr/>
          </a:p>
          <a:p>
            <a:pPr marL="914400" lvl="1" indent="-317500" algn="l" rtl="0">
              <a:lnSpc>
                <a:spcPct val="115000"/>
              </a:lnSpc>
              <a:spcBef>
                <a:spcPts val="0"/>
              </a:spcBef>
              <a:spcAft>
                <a:spcPts val="0"/>
              </a:spcAft>
              <a:buSzPts val="1400"/>
              <a:buChar char="○"/>
            </a:pPr>
            <a:r>
              <a:rPr lang="en"/>
              <a:t>Benefits of modern education</a:t>
            </a:r>
            <a:endParaRPr/>
          </a:p>
          <a:p>
            <a:pPr marL="914400" lvl="1" indent="-317500" algn="l" rtl="0">
              <a:lnSpc>
                <a:spcPct val="115000"/>
              </a:lnSpc>
              <a:spcBef>
                <a:spcPts val="0"/>
              </a:spcBef>
              <a:spcAft>
                <a:spcPts val="0"/>
              </a:spcAft>
              <a:buSzPts val="1400"/>
              <a:buChar char="○"/>
            </a:pPr>
            <a:r>
              <a:rPr lang="en"/>
              <a:t>Differences in spoken languages [14]</a:t>
            </a:r>
            <a:endParaRPr/>
          </a:p>
          <a:p>
            <a:pPr marL="914400" lvl="1" indent="-317500" algn="l" rtl="0">
              <a:lnSpc>
                <a:spcPct val="115000"/>
              </a:lnSpc>
              <a:spcBef>
                <a:spcPts val="0"/>
              </a:spcBef>
              <a:spcAft>
                <a:spcPts val="0"/>
              </a:spcAft>
              <a:buSzPts val="1400"/>
              <a:buChar char="○"/>
            </a:pPr>
            <a:r>
              <a:rPr lang="en"/>
              <a:t>Differences in programming languages</a:t>
            </a:r>
            <a:endParaRPr/>
          </a:p>
          <a:p>
            <a:pPr marL="914400" lvl="1" indent="-317500" algn="l" rtl="0">
              <a:lnSpc>
                <a:spcPct val="115000"/>
              </a:lnSpc>
              <a:spcBef>
                <a:spcPts val="0"/>
              </a:spcBef>
              <a:spcAft>
                <a:spcPts val="0"/>
              </a:spcAft>
              <a:buSzPts val="1400"/>
              <a:buChar char="○"/>
            </a:pPr>
            <a:r>
              <a:rPr lang="en"/>
              <a:t>Learning a subject can change how you think [10]</a:t>
            </a:r>
            <a:endParaRPr/>
          </a:p>
        </p:txBody>
      </p:sp>
      <p:cxnSp>
        <p:nvCxnSpPr>
          <p:cNvPr id="415" name="Google Shape;415;p88"/>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416" name="Google Shape;416;p88"/>
          <p:cNvSpPr txBox="1"/>
          <p:nvPr/>
        </p:nvSpPr>
        <p:spPr>
          <a:xfrm>
            <a:off x="741100" y="4078175"/>
            <a:ext cx="5341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“To a man with a hammer, everything looks like a nail" -Abraham Maslow</a:t>
            </a:r>
            <a:endParaRPr>
              <a:solidFill>
                <a:srgbClr val="FFFFFF"/>
              </a:solidFill>
              <a:latin typeface="Montserrat"/>
              <a:ea typeface="Montserrat"/>
              <a:cs typeface="Montserrat"/>
              <a:sym typeface="Montserrat"/>
            </a:endParaRPr>
          </a:p>
        </p:txBody>
      </p:sp>
      <p:sp>
        <p:nvSpPr>
          <p:cNvPr id="417" name="Google Shape;417;p88"/>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6</a:t>
            </a:r>
            <a:endParaRPr>
              <a:solidFill>
                <a:schemeClr val="lt1"/>
              </a:solidFill>
              <a:latin typeface="Montserrat"/>
              <a:ea typeface="Montserrat"/>
              <a:cs typeface="Montserrat"/>
              <a:sym typeface="Montserrat"/>
            </a:endParaRPr>
          </a:p>
        </p:txBody>
      </p:sp>
      <p:sp>
        <p:nvSpPr>
          <p:cNvPr id="418" name="Google Shape;418;p88"/>
          <p:cNvSpPr txBox="1"/>
          <p:nvPr/>
        </p:nvSpPr>
        <p:spPr>
          <a:xfrm>
            <a:off x="6222388" y="4693763"/>
            <a:ext cx="338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[28] Interdisciplinarity</a:t>
            </a:r>
            <a:endParaRPr>
              <a:solidFill>
                <a:schemeClr val="lt1"/>
              </a:solidFill>
              <a:latin typeface="Montserrat"/>
              <a:ea typeface="Montserrat"/>
              <a:cs typeface="Montserrat"/>
              <a:sym typeface="Montserrat"/>
            </a:endParaRPr>
          </a:p>
        </p:txBody>
      </p:sp>
      <p:pic>
        <p:nvPicPr>
          <p:cNvPr id="419" name="Google Shape;419;p88"/>
          <p:cNvPicPr preferRelativeResize="0"/>
          <p:nvPr/>
        </p:nvPicPr>
        <p:blipFill>
          <a:blip r:embed="rId3">
            <a:alphaModFix/>
          </a:blip>
          <a:stretch>
            <a:fillRect/>
          </a:stretch>
        </p:blipFill>
        <p:spPr>
          <a:xfrm>
            <a:off x="6082288" y="1297812"/>
            <a:ext cx="2854759" cy="3483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89"/>
          <p:cNvSpPr txBox="1">
            <a:spLocks noGrp="1"/>
          </p:cNvSpPr>
          <p:nvPr>
            <p:ph type="title"/>
          </p:nvPr>
        </p:nvSpPr>
        <p:spPr>
          <a:xfrm>
            <a:off x="938500" y="445025"/>
            <a:ext cx="77505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u="sng"/>
              <a:t>LEARNING:</a:t>
            </a:r>
            <a:endParaRPr u="sng"/>
          </a:p>
          <a:p>
            <a:pPr marL="0" lvl="0" indent="0" algn="l" rtl="0">
              <a:spcBef>
                <a:spcPts val="0"/>
              </a:spcBef>
              <a:spcAft>
                <a:spcPts val="0"/>
              </a:spcAft>
              <a:buNone/>
            </a:pPr>
            <a:r>
              <a:rPr lang="en" sz="2000">
                <a:solidFill>
                  <a:schemeClr val="lt1"/>
                </a:solidFill>
                <a:latin typeface="Montserrat"/>
                <a:ea typeface="Montserrat"/>
                <a:cs typeface="Montserrat"/>
                <a:sym typeface="Montserrat"/>
              </a:rPr>
              <a:t>ANOTHER LANGUAGE CHANGES HOW YOU THINK</a:t>
            </a:r>
            <a:endParaRPr sz="20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SzPts val="2400"/>
              <a:buNone/>
            </a:pPr>
            <a:endParaRPr sz="2200">
              <a:solidFill>
                <a:schemeClr val="lt1"/>
              </a:solidFill>
              <a:latin typeface="Montserrat"/>
              <a:ea typeface="Montserrat"/>
              <a:cs typeface="Montserrat"/>
              <a:sym typeface="Montserrat"/>
            </a:endParaRPr>
          </a:p>
        </p:txBody>
      </p:sp>
      <p:sp>
        <p:nvSpPr>
          <p:cNvPr id="425" name="Google Shape;425;p89"/>
          <p:cNvSpPr txBox="1">
            <a:spLocks noGrp="1"/>
          </p:cNvSpPr>
          <p:nvPr>
            <p:ph type="body" idx="1"/>
          </p:nvPr>
        </p:nvSpPr>
        <p:spPr>
          <a:xfrm>
            <a:off x="938500" y="1659275"/>
            <a:ext cx="5659200" cy="27609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Lato"/>
              <a:buChar char="●"/>
            </a:pPr>
            <a:r>
              <a:rPr lang="en" u="sng"/>
              <a:t>FOR EXAMPLE:</a:t>
            </a:r>
            <a:endParaRPr u="sng"/>
          </a:p>
          <a:p>
            <a:pPr marL="914400" lvl="1" indent="-298450" algn="l" rtl="0">
              <a:lnSpc>
                <a:spcPct val="115000"/>
              </a:lnSpc>
              <a:spcBef>
                <a:spcPts val="0"/>
              </a:spcBef>
              <a:spcAft>
                <a:spcPts val="0"/>
              </a:spcAft>
              <a:buSzPts val="1100"/>
              <a:buFont typeface="Lato"/>
              <a:buChar char="○"/>
            </a:pPr>
            <a:r>
              <a:rPr lang="en"/>
              <a:t>English vs. Russian color identification [11]</a:t>
            </a:r>
            <a:endParaRPr/>
          </a:p>
          <a:p>
            <a:pPr marL="914400" lvl="1" indent="-298450" algn="l" rtl="0">
              <a:lnSpc>
                <a:spcPct val="115000"/>
              </a:lnSpc>
              <a:spcBef>
                <a:spcPts val="0"/>
              </a:spcBef>
              <a:spcAft>
                <a:spcPts val="0"/>
              </a:spcAft>
              <a:buSzPts val="1100"/>
              <a:buFont typeface="Lato"/>
              <a:buChar char="○"/>
            </a:pPr>
            <a:r>
              <a:rPr lang="en"/>
              <a:t>English vs. German goal-oriented and ambiguous events [12]</a:t>
            </a:r>
            <a:endParaRPr/>
          </a:p>
          <a:p>
            <a:pPr marL="914400" lvl="1" indent="-298450" algn="l" rtl="0">
              <a:lnSpc>
                <a:spcPct val="115000"/>
              </a:lnSpc>
              <a:spcBef>
                <a:spcPts val="0"/>
              </a:spcBef>
              <a:spcAft>
                <a:spcPts val="0"/>
              </a:spcAft>
              <a:buSzPts val="1100"/>
              <a:buFont typeface="Lato"/>
              <a:buChar char="○"/>
            </a:pPr>
            <a:r>
              <a:rPr lang="en"/>
              <a:t>German vs. Spanish masculine and feminine word descriptions [13]</a:t>
            </a:r>
            <a:endParaRPr/>
          </a:p>
          <a:p>
            <a:pPr marL="914400" lvl="1" indent="-298450" algn="l" rtl="0">
              <a:lnSpc>
                <a:spcPct val="115000"/>
              </a:lnSpc>
              <a:spcBef>
                <a:spcPts val="0"/>
              </a:spcBef>
              <a:spcAft>
                <a:spcPts val="0"/>
              </a:spcAft>
              <a:buSzPts val="1100"/>
              <a:buFont typeface="Lato"/>
              <a:buChar char="○"/>
            </a:pPr>
            <a:r>
              <a:rPr lang="en"/>
              <a:t>English vs. Chinese time metaphors [15]</a:t>
            </a:r>
            <a:endParaRPr/>
          </a:p>
        </p:txBody>
      </p:sp>
      <p:cxnSp>
        <p:nvCxnSpPr>
          <p:cNvPr id="426" name="Google Shape;426;p89"/>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427" name="Google Shape;427;p89"/>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7</a:t>
            </a:r>
            <a:endParaRPr>
              <a:solidFill>
                <a:schemeClr val="lt1"/>
              </a:solidFill>
              <a:latin typeface="Montserrat"/>
              <a:ea typeface="Montserrat"/>
              <a:cs typeface="Montserrat"/>
              <a:sym typeface="Montserrat"/>
            </a:endParaRPr>
          </a:p>
        </p:txBody>
      </p:sp>
      <p:sp>
        <p:nvSpPr>
          <p:cNvPr id="428" name="Google Shape;428;p89"/>
          <p:cNvSpPr txBox="1"/>
          <p:nvPr/>
        </p:nvSpPr>
        <p:spPr>
          <a:xfrm>
            <a:off x="6665700" y="4312200"/>
            <a:ext cx="2076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[29] Difference in language changes understanding</a:t>
            </a:r>
            <a:endParaRPr>
              <a:solidFill>
                <a:schemeClr val="lt1"/>
              </a:solidFill>
              <a:latin typeface="Montserrat"/>
              <a:ea typeface="Montserrat"/>
              <a:cs typeface="Montserrat"/>
              <a:sym typeface="Montserrat"/>
            </a:endParaRPr>
          </a:p>
        </p:txBody>
      </p:sp>
      <p:pic>
        <p:nvPicPr>
          <p:cNvPr id="429" name="Google Shape;429;p89"/>
          <p:cNvPicPr preferRelativeResize="0"/>
          <p:nvPr/>
        </p:nvPicPr>
        <p:blipFill>
          <a:blip r:embed="rId3">
            <a:alphaModFix/>
          </a:blip>
          <a:stretch>
            <a:fillRect/>
          </a:stretch>
        </p:blipFill>
        <p:spPr>
          <a:xfrm>
            <a:off x="6514125" y="1386426"/>
            <a:ext cx="2547510" cy="2998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90"/>
          <p:cNvSpPr txBox="1">
            <a:spLocks noGrp="1"/>
          </p:cNvSpPr>
          <p:nvPr>
            <p:ph type="title"/>
          </p:nvPr>
        </p:nvSpPr>
        <p:spPr>
          <a:xfrm>
            <a:off x="938500" y="445025"/>
            <a:ext cx="77505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u="sng"/>
              <a:t>LEARNING:</a:t>
            </a:r>
            <a:endParaRPr u="sng"/>
          </a:p>
          <a:p>
            <a:pPr marL="0" lvl="0" indent="0" algn="l" rtl="0">
              <a:spcBef>
                <a:spcPts val="0"/>
              </a:spcBef>
              <a:spcAft>
                <a:spcPts val="0"/>
              </a:spcAft>
              <a:buNone/>
            </a:pPr>
            <a:r>
              <a:rPr lang="en" sz="2000">
                <a:solidFill>
                  <a:schemeClr val="lt1"/>
                </a:solidFill>
                <a:latin typeface="Montserrat"/>
                <a:ea typeface="Montserrat"/>
                <a:cs typeface="Montserrat"/>
                <a:sym typeface="Montserrat"/>
              </a:rPr>
              <a:t>ANOTHER LANGUAGE CHANGES HOW YOU THINK</a:t>
            </a:r>
            <a:endParaRPr sz="20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SzPts val="2400"/>
              <a:buNone/>
            </a:pPr>
            <a:endParaRPr sz="2200">
              <a:solidFill>
                <a:schemeClr val="lt1"/>
              </a:solidFill>
              <a:latin typeface="Montserrat"/>
              <a:ea typeface="Montserrat"/>
              <a:cs typeface="Montserrat"/>
              <a:sym typeface="Montserrat"/>
            </a:endParaRPr>
          </a:p>
        </p:txBody>
      </p:sp>
      <p:sp>
        <p:nvSpPr>
          <p:cNvPr id="435" name="Google Shape;435;p90"/>
          <p:cNvSpPr txBox="1">
            <a:spLocks noGrp="1"/>
          </p:cNvSpPr>
          <p:nvPr>
            <p:ph type="body" idx="1"/>
          </p:nvPr>
        </p:nvSpPr>
        <p:spPr>
          <a:xfrm>
            <a:off x="938500" y="1659275"/>
            <a:ext cx="4583700" cy="27609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Lato"/>
              <a:buChar char="●"/>
            </a:pPr>
            <a:r>
              <a:rPr lang="en"/>
              <a:t>Sapir-Whorf Hypothesis, 1940s [16]</a:t>
            </a:r>
            <a:endParaRPr/>
          </a:p>
          <a:p>
            <a:pPr marL="914400" lvl="1" indent="-298450" algn="l" rtl="0">
              <a:lnSpc>
                <a:spcPct val="115000"/>
              </a:lnSpc>
              <a:spcBef>
                <a:spcPts val="0"/>
              </a:spcBef>
              <a:spcAft>
                <a:spcPts val="0"/>
              </a:spcAft>
              <a:buSzPts val="1100"/>
              <a:buFont typeface="Lato"/>
              <a:buChar char="○"/>
            </a:pPr>
            <a:r>
              <a:rPr lang="en"/>
              <a:t>Language influences perception</a:t>
            </a:r>
            <a:endParaRPr/>
          </a:p>
          <a:p>
            <a:pPr marL="914400" lvl="1" indent="-298450" algn="l" rtl="0">
              <a:lnSpc>
                <a:spcPct val="115000"/>
              </a:lnSpc>
              <a:spcBef>
                <a:spcPts val="0"/>
              </a:spcBef>
              <a:spcAft>
                <a:spcPts val="0"/>
              </a:spcAft>
              <a:buSzPts val="1100"/>
              <a:buFont typeface="Lato"/>
              <a:buChar char="○"/>
            </a:pPr>
            <a:r>
              <a:rPr lang="en"/>
              <a:t>Forced to differentiate between languages</a:t>
            </a:r>
            <a:endParaRPr/>
          </a:p>
          <a:p>
            <a:pPr marL="914400" lvl="1" indent="-298450" algn="l" rtl="0">
              <a:lnSpc>
                <a:spcPct val="115000"/>
              </a:lnSpc>
              <a:spcBef>
                <a:spcPts val="0"/>
              </a:spcBef>
              <a:spcAft>
                <a:spcPts val="0"/>
              </a:spcAft>
              <a:buSzPts val="1100"/>
              <a:buFont typeface="Lato"/>
              <a:buChar char="○"/>
            </a:pPr>
            <a:r>
              <a:rPr lang="en"/>
              <a:t>MRI brain imaging [17]</a:t>
            </a:r>
            <a:endParaRPr/>
          </a:p>
          <a:p>
            <a:pPr marL="914400" lvl="1" indent="-298450" algn="l" rtl="0">
              <a:lnSpc>
                <a:spcPct val="115000"/>
              </a:lnSpc>
              <a:spcBef>
                <a:spcPts val="0"/>
              </a:spcBef>
              <a:spcAft>
                <a:spcPts val="0"/>
              </a:spcAft>
              <a:buSzPts val="1100"/>
              <a:buFont typeface="Lato"/>
              <a:buChar char="○"/>
            </a:pPr>
            <a:r>
              <a:rPr lang="en"/>
              <a:t>Whorf’s original research</a:t>
            </a:r>
            <a:endParaRPr/>
          </a:p>
          <a:p>
            <a:pPr marL="457200" lvl="0" indent="-311150" algn="l" rtl="0">
              <a:lnSpc>
                <a:spcPct val="115000"/>
              </a:lnSpc>
              <a:spcBef>
                <a:spcPts val="0"/>
              </a:spcBef>
              <a:spcAft>
                <a:spcPts val="0"/>
              </a:spcAft>
              <a:buSzPts val="1300"/>
              <a:buFont typeface="Lato"/>
              <a:buChar char="●"/>
            </a:pPr>
            <a:r>
              <a:rPr lang="en"/>
              <a:t>Full-immersion model, 1960s [18]</a:t>
            </a:r>
            <a:endParaRPr/>
          </a:p>
          <a:p>
            <a:pPr marL="914400" lvl="1" indent="-298450" algn="l" rtl="0">
              <a:lnSpc>
                <a:spcPct val="115000"/>
              </a:lnSpc>
              <a:spcBef>
                <a:spcPts val="0"/>
              </a:spcBef>
              <a:spcAft>
                <a:spcPts val="0"/>
              </a:spcAft>
              <a:buSzPts val="1100"/>
              <a:buFont typeface="Lato"/>
              <a:buChar char="○"/>
            </a:pPr>
            <a:r>
              <a:rPr lang="en"/>
              <a:t>Half-and-half language use</a:t>
            </a:r>
            <a:endParaRPr/>
          </a:p>
          <a:p>
            <a:pPr marL="914400" lvl="1" indent="-298450" algn="l" rtl="0">
              <a:lnSpc>
                <a:spcPct val="115000"/>
              </a:lnSpc>
              <a:spcBef>
                <a:spcPts val="0"/>
              </a:spcBef>
              <a:spcAft>
                <a:spcPts val="0"/>
              </a:spcAft>
              <a:buSzPts val="1100"/>
              <a:buFont typeface="Lato"/>
              <a:buChar char="○"/>
            </a:pPr>
            <a:r>
              <a:rPr lang="en"/>
              <a:t>2-3 years before fluency/full effects</a:t>
            </a:r>
            <a:endParaRPr/>
          </a:p>
          <a:p>
            <a:pPr marL="914400" lvl="1" indent="-298450" algn="l" rtl="0">
              <a:lnSpc>
                <a:spcPct val="115000"/>
              </a:lnSpc>
              <a:spcBef>
                <a:spcPts val="0"/>
              </a:spcBef>
              <a:spcAft>
                <a:spcPts val="0"/>
              </a:spcAft>
              <a:buSzPts val="1100"/>
              <a:buFont typeface="Lato"/>
              <a:buChar char="○"/>
            </a:pPr>
            <a:r>
              <a:rPr lang="en"/>
              <a:t>Language and cognition correlated</a:t>
            </a:r>
            <a:endParaRPr/>
          </a:p>
        </p:txBody>
      </p:sp>
      <p:cxnSp>
        <p:nvCxnSpPr>
          <p:cNvPr id="436" name="Google Shape;436;p90"/>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pic>
        <p:nvPicPr>
          <p:cNvPr id="437" name="Google Shape;437;p90" descr="An external file that holds a picture, illustration, etc.&#10;Object name is zpq0090897170002.jpg" title="Click on image to zoom"/>
          <p:cNvPicPr preferRelativeResize="0"/>
          <p:nvPr/>
        </p:nvPicPr>
        <p:blipFill>
          <a:blip r:embed="rId3">
            <a:alphaModFix/>
          </a:blip>
          <a:stretch>
            <a:fillRect/>
          </a:stretch>
        </p:blipFill>
        <p:spPr>
          <a:xfrm>
            <a:off x="5312350" y="1485900"/>
            <a:ext cx="3749225" cy="2917800"/>
          </a:xfrm>
          <a:prstGeom prst="rect">
            <a:avLst/>
          </a:prstGeom>
          <a:noFill/>
          <a:ln>
            <a:noFill/>
          </a:ln>
        </p:spPr>
      </p:pic>
      <p:sp>
        <p:nvSpPr>
          <p:cNvPr id="438" name="Google Shape;438;p90"/>
          <p:cNvSpPr txBox="1">
            <a:spLocks noGrp="1"/>
          </p:cNvSpPr>
          <p:nvPr>
            <p:ph type="body" idx="1"/>
          </p:nvPr>
        </p:nvSpPr>
        <p:spPr>
          <a:xfrm>
            <a:off x="5241026" y="4403700"/>
            <a:ext cx="4231200" cy="52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a:t>[19] Brain activity with color differentiation </a:t>
            </a:r>
            <a:endParaRPr/>
          </a:p>
        </p:txBody>
      </p:sp>
      <p:sp>
        <p:nvSpPr>
          <p:cNvPr id="439" name="Google Shape;439;p90"/>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8</a:t>
            </a:r>
            <a:endParaRPr>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91"/>
          <p:cNvSpPr txBox="1">
            <a:spLocks noGrp="1"/>
          </p:cNvSpPr>
          <p:nvPr>
            <p:ph type="title"/>
          </p:nvPr>
        </p:nvSpPr>
        <p:spPr>
          <a:xfrm>
            <a:off x="938500" y="445025"/>
            <a:ext cx="71532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u="sng"/>
              <a:t>LEARNING:</a:t>
            </a:r>
            <a:endParaRPr u="sng"/>
          </a:p>
          <a:p>
            <a:pPr marL="0" lvl="0" indent="0" algn="l" rtl="0">
              <a:spcBef>
                <a:spcPts val="0"/>
              </a:spcBef>
              <a:spcAft>
                <a:spcPts val="0"/>
              </a:spcAft>
              <a:buNone/>
            </a:pPr>
            <a:r>
              <a:rPr lang="en" sz="2000">
                <a:solidFill>
                  <a:schemeClr val="lt1"/>
                </a:solidFill>
                <a:latin typeface="Montserrat"/>
                <a:ea typeface="Montserrat"/>
                <a:cs typeface="Montserrat"/>
                <a:sym typeface="Montserrat"/>
              </a:rPr>
              <a:t>SCIENCES CAN CHANGE HOW YOU VIEW PROBLEMS </a:t>
            </a:r>
            <a:endParaRPr sz="20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SzPts val="2400"/>
              <a:buNone/>
            </a:pPr>
            <a:endParaRPr sz="2200">
              <a:solidFill>
                <a:schemeClr val="lt1"/>
              </a:solidFill>
              <a:latin typeface="Montserrat"/>
              <a:ea typeface="Montserrat"/>
              <a:cs typeface="Montserrat"/>
              <a:sym typeface="Montserrat"/>
            </a:endParaRPr>
          </a:p>
        </p:txBody>
      </p:sp>
      <p:sp>
        <p:nvSpPr>
          <p:cNvPr id="445" name="Google Shape;445;p91"/>
          <p:cNvSpPr txBox="1">
            <a:spLocks noGrp="1"/>
          </p:cNvSpPr>
          <p:nvPr>
            <p:ph type="body" idx="1"/>
          </p:nvPr>
        </p:nvSpPr>
        <p:spPr>
          <a:xfrm>
            <a:off x="481300" y="1278275"/>
            <a:ext cx="5188200" cy="27609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1600"/>
              </a:spcBef>
              <a:spcAft>
                <a:spcPts val="0"/>
              </a:spcAft>
              <a:buSzPts val="1600"/>
              <a:buChar char="●"/>
            </a:pPr>
            <a:r>
              <a:rPr lang="en" sz="1600"/>
              <a:t>Differences across the Sciences [21]</a:t>
            </a:r>
            <a:endParaRPr sz="1600"/>
          </a:p>
          <a:p>
            <a:pPr marL="914400" lvl="1" indent="-330200" algn="l" rtl="0">
              <a:lnSpc>
                <a:spcPct val="100000"/>
              </a:lnSpc>
              <a:spcBef>
                <a:spcPts val="0"/>
              </a:spcBef>
              <a:spcAft>
                <a:spcPts val="0"/>
              </a:spcAft>
              <a:buSzPts val="1600"/>
              <a:buChar char="○"/>
            </a:pPr>
            <a:r>
              <a:rPr lang="en" sz="1600"/>
              <a:t>Different tools of evaluation &amp; scope</a:t>
            </a:r>
            <a:endParaRPr sz="1600"/>
          </a:p>
          <a:p>
            <a:pPr marL="914400" lvl="1" indent="-330200" algn="l" rtl="0">
              <a:spcBef>
                <a:spcPts val="0"/>
              </a:spcBef>
              <a:spcAft>
                <a:spcPts val="0"/>
              </a:spcAft>
              <a:buSzPts val="1600"/>
              <a:buChar char="○"/>
            </a:pPr>
            <a:r>
              <a:rPr lang="en" sz="1600"/>
              <a:t>Gaps in analysis</a:t>
            </a:r>
            <a:endParaRPr sz="1600"/>
          </a:p>
          <a:p>
            <a:pPr marL="457200" lvl="0" indent="-330200" algn="l" rtl="0">
              <a:lnSpc>
                <a:spcPct val="100000"/>
              </a:lnSpc>
              <a:spcBef>
                <a:spcPts val="0"/>
              </a:spcBef>
              <a:spcAft>
                <a:spcPts val="0"/>
              </a:spcAft>
              <a:buSzPts val="1600"/>
              <a:buChar char="●"/>
            </a:pPr>
            <a:r>
              <a:rPr lang="en" sz="1600"/>
              <a:t>Issues:</a:t>
            </a:r>
            <a:endParaRPr sz="1600"/>
          </a:p>
          <a:p>
            <a:pPr marL="914400" lvl="1" indent="-330200" algn="l" rtl="0">
              <a:lnSpc>
                <a:spcPct val="100000"/>
              </a:lnSpc>
              <a:spcBef>
                <a:spcPts val="0"/>
              </a:spcBef>
              <a:spcAft>
                <a:spcPts val="0"/>
              </a:spcAft>
              <a:buSzPts val="1600"/>
              <a:buChar char="○"/>
            </a:pPr>
            <a:r>
              <a:rPr lang="en" sz="1600"/>
              <a:t>“Scientific Territorialism” [20]</a:t>
            </a:r>
            <a:endParaRPr sz="1600"/>
          </a:p>
          <a:p>
            <a:pPr marL="914400" lvl="1" indent="-330200" algn="l" rtl="0">
              <a:lnSpc>
                <a:spcPct val="100000"/>
              </a:lnSpc>
              <a:spcBef>
                <a:spcPts val="0"/>
              </a:spcBef>
              <a:spcAft>
                <a:spcPts val="0"/>
              </a:spcAft>
              <a:buSzPts val="1600"/>
              <a:buChar char="○"/>
            </a:pPr>
            <a:r>
              <a:rPr lang="en" sz="1600"/>
              <a:t>Ignorance [22]</a:t>
            </a:r>
            <a:endParaRPr sz="1600"/>
          </a:p>
          <a:p>
            <a:pPr marL="914400" lvl="1" indent="-330200" algn="l" rtl="0">
              <a:lnSpc>
                <a:spcPct val="100000"/>
              </a:lnSpc>
              <a:spcBef>
                <a:spcPts val="0"/>
              </a:spcBef>
              <a:spcAft>
                <a:spcPts val="0"/>
              </a:spcAft>
              <a:buSzPts val="1600"/>
              <a:buChar char="○"/>
            </a:pPr>
            <a:r>
              <a:rPr lang="en" sz="1600"/>
              <a:t>Failure of scope &amp; POV [20, 22]</a:t>
            </a:r>
            <a:endParaRPr sz="1600"/>
          </a:p>
          <a:p>
            <a:pPr marL="914400" lvl="1" indent="-330200" algn="l" rtl="0">
              <a:lnSpc>
                <a:spcPct val="100000"/>
              </a:lnSpc>
              <a:spcBef>
                <a:spcPts val="0"/>
              </a:spcBef>
              <a:spcAft>
                <a:spcPts val="0"/>
              </a:spcAft>
              <a:buSzPts val="1600"/>
              <a:buChar char="○"/>
            </a:pPr>
            <a:r>
              <a:rPr lang="en" sz="1600"/>
              <a:t>Generalizations fail due to these failures [22]</a:t>
            </a:r>
            <a:endParaRPr sz="1600"/>
          </a:p>
          <a:p>
            <a:pPr marL="457200" lvl="0" indent="-330200" algn="l" rtl="0">
              <a:lnSpc>
                <a:spcPct val="100000"/>
              </a:lnSpc>
              <a:spcBef>
                <a:spcPts val="0"/>
              </a:spcBef>
              <a:spcAft>
                <a:spcPts val="0"/>
              </a:spcAft>
              <a:buSzPts val="1600"/>
              <a:buChar char="●"/>
            </a:pPr>
            <a:r>
              <a:rPr lang="en" sz="1600"/>
              <a:t>Goal:</a:t>
            </a:r>
            <a:endParaRPr sz="1600"/>
          </a:p>
          <a:p>
            <a:pPr marL="914400" lvl="1" indent="-330200" algn="l" rtl="0">
              <a:lnSpc>
                <a:spcPct val="100000"/>
              </a:lnSpc>
              <a:spcBef>
                <a:spcPts val="0"/>
              </a:spcBef>
              <a:spcAft>
                <a:spcPts val="0"/>
              </a:spcAft>
              <a:buSzPts val="1600"/>
              <a:buChar char="○"/>
            </a:pPr>
            <a:r>
              <a:rPr lang="en" sz="1600"/>
              <a:t>Cultivate wide knowledge array</a:t>
            </a:r>
            <a:endParaRPr sz="1600"/>
          </a:p>
          <a:p>
            <a:pPr marL="914400" lvl="1" indent="-330200" algn="l" rtl="0">
              <a:lnSpc>
                <a:spcPct val="100000"/>
              </a:lnSpc>
              <a:spcBef>
                <a:spcPts val="0"/>
              </a:spcBef>
              <a:spcAft>
                <a:spcPts val="0"/>
              </a:spcAft>
              <a:buSzPts val="1600"/>
              <a:buChar char="○"/>
            </a:pPr>
            <a:r>
              <a:rPr lang="en" sz="1600"/>
              <a:t>Movement to Inter/Transdisciplinary Model</a:t>
            </a:r>
            <a:endParaRPr sz="1600"/>
          </a:p>
        </p:txBody>
      </p:sp>
      <p:cxnSp>
        <p:nvCxnSpPr>
          <p:cNvPr id="446" name="Google Shape;446;p91"/>
          <p:cNvCxnSpPr/>
          <p:nvPr/>
        </p:nvCxnSpPr>
        <p:spPr>
          <a:xfrm>
            <a:off x="1026200" y="414022"/>
            <a:ext cx="2763000" cy="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410"/>
              </a:srgbClr>
            </a:outerShdw>
          </a:effectLst>
        </p:spPr>
      </p:cxnSp>
      <p:sp>
        <p:nvSpPr>
          <p:cNvPr id="447" name="Google Shape;447;p91"/>
          <p:cNvSpPr txBox="1"/>
          <p:nvPr/>
        </p:nvSpPr>
        <p:spPr>
          <a:xfrm>
            <a:off x="938500" y="4480075"/>
            <a:ext cx="5341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To a man with a hammer, everything looks like a nail" -Abraham Maslow</a:t>
            </a:r>
            <a:endParaRPr>
              <a:solidFill>
                <a:srgbClr val="FFFFFF"/>
              </a:solidFill>
              <a:latin typeface="Montserrat"/>
              <a:ea typeface="Montserrat"/>
              <a:cs typeface="Montserrat"/>
              <a:sym typeface="Montserrat"/>
            </a:endParaRPr>
          </a:p>
        </p:txBody>
      </p:sp>
      <p:sp>
        <p:nvSpPr>
          <p:cNvPr id="448" name="Google Shape;448;p91"/>
          <p:cNvSpPr txBox="1"/>
          <p:nvPr/>
        </p:nvSpPr>
        <p:spPr>
          <a:xfrm>
            <a:off x="64150" y="42775"/>
            <a:ext cx="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9</a:t>
            </a:r>
            <a:endParaRPr>
              <a:solidFill>
                <a:schemeClr val="lt1"/>
              </a:solidFill>
              <a:latin typeface="Montserrat"/>
              <a:ea typeface="Montserrat"/>
              <a:cs typeface="Montserrat"/>
              <a:sym typeface="Montserrat"/>
            </a:endParaRPr>
          </a:p>
        </p:txBody>
      </p:sp>
      <p:pic>
        <p:nvPicPr>
          <p:cNvPr id="449" name="Google Shape;449;p91"/>
          <p:cNvPicPr preferRelativeResize="0"/>
          <p:nvPr/>
        </p:nvPicPr>
        <p:blipFill>
          <a:blip r:embed="rId3">
            <a:alphaModFix/>
          </a:blip>
          <a:stretch>
            <a:fillRect/>
          </a:stretch>
        </p:blipFill>
        <p:spPr>
          <a:xfrm>
            <a:off x="5588851" y="1278275"/>
            <a:ext cx="3404626" cy="2273775"/>
          </a:xfrm>
          <a:prstGeom prst="rect">
            <a:avLst/>
          </a:prstGeom>
          <a:noFill/>
          <a:ln>
            <a:noFill/>
          </a:ln>
        </p:spPr>
      </p:pic>
      <p:sp>
        <p:nvSpPr>
          <p:cNvPr id="450" name="Google Shape;450;p91"/>
          <p:cNvSpPr txBox="1"/>
          <p:nvPr/>
        </p:nvSpPr>
        <p:spPr>
          <a:xfrm>
            <a:off x="5405025" y="3552052"/>
            <a:ext cx="395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[20] Hierarchy of Disciplinary Integration</a:t>
            </a:r>
            <a:endParaRPr>
              <a:solidFill>
                <a:schemeClr val="lt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6303</Words>
  <Application>Microsoft Macintosh PowerPoint</Application>
  <PresentationFormat>On-screen Show (16:9)</PresentationFormat>
  <Paragraphs>371</Paragraphs>
  <Slides>13</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Arial</vt:lpstr>
      <vt:lpstr>Lato</vt:lpstr>
      <vt:lpstr>Montserrat Medium</vt:lpstr>
      <vt:lpstr>Montserrat ExtraLight</vt:lpstr>
      <vt:lpstr>Montserrat ExtraBold</vt:lpstr>
      <vt:lpstr>Montserrat</vt:lpstr>
      <vt:lpstr>Simple Light</vt:lpstr>
      <vt:lpstr>Futuristic Background by Slidesgo</vt:lpstr>
      <vt:lpstr>Futuristic Background by Slidesgo</vt:lpstr>
      <vt:lpstr>ARRIVAL</vt:lpstr>
      <vt:lpstr>PLOT OF ARRIVAL:  THE ABRIDGED VERSION</vt:lpstr>
      <vt:lpstr>FILM INTENTIONS: DIRECTOR’S NOTES</vt:lpstr>
      <vt:lpstr>CONCLUSION 1: TECHNOLOGY HAS THE CAPACITY TO CONNECT ACROSS CULTURAL BOUNDARIES</vt:lpstr>
      <vt:lpstr>COMMUNICATIONS: ARRIVAL VS. REALITY</vt:lpstr>
      <vt:lpstr>CONCLUSION 2: CROSS-DISCIPLINARY STUDY IS TANTAMOUNT TO INTELLECTUAL GROWTH</vt:lpstr>
      <vt:lpstr>LEARNING: ANOTHER LANGUAGE CHANGES HOW YOU THINK </vt:lpstr>
      <vt:lpstr>LEARNING: ANOTHER LANGUAGE CHANGES HOW YOU THINK </vt:lpstr>
      <vt:lpstr>LEARNING: SCIENCES CAN CHANGE HOW YOU VIEW PROBLEMS  </vt:lpstr>
      <vt:lpstr>LEARNING: ARRIVAL VS. REALITY</vt:lpstr>
      <vt:lpstr>CLOSING POINTS: LINGERING THOUGHTS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ARRIVAL</dc:title>
  <cp:lastModifiedBy>Keith A. Pray</cp:lastModifiedBy>
  <cp:revision>2</cp:revision>
  <dcterms:modified xsi:type="dcterms:W3CDTF">2024-10-16T00:06:17Z</dcterms:modified>
</cp:coreProperties>
</file>