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5" autoAdjust="0"/>
    <p:restoredTop sz="81425" autoAdjust="0"/>
  </p:normalViewPr>
  <p:slideViewPr>
    <p:cSldViewPr snapToGrid="0" snapToObjects="1">
      <p:cViewPr varScale="1">
        <p:scale>
          <a:sx n="162" d="100"/>
          <a:sy n="162" d="100"/>
        </p:scale>
        <p:origin x="1128" y="184"/>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4/30/25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4/30/25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Usually there is some shred, even if far fetched or inferred rather than direct, material that can relate to each chapter. Note any such observations and conclude that there isn't much else. </a:t>
            </a:r>
          </a:p>
        </p:txBody>
      </p:sp>
      <p:sp>
        <p:nvSpPr>
          <p:cNvPr id="4" name="Slide Number Placeholder 3"/>
          <p:cNvSpPr>
            <a:spLocks noGrp="1"/>
          </p:cNvSpPr>
          <p:nvPr>
            <p:ph type="sldNum" sz="quarter" idx="5"/>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4070240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2025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sk-SK"/>
              <a:t>© 2025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sk-SK"/>
              <a:t>© 2025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sk-SK"/>
              <a:t>© 2025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2025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ocialimps.keithpray.net/assignments/group-project/Team_Evaluation.d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err="1"/>
              <a:t>SocialImps.com</a:t>
            </a:r>
            <a:endParaRPr lang="en-US" sz="2000" dirty="0"/>
          </a:p>
        </p:txBody>
      </p:sp>
      <p:sp>
        <p:nvSpPr>
          <p:cNvPr id="2" name="Title 1"/>
          <p:cNvSpPr>
            <a:spLocks noGrp="1"/>
          </p:cNvSpPr>
          <p:nvPr>
            <p:ph type="ctrTitle"/>
          </p:nvPr>
        </p:nvSpPr>
        <p:spPr/>
        <p:txBody>
          <a:bodyPr/>
          <a:lstStyle/>
          <a:p>
            <a:pPr algn="l"/>
            <a:r>
              <a:rPr lang="en-US" dirty="0"/>
              <a:t>Group Project</a:t>
            </a:r>
            <a:br>
              <a:rPr lang="en-US" dirty="0"/>
            </a:br>
            <a:r>
              <a:rPr lang="en-US" dirty="0"/>
              <a:t>Movie</a:t>
            </a:r>
          </a:p>
        </p:txBody>
      </p:sp>
    </p:spTree>
    <p:extLst>
      <p:ext uri="{BB962C8B-B14F-4D97-AF65-F5344CB8AC3E}">
        <p14:creationId xmlns:p14="http://schemas.microsoft.com/office/powerpoint/2010/main" val="244934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a:t>
            </a:r>
          </a:p>
        </p:txBody>
      </p:sp>
      <p:sp>
        <p:nvSpPr>
          <p:cNvPr id="3" name="Content Placeholder 2"/>
          <p:cNvSpPr>
            <a:spLocks noGrp="1"/>
          </p:cNvSpPr>
          <p:nvPr>
            <p:ph idx="1"/>
          </p:nvPr>
        </p:nvSpPr>
        <p:spPr/>
        <p:txBody>
          <a:bodyPr>
            <a:normAutofit fontScale="92500"/>
          </a:bodyPr>
          <a:lstStyle/>
          <a:p>
            <a:r>
              <a:rPr lang="en-US" dirty="0"/>
              <a:t>50% Group Web Site</a:t>
            </a:r>
          </a:p>
          <a:p>
            <a:pPr lvl="1"/>
            <a:r>
              <a:rPr lang="en-US" dirty="0"/>
              <a:t>Due last day of class</a:t>
            </a:r>
          </a:p>
          <a:p>
            <a:r>
              <a:rPr lang="en-US" dirty="0"/>
              <a:t>50% Group Presentation</a:t>
            </a:r>
          </a:p>
          <a:p>
            <a:pPr lvl="1"/>
            <a:r>
              <a:rPr lang="en-US" dirty="0"/>
              <a:t>Due presentation day</a:t>
            </a:r>
          </a:p>
          <a:p>
            <a:pPr lvl="1"/>
            <a:r>
              <a:rPr lang="en-US" dirty="0"/>
              <a:t>Turn in on Canvas</a:t>
            </a:r>
          </a:p>
          <a:p>
            <a:r>
              <a:rPr lang="en-US" dirty="0"/>
              <a:t>Each group member must submit a Self and Team Evaluation Form.</a:t>
            </a:r>
          </a:p>
          <a:p>
            <a:pPr lvl="1"/>
            <a:r>
              <a:rPr lang="en-US" dirty="0"/>
              <a:t>Due last day of class</a:t>
            </a:r>
          </a:p>
          <a:p>
            <a:pPr lvl="1"/>
            <a:r>
              <a:rPr lang="en-US" dirty="0"/>
              <a:t>Found on course web site under “Group Project”</a:t>
            </a:r>
          </a:p>
          <a:p>
            <a:pPr lvl="2"/>
            <a:r>
              <a:rPr lang="en-US" dirty="0">
                <a:hlinkClick r:id="rId2"/>
              </a:rPr>
              <a:t>http://socialimps.com/assignments/group-project/Team_Evaluation.doc</a:t>
            </a:r>
            <a:r>
              <a:rPr lang="en-US" dirty="0"/>
              <a:t> </a:t>
            </a:r>
          </a:p>
          <a:p>
            <a:pPr lvl="1"/>
            <a:r>
              <a:rPr lang="en-US" dirty="0"/>
              <a:t>Turn in on Canvas</a:t>
            </a:r>
          </a:p>
        </p:txBody>
      </p:sp>
      <p:sp>
        <p:nvSpPr>
          <p:cNvPr id="4" name="Footer Placeholder 3"/>
          <p:cNvSpPr>
            <a:spLocks noGrp="1"/>
          </p:cNvSpPr>
          <p:nvPr>
            <p:ph type="ftr" sz="quarter" idx="11"/>
          </p:nvPr>
        </p:nvSpPr>
        <p:spPr/>
        <p:txBody>
          <a:bodyPr/>
          <a:lstStyle/>
          <a:p>
            <a:r>
              <a:rPr lang="sk-SK"/>
              <a:t>© 2025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Site - Will Review Progress In Class</a:t>
            </a:r>
          </a:p>
        </p:txBody>
      </p:sp>
      <p:sp>
        <p:nvSpPr>
          <p:cNvPr id="3" name="Content Placeholder 2"/>
          <p:cNvSpPr>
            <a:spLocks noGrp="1"/>
          </p:cNvSpPr>
          <p:nvPr>
            <p:ph sz="half" idx="1"/>
          </p:nvPr>
        </p:nvSpPr>
        <p:spPr/>
        <p:txBody>
          <a:bodyPr>
            <a:normAutofit fontScale="70000" lnSpcReduction="20000"/>
          </a:bodyPr>
          <a:lstStyle/>
          <a:p>
            <a:r>
              <a:rPr lang="en-US" dirty="0"/>
              <a:t>Email me the URL</a:t>
            </a:r>
          </a:p>
          <a:p>
            <a:r>
              <a:rPr lang="en-US" dirty="0"/>
              <a:t>Post all group project material</a:t>
            </a:r>
          </a:p>
          <a:p>
            <a:r>
              <a:rPr lang="en-US" dirty="0" err="1"/>
              <a:t>Publically</a:t>
            </a:r>
            <a:r>
              <a:rPr lang="en-US" dirty="0"/>
              <a:t> viewable</a:t>
            </a:r>
          </a:p>
          <a:p>
            <a:r>
              <a:rPr lang="en-US" dirty="0"/>
              <a:t>Post meeting minutes</a:t>
            </a:r>
          </a:p>
          <a:p>
            <a:pPr lvl="1"/>
            <a:r>
              <a:rPr lang="en-US" dirty="0"/>
              <a:t>Key decisions</a:t>
            </a:r>
          </a:p>
          <a:p>
            <a:pPr lvl="1"/>
            <a:r>
              <a:rPr lang="en-US" dirty="0"/>
              <a:t>Who will do what</a:t>
            </a:r>
          </a:p>
          <a:p>
            <a:r>
              <a:rPr lang="en-US" dirty="0"/>
              <a:t>List portrayed computing technologies</a:t>
            </a:r>
          </a:p>
          <a:p>
            <a:pPr lvl="1"/>
            <a:r>
              <a:rPr lang="en-US" dirty="0"/>
              <a:t>Old, current, exiting, fictional, in research, similar, history event dates?</a:t>
            </a:r>
          </a:p>
          <a:p>
            <a:pPr lvl="1"/>
            <a:r>
              <a:rPr lang="en-US" dirty="0"/>
              <a:t>Use class tech timeline, fill in gaps</a:t>
            </a:r>
          </a:p>
          <a:p>
            <a:pPr lvl="1"/>
            <a:r>
              <a:rPr lang="en-US" dirty="0"/>
              <a:t>Compare to older and newer tech/movies</a:t>
            </a:r>
          </a:p>
          <a:p>
            <a:pPr lvl="1"/>
            <a:r>
              <a:rPr lang="en-US" dirty="0"/>
              <a:t>Is the portrayal realistic?</a:t>
            </a:r>
          </a:p>
          <a:p>
            <a:pPr lvl="1"/>
            <a:r>
              <a:rPr lang="en-US" dirty="0"/>
              <a:t>Use news, journals, etc. from the time the movie was released</a:t>
            </a:r>
          </a:p>
        </p:txBody>
      </p:sp>
      <p:sp>
        <p:nvSpPr>
          <p:cNvPr id="8" name="Content Placeholder 7"/>
          <p:cNvSpPr>
            <a:spLocks noGrp="1"/>
          </p:cNvSpPr>
          <p:nvPr>
            <p:ph sz="half" idx="2"/>
          </p:nvPr>
        </p:nvSpPr>
        <p:spPr/>
        <p:txBody>
          <a:bodyPr>
            <a:normAutofit fontScale="70000" lnSpcReduction="20000"/>
          </a:bodyPr>
          <a:lstStyle/>
          <a:p>
            <a:r>
              <a:rPr lang="en-US" dirty="0"/>
              <a:t>1 Page min. section for each course topic</a:t>
            </a:r>
          </a:p>
          <a:p>
            <a:pPr lvl="1"/>
            <a:r>
              <a:rPr lang="en-US" dirty="0"/>
              <a:t>If not applicable explain in paragraph</a:t>
            </a:r>
          </a:p>
          <a:p>
            <a:pPr lvl="1"/>
            <a:r>
              <a:rPr lang="en-US" dirty="0"/>
              <a:t>Do NOT make sections for Chapter 1, 2, 9 </a:t>
            </a:r>
          </a:p>
          <a:p>
            <a:pPr lvl="1"/>
            <a:r>
              <a:rPr lang="en-US" dirty="0"/>
              <a:t>Critical Thinking, Ethics, and Professional Ethics are analysis tools, not topics</a:t>
            </a:r>
          </a:p>
          <a:p>
            <a:r>
              <a:rPr lang="en-US" dirty="0"/>
              <a:t>Create plot time line of significant computing related events</a:t>
            </a:r>
          </a:p>
          <a:p>
            <a:pPr lvl="1"/>
            <a:r>
              <a:rPr lang="en-US" dirty="0"/>
              <a:t>Especially helpful if movie not chronologically ordered</a:t>
            </a:r>
          </a:p>
          <a:p>
            <a:pPr lvl="1"/>
            <a:r>
              <a:rPr lang="en-US" dirty="0"/>
              <a:t>Timestamps make reviewing relevant scenes easier</a:t>
            </a:r>
          </a:p>
          <a:p>
            <a:r>
              <a:rPr lang="en-US" dirty="0"/>
              <a:t>What was the movie makers’ intent with regards to computing?</a:t>
            </a:r>
          </a:p>
          <a:p>
            <a:pPr lvl="1"/>
            <a:r>
              <a:rPr lang="en-US" dirty="0"/>
              <a:t>Special features, interviews with director, screen writer, author of adapted material, producer, tech consultants, etc.</a:t>
            </a:r>
          </a:p>
          <a:p>
            <a:r>
              <a:rPr lang="en-US" dirty="0"/>
              <a:t>In depth analysis of computing – societal conclusions </a:t>
            </a:r>
          </a:p>
        </p:txBody>
      </p:sp>
      <p:sp>
        <p:nvSpPr>
          <p:cNvPr id="4" name="Footer Placeholder 3"/>
          <p:cNvSpPr>
            <a:spLocks noGrp="1"/>
          </p:cNvSpPr>
          <p:nvPr>
            <p:ph type="ftr" sz="quarter" idx="11"/>
          </p:nvPr>
        </p:nvSpPr>
        <p:spPr/>
        <p:txBody>
          <a:bodyPr/>
          <a:lstStyle/>
          <a:p>
            <a:r>
              <a:rPr lang="sk-SK"/>
              <a:t>© 2025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a:t>
            </a:r>
          </a:p>
        </p:txBody>
      </p:sp>
      <p:sp>
        <p:nvSpPr>
          <p:cNvPr id="3" name="Content Placeholder 2"/>
          <p:cNvSpPr>
            <a:spLocks noGrp="1"/>
          </p:cNvSpPr>
          <p:nvPr>
            <p:ph sz="half" idx="1"/>
          </p:nvPr>
        </p:nvSpPr>
        <p:spPr/>
        <p:txBody>
          <a:bodyPr>
            <a:normAutofit fontScale="92500" lnSpcReduction="10000"/>
          </a:bodyPr>
          <a:lstStyle/>
          <a:p>
            <a:r>
              <a:rPr lang="en-US" dirty="0"/>
              <a:t>Give arguments for most salient decisions made/conclusions drawn</a:t>
            </a:r>
          </a:p>
          <a:p>
            <a:pPr lvl="1"/>
            <a:r>
              <a:rPr lang="en-US" dirty="0"/>
              <a:t>Walking through course topics is not effective for this and is highly discouraged</a:t>
            </a:r>
          </a:p>
          <a:p>
            <a:r>
              <a:rPr lang="en-US" dirty="0"/>
              <a:t>Graded On:</a:t>
            </a:r>
          </a:p>
          <a:p>
            <a:pPr marL="548668" lvl="1" indent="-342900">
              <a:buFont typeface="+mj-lt"/>
              <a:buAutoNum type="arabicPeriod"/>
            </a:pPr>
            <a:r>
              <a:rPr lang="en-US" dirty="0"/>
              <a:t>Decision/Conclusion depth</a:t>
            </a:r>
          </a:p>
          <a:p>
            <a:pPr marL="548668" lvl="1" indent="-342900">
              <a:buFont typeface="+mj-lt"/>
              <a:buAutoNum type="arabicPeriod"/>
            </a:pPr>
            <a:r>
              <a:rPr lang="en-US" dirty="0"/>
              <a:t>Argument quality</a:t>
            </a:r>
          </a:p>
          <a:p>
            <a:pPr marL="548668" lvl="1" indent="-342900">
              <a:buFont typeface="+mj-lt"/>
              <a:buAutoNum type="arabicPeriod"/>
            </a:pPr>
            <a:r>
              <a:rPr lang="en-US" dirty="0"/>
              <a:t>Material quality</a:t>
            </a:r>
          </a:p>
          <a:p>
            <a:pPr marL="548668" lvl="1" indent="-342900">
              <a:buFont typeface="+mj-lt"/>
              <a:buAutoNum type="arabicPeriod"/>
            </a:pPr>
            <a:r>
              <a:rPr lang="en-US" dirty="0"/>
              <a:t>Organization</a:t>
            </a:r>
          </a:p>
          <a:p>
            <a:pPr marL="548668" lvl="1" indent="-342900">
              <a:buFont typeface="+mj-lt"/>
              <a:buAutoNum type="arabicPeriod"/>
            </a:pPr>
            <a:r>
              <a:rPr lang="en-US" dirty="0"/>
              <a:t>Clear speaking, finishing on time</a:t>
            </a:r>
          </a:p>
        </p:txBody>
      </p:sp>
      <p:sp>
        <p:nvSpPr>
          <p:cNvPr id="6" name="Content Placeholder 5"/>
          <p:cNvSpPr>
            <a:spLocks noGrp="1"/>
          </p:cNvSpPr>
          <p:nvPr>
            <p:ph sz="half" idx="2"/>
          </p:nvPr>
        </p:nvSpPr>
        <p:spPr/>
        <p:txBody>
          <a:bodyPr>
            <a:normAutofit fontScale="92500" lnSpcReduction="10000"/>
          </a:bodyPr>
          <a:lstStyle/>
          <a:p>
            <a:r>
              <a:rPr lang="en-US" dirty="0"/>
              <a:t>Follow Presentation Rules Of Thumb on the Presentation Guidelines page of course website</a:t>
            </a:r>
          </a:p>
          <a:p>
            <a:r>
              <a:rPr lang="en-US" dirty="0"/>
              <a:t>You do NOT have to use the template</a:t>
            </a:r>
          </a:p>
          <a:p>
            <a:r>
              <a:rPr lang="en-US" dirty="0"/>
              <a:t>20 minutes</a:t>
            </a:r>
          </a:p>
          <a:p>
            <a:pPr lvl="1"/>
            <a:r>
              <a:rPr lang="en-US" dirty="0"/>
              <a:t>Leave ~5 for questions</a:t>
            </a:r>
          </a:p>
          <a:p>
            <a:r>
              <a:rPr lang="en-US" dirty="0"/>
              <a:t>1 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sk-SK"/>
              <a:t>© 2025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Days</a:t>
            </a:r>
          </a:p>
        </p:txBody>
      </p:sp>
      <p:sp>
        <p:nvSpPr>
          <p:cNvPr id="3" name="Content Placeholder 2"/>
          <p:cNvSpPr>
            <a:spLocks noGrp="1"/>
          </p:cNvSpPr>
          <p:nvPr>
            <p:ph idx="1"/>
          </p:nvPr>
        </p:nvSpPr>
        <p:spPr/>
        <p:txBody>
          <a:bodyPr>
            <a:normAutofit/>
          </a:bodyPr>
          <a:lstStyle/>
          <a:p>
            <a:r>
              <a:rPr lang="en-US" dirty="0"/>
              <a:t>Prepare questions</a:t>
            </a:r>
          </a:p>
          <a:p>
            <a:pPr lvl="1"/>
            <a:r>
              <a:rPr lang="en-US" dirty="0"/>
              <a:t>Individual assignment</a:t>
            </a:r>
          </a:p>
          <a:p>
            <a:pPr lvl="1"/>
            <a:r>
              <a:rPr lang="en-US" dirty="0"/>
              <a:t>If your group is not presenting this day</a:t>
            </a:r>
          </a:p>
          <a:p>
            <a:pPr lvl="1"/>
            <a:r>
              <a:rPr lang="en-US" dirty="0"/>
              <a:t>Review website of groups presenting this day</a:t>
            </a:r>
          </a:p>
          <a:p>
            <a:pPr lvl="1"/>
            <a:r>
              <a:rPr lang="en-US" dirty="0"/>
              <a:t>Prepare 3 questions for each group</a:t>
            </a:r>
          </a:p>
          <a:p>
            <a:pPr lvl="1"/>
            <a:r>
              <a:rPr lang="en-US" dirty="0"/>
              <a:t>Questions should pertain to computing + society</a:t>
            </a:r>
          </a:p>
          <a:p>
            <a:pPr lvl="1"/>
            <a:r>
              <a:rPr lang="en-US" dirty="0"/>
              <a:t>Submit on Canvas</a:t>
            </a:r>
          </a:p>
          <a:p>
            <a:pPr lvl="1"/>
            <a:r>
              <a:rPr lang="en-US" dirty="0"/>
              <a:t>1 point towards your group project grade</a:t>
            </a:r>
          </a:p>
        </p:txBody>
      </p:sp>
      <p:sp>
        <p:nvSpPr>
          <p:cNvPr id="5" name="Footer Placeholder 4"/>
          <p:cNvSpPr>
            <a:spLocks noGrp="1"/>
          </p:cNvSpPr>
          <p:nvPr>
            <p:ph type="ftr" sz="quarter" idx="11"/>
          </p:nvPr>
        </p:nvSpPr>
        <p:spPr/>
        <p:txBody>
          <a:bodyPr/>
          <a:lstStyle/>
          <a:p>
            <a:r>
              <a:rPr lang="sk-SK"/>
              <a:t>© 2025 Keith A. Pray</a:t>
            </a:r>
            <a:endParaRPr lang="en-US"/>
          </a:p>
        </p:txBody>
      </p:sp>
      <p:sp>
        <p:nvSpPr>
          <p:cNvPr id="4" name="Slide Number Placeholder 3"/>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SocialImps.com</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a:t>Movie</a:t>
            </a:r>
            <a:br>
              <a:rPr lang="en-US" dirty="0"/>
            </a:br>
            <a:r>
              <a:rPr lang="en-US" dirty="0"/>
              <a:t>The End</a:t>
            </a:r>
          </a:p>
        </p:txBody>
      </p:sp>
    </p:spTree>
    <p:extLst>
      <p:ext uri="{BB962C8B-B14F-4D97-AF65-F5344CB8AC3E}">
        <p14:creationId xmlns:p14="http://schemas.microsoft.com/office/powerpoint/2010/main" val="3675797891"/>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7312</TotalTime>
  <Words>488</Words>
  <Application>Microsoft Macintosh PowerPoint</Application>
  <PresentationFormat>On-screen Show (16:9)</PresentationFormat>
  <Paragraphs>81</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Cambria</vt:lpstr>
      <vt:lpstr>Red Radial 16x9</vt:lpstr>
      <vt:lpstr>Group Project Movie</vt:lpstr>
      <vt:lpstr>Grading</vt:lpstr>
      <vt:lpstr>Web Site - Will Review Progress In Class</vt:lpstr>
      <vt:lpstr>Presentation</vt:lpstr>
      <vt:lpstr>Presentation Days</vt:lpstr>
      <vt:lpstr>Group Project Movie The End</vt:lpstr>
    </vt:vector>
  </TitlesOfParts>
  <Company>WPI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169</cp:revision>
  <dcterms:created xsi:type="dcterms:W3CDTF">2014-08-25T02:19:16Z</dcterms:created>
  <dcterms:modified xsi:type="dcterms:W3CDTF">2025-05-01T00:30:12Z</dcterms:modified>
</cp:coreProperties>
</file>