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79" r:id="rId6"/>
    <p:sldId id="293" r:id="rId7"/>
    <p:sldId id="284" r:id="rId8"/>
    <p:sldId id="294" r:id="rId9"/>
    <p:sldId id="295" r:id="rId10"/>
    <p:sldId id="288" r:id="rId11"/>
    <p:sldId id="296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C70918-247D-4896-B906-1B3AA1EFD24E}" v="113" dt="2025-05-06T17:29:10.930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4314" autoAdjust="0"/>
  </p:normalViewPr>
  <p:slideViewPr>
    <p:cSldViewPr snapToGrid="0">
      <p:cViewPr varScale="1">
        <p:scale>
          <a:sx n="53" d="100"/>
          <a:sy n="53" d="100"/>
        </p:scale>
        <p:origin x="183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kman, Alexander" userId="711b566e-6a75-47d5-b3a4-26230823fb24" providerId="ADAL" clId="{1FC70918-247D-4896-B906-1B3AA1EFD24E}"/>
    <pc:docChg chg="undo custSel addSld delSld modSld">
      <pc:chgData name="Kirkman, Alexander" userId="711b566e-6a75-47d5-b3a4-26230823fb24" providerId="ADAL" clId="{1FC70918-247D-4896-B906-1B3AA1EFD24E}" dt="2025-05-06T17:34:30.100" v="836" actId="27636"/>
      <pc:docMkLst>
        <pc:docMk/>
      </pc:docMkLst>
      <pc:sldChg chg="modSp mod modNotesTx">
        <pc:chgData name="Kirkman, Alexander" userId="711b566e-6a75-47d5-b3a4-26230823fb24" providerId="ADAL" clId="{1FC70918-247D-4896-B906-1B3AA1EFD24E}" dt="2025-05-06T17:20:32.620" v="675" actId="20577"/>
        <pc:sldMkLst>
          <pc:docMk/>
          <pc:sldMk cId="1325035235" sldId="256"/>
        </pc:sldMkLst>
        <pc:spChg chg="mod">
          <ac:chgData name="Kirkman, Alexander" userId="711b566e-6a75-47d5-b3a4-26230823fb24" providerId="ADAL" clId="{1FC70918-247D-4896-B906-1B3AA1EFD24E}" dt="2025-05-06T17:20:32.620" v="675" actId="20577"/>
          <ac:spMkLst>
            <pc:docMk/>
            <pc:sldMk cId="1325035235" sldId="256"/>
            <ac:spMk id="5" creationId="{6B2940A3-1B97-4EDD-B073-C632DA7FF7C2}"/>
          </ac:spMkLst>
        </pc:spChg>
      </pc:sldChg>
      <pc:sldChg chg="modSp mod modNotesTx">
        <pc:chgData name="Kirkman, Alexander" userId="711b566e-6a75-47d5-b3a4-26230823fb24" providerId="ADAL" clId="{1FC70918-247D-4896-B906-1B3AA1EFD24E}" dt="2025-05-06T01:34:03.416" v="89" actId="20577"/>
        <pc:sldMkLst>
          <pc:docMk/>
          <pc:sldMk cId="1986218152" sldId="279"/>
        </pc:sldMkLst>
        <pc:spChg chg="mod">
          <ac:chgData name="Kirkman, Alexander" userId="711b566e-6a75-47d5-b3a4-26230823fb24" providerId="ADAL" clId="{1FC70918-247D-4896-B906-1B3AA1EFD24E}" dt="2025-05-06T00:51:01.426" v="47" actId="20577"/>
          <ac:spMkLst>
            <pc:docMk/>
            <pc:sldMk cId="1986218152" sldId="279"/>
            <ac:spMk id="11" creationId="{BD10AD8D-8DE5-40F2-A2F2-E7567BEC34E4}"/>
          </ac:spMkLst>
        </pc:spChg>
      </pc:sldChg>
      <pc:sldChg chg="addSp delSp modSp mod modNotesTx">
        <pc:chgData name="Kirkman, Alexander" userId="711b566e-6a75-47d5-b3a4-26230823fb24" providerId="ADAL" clId="{1FC70918-247D-4896-B906-1B3AA1EFD24E}" dt="2025-05-06T17:23:13.550" v="681" actId="20577"/>
        <pc:sldMkLst>
          <pc:docMk/>
          <pc:sldMk cId="3072132398" sldId="284"/>
        </pc:sldMkLst>
        <pc:spChg chg="mod">
          <ac:chgData name="Kirkman, Alexander" userId="711b566e-6a75-47d5-b3a4-26230823fb24" providerId="ADAL" clId="{1FC70918-247D-4896-B906-1B3AA1EFD24E}" dt="2025-05-06T16:17:23.163" v="597" actId="20577"/>
          <ac:spMkLst>
            <pc:docMk/>
            <pc:sldMk cId="3072132398" sldId="284"/>
            <ac:spMk id="8" creationId="{319A5A35-6EED-4F7C-B6D6-4C6AC9E334FD}"/>
          </ac:spMkLst>
        </pc:spChg>
        <pc:spChg chg="mod">
          <ac:chgData name="Kirkman, Alexander" userId="711b566e-6a75-47d5-b3a4-26230823fb24" providerId="ADAL" clId="{1FC70918-247D-4896-B906-1B3AA1EFD24E}" dt="2025-05-06T17:23:12.686" v="679" actId="1076"/>
          <ac:spMkLst>
            <pc:docMk/>
            <pc:sldMk cId="3072132398" sldId="284"/>
            <ac:spMk id="9" creationId="{F2CA6E79-6E12-4C7A-88B7-DDB611B87314}"/>
          </ac:spMkLst>
        </pc:spChg>
        <pc:spChg chg="del">
          <ac:chgData name="Kirkman, Alexander" userId="711b566e-6a75-47d5-b3a4-26230823fb24" providerId="ADAL" clId="{1FC70918-247D-4896-B906-1B3AA1EFD24E}" dt="2025-05-06T02:17:36.523" v="134" actId="478"/>
          <ac:spMkLst>
            <pc:docMk/>
            <pc:sldMk cId="3072132398" sldId="284"/>
            <ac:spMk id="10" creationId="{3F495B33-1A07-01D4-AEA2-8B4570FD9698}"/>
          </ac:spMkLst>
        </pc:spChg>
        <pc:spChg chg="add del mod">
          <ac:chgData name="Kirkman, Alexander" userId="711b566e-6a75-47d5-b3a4-26230823fb24" providerId="ADAL" clId="{1FC70918-247D-4896-B906-1B3AA1EFD24E}" dt="2025-05-06T17:23:13.550" v="681" actId="20577"/>
          <ac:spMkLst>
            <pc:docMk/>
            <pc:sldMk cId="3072132398" sldId="284"/>
            <ac:spMk id="11" creationId="{A9C29BA1-13C7-34FA-FAEE-4171888A35B4}"/>
          </ac:spMkLst>
        </pc:spChg>
        <pc:picChg chg="add mod">
          <ac:chgData name="Kirkman, Alexander" userId="711b566e-6a75-47d5-b3a4-26230823fb24" providerId="ADAL" clId="{1FC70918-247D-4896-B906-1B3AA1EFD24E}" dt="2025-05-06T02:25:12.598" v="173" actId="1076"/>
          <ac:picMkLst>
            <pc:docMk/>
            <pc:sldMk cId="3072132398" sldId="284"/>
            <ac:picMk id="4098" creationId="{097A7853-4520-4C9A-616F-828A041C621D}"/>
          </ac:picMkLst>
        </pc:picChg>
        <pc:picChg chg="add mod">
          <ac:chgData name="Kirkman, Alexander" userId="711b566e-6a75-47d5-b3a4-26230823fb24" providerId="ADAL" clId="{1FC70918-247D-4896-B906-1B3AA1EFD24E}" dt="2025-05-06T02:25:03.455" v="171" actId="1076"/>
          <ac:picMkLst>
            <pc:docMk/>
            <pc:sldMk cId="3072132398" sldId="284"/>
            <ac:picMk id="4100" creationId="{587CA9E9-F6D6-4EDF-07E3-B266B831C715}"/>
          </ac:picMkLst>
        </pc:picChg>
        <pc:picChg chg="add del mod">
          <ac:chgData name="Kirkman, Alexander" userId="711b566e-6a75-47d5-b3a4-26230823fb24" providerId="ADAL" clId="{1FC70918-247D-4896-B906-1B3AA1EFD24E}" dt="2025-05-06T02:24:14.183" v="164" actId="478"/>
          <ac:picMkLst>
            <pc:docMk/>
            <pc:sldMk cId="3072132398" sldId="284"/>
            <ac:picMk id="4102" creationId="{BD3AA29B-EC33-4E8D-AA8A-3DAB6433F7F3}"/>
          </ac:picMkLst>
        </pc:picChg>
        <pc:picChg chg="add mod">
          <ac:chgData name="Kirkman, Alexander" userId="711b566e-6a75-47d5-b3a4-26230823fb24" providerId="ADAL" clId="{1FC70918-247D-4896-B906-1B3AA1EFD24E}" dt="2025-05-06T02:24:47.230" v="170" actId="1076"/>
          <ac:picMkLst>
            <pc:docMk/>
            <pc:sldMk cId="3072132398" sldId="284"/>
            <ac:picMk id="4104" creationId="{47E682BC-5F51-6A83-59C7-E4AC5CE38598}"/>
          </ac:picMkLst>
        </pc:picChg>
      </pc:sldChg>
      <pc:sldChg chg="addSp delSp modSp mod">
        <pc:chgData name="Kirkman, Alexander" userId="711b566e-6a75-47d5-b3a4-26230823fb24" providerId="ADAL" clId="{1FC70918-247D-4896-B906-1B3AA1EFD24E}" dt="2025-05-06T17:20:20.523" v="670" actId="478"/>
        <pc:sldMkLst>
          <pc:docMk/>
          <pc:sldMk cId="3276393302" sldId="288"/>
        </pc:sldMkLst>
        <pc:spChg chg="mod">
          <ac:chgData name="Kirkman, Alexander" userId="711b566e-6a75-47d5-b3a4-26230823fb24" providerId="ADAL" clId="{1FC70918-247D-4896-B906-1B3AA1EFD24E}" dt="2025-05-06T17:20:16.388" v="669" actId="20577"/>
          <ac:spMkLst>
            <pc:docMk/>
            <pc:sldMk cId="3276393302" sldId="288"/>
            <ac:spMk id="2" creationId="{88A745C7-E196-458E-B493-7387298C2D17}"/>
          </ac:spMkLst>
        </pc:spChg>
        <pc:spChg chg="mod">
          <ac:chgData name="Kirkman, Alexander" userId="711b566e-6a75-47d5-b3a4-26230823fb24" providerId="ADAL" clId="{1FC70918-247D-4896-B906-1B3AA1EFD24E}" dt="2025-05-06T03:02:33.742" v="264" actId="27636"/>
          <ac:spMkLst>
            <pc:docMk/>
            <pc:sldMk cId="3276393302" sldId="288"/>
            <ac:spMk id="3" creationId="{22FA598F-5A54-440C-B392-A3CA49276522}"/>
          </ac:spMkLst>
        </pc:spChg>
        <pc:spChg chg="del mod">
          <ac:chgData name="Kirkman, Alexander" userId="711b566e-6a75-47d5-b3a4-26230823fb24" providerId="ADAL" clId="{1FC70918-247D-4896-B906-1B3AA1EFD24E}" dt="2025-05-06T17:20:20.523" v="670" actId="478"/>
          <ac:spMkLst>
            <pc:docMk/>
            <pc:sldMk cId="3276393302" sldId="288"/>
            <ac:spMk id="4" creationId="{C14E1DCF-4630-47E2-B658-E4AADB3DA250}"/>
          </ac:spMkLst>
        </pc:spChg>
        <pc:spChg chg="add del mod">
          <ac:chgData name="Kirkman, Alexander" userId="711b566e-6a75-47d5-b3a4-26230823fb24" providerId="ADAL" clId="{1FC70918-247D-4896-B906-1B3AA1EFD24E}" dt="2025-05-06T00:21:11.752" v="13" actId="478"/>
          <ac:spMkLst>
            <pc:docMk/>
            <pc:sldMk cId="3276393302" sldId="288"/>
            <ac:spMk id="7" creationId="{52B57405-5F99-42D1-40E6-869EF99F8017}"/>
          </ac:spMkLst>
        </pc:spChg>
        <pc:spChg chg="add del mod">
          <ac:chgData name="Kirkman, Alexander" userId="711b566e-6a75-47d5-b3a4-26230823fb24" providerId="ADAL" clId="{1FC70918-247D-4896-B906-1B3AA1EFD24E}" dt="2025-05-06T00:21:12.546" v="14" actId="478"/>
          <ac:spMkLst>
            <pc:docMk/>
            <pc:sldMk cId="3276393302" sldId="288"/>
            <ac:spMk id="9" creationId="{439A065C-59E7-278F-CD7B-B13A21EDA6A7}"/>
          </ac:spMkLst>
        </pc:spChg>
        <pc:spChg chg="add del mod">
          <ac:chgData name="Kirkman, Alexander" userId="711b566e-6a75-47d5-b3a4-26230823fb24" providerId="ADAL" clId="{1FC70918-247D-4896-B906-1B3AA1EFD24E}" dt="2025-05-06T00:21:13.926" v="16" actId="478"/>
          <ac:spMkLst>
            <pc:docMk/>
            <pc:sldMk cId="3276393302" sldId="288"/>
            <ac:spMk id="11" creationId="{5EF73613-BC57-B5CE-63A5-FDE365B2004A}"/>
          </ac:spMkLst>
        </pc:spChg>
        <pc:spChg chg="add del mod">
          <ac:chgData name="Kirkman, Alexander" userId="711b566e-6a75-47d5-b3a4-26230823fb24" providerId="ADAL" clId="{1FC70918-247D-4896-B906-1B3AA1EFD24E}" dt="2025-05-06T00:21:15.402" v="18" actId="478"/>
          <ac:spMkLst>
            <pc:docMk/>
            <pc:sldMk cId="3276393302" sldId="288"/>
            <ac:spMk id="13" creationId="{41C2C656-60E7-B38C-9F30-63629D46071B}"/>
          </ac:spMkLst>
        </pc:spChg>
        <pc:spChg chg="mod">
          <ac:chgData name="Kirkman, Alexander" userId="711b566e-6a75-47d5-b3a4-26230823fb24" providerId="ADAL" clId="{1FC70918-247D-4896-B906-1B3AA1EFD24E}" dt="2025-05-06T00:21:07.116" v="10" actId="20577"/>
          <ac:spMkLst>
            <pc:docMk/>
            <pc:sldMk cId="3276393302" sldId="288"/>
            <ac:spMk id="62" creationId="{C233D55B-4DFD-49DA-BA62-72F3E2D07DFB}"/>
          </ac:spMkLst>
        </pc:spChg>
        <pc:picChg chg="del">
          <ac:chgData name="Kirkman, Alexander" userId="711b566e-6a75-47d5-b3a4-26230823fb24" providerId="ADAL" clId="{1FC70918-247D-4896-B906-1B3AA1EFD24E}" dt="2025-05-06T00:21:09.735" v="11" actId="478"/>
          <ac:picMkLst>
            <pc:docMk/>
            <pc:sldMk cId="3276393302" sldId="288"/>
            <ac:picMk id="23" creationId="{074C5969-3084-4D06-8222-FEE6A7997C85}"/>
          </ac:picMkLst>
        </pc:picChg>
        <pc:picChg chg="del">
          <ac:chgData name="Kirkman, Alexander" userId="711b566e-6a75-47d5-b3a4-26230823fb24" providerId="ADAL" clId="{1FC70918-247D-4896-B906-1B3AA1EFD24E}" dt="2025-05-06T00:21:10.547" v="12" actId="478"/>
          <ac:picMkLst>
            <pc:docMk/>
            <pc:sldMk cId="3276393302" sldId="288"/>
            <ac:picMk id="27" creationId="{2CA3DA24-1705-48E1-B2F8-E99B3136143C}"/>
          </ac:picMkLst>
        </pc:picChg>
        <pc:picChg chg="del">
          <ac:chgData name="Kirkman, Alexander" userId="711b566e-6a75-47d5-b3a4-26230823fb24" providerId="ADAL" clId="{1FC70918-247D-4896-B906-1B3AA1EFD24E}" dt="2025-05-06T00:21:13.338" v="15" actId="478"/>
          <ac:picMkLst>
            <pc:docMk/>
            <pc:sldMk cId="3276393302" sldId="288"/>
            <ac:picMk id="31" creationId="{8C7B2358-578C-49AA-A0FD-FBEE8F7F0C4D}"/>
          </ac:picMkLst>
        </pc:picChg>
        <pc:picChg chg="del">
          <ac:chgData name="Kirkman, Alexander" userId="711b566e-6a75-47d5-b3a4-26230823fb24" providerId="ADAL" clId="{1FC70918-247D-4896-B906-1B3AA1EFD24E}" dt="2025-05-06T00:21:14.799" v="17" actId="478"/>
          <ac:picMkLst>
            <pc:docMk/>
            <pc:sldMk cId="3276393302" sldId="288"/>
            <ac:picMk id="35" creationId="{AD035A9E-8A1C-463C-8C57-AE5632A99533}"/>
          </ac:picMkLst>
        </pc:picChg>
      </pc:sldChg>
      <pc:sldChg chg="del">
        <pc:chgData name="Kirkman, Alexander" userId="711b566e-6a75-47d5-b3a4-26230823fb24" providerId="ADAL" clId="{1FC70918-247D-4896-B906-1B3AA1EFD24E}" dt="2025-05-06T17:17:57.449" v="650" actId="47"/>
        <pc:sldMkLst>
          <pc:docMk/>
          <pc:sldMk cId="1549066146" sldId="289"/>
        </pc:sldMkLst>
      </pc:sldChg>
      <pc:sldChg chg="del">
        <pc:chgData name="Kirkman, Alexander" userId="711b566e-6a75-47d5-b3a4-26230823fb24" providerId="ADAL" clId="{1FC70918-247D-4896-B906-1B3AA1EFD24E}" dt="2025-05-06T17:17:58.592" v="651" actId="47"/>
        <pc:sldMkLst>
          <pc:docMk/>
          <pc:sldMk cId="672653318" sldId="290"/>
        </pc:sldMkLst>
      </pc:sldChg>
      <pc:sldChg chg="addSp delSp modSp mod modNotesTx">
        <pc:chgData name="Kirkman, Alexander" userId="711b566e-6a75-47d5-b3a4-26230823fb24" providerId="ADAL" clId="{1FC70918-247D-4896-B906-1B3AA1EFD24E}" dt="2025-05-06T17:18:42.145" v="660" actId="20577"/>
        <pc:sldMkLst>
          <pc:docMk/>
          <pc:sldMk cId="1142289748" sldId="293"/>
        </pc:sldMkLst>
        <pc:spChg chg="del">
          <ac:chgData name="Kirkman, Alexander" userId="711b566e-6a75-47d5-b3a4-26230823fb24" providerId="ADAL" clId="{1FC70918-247D-4896-B906-1B3AA1EFD24E}" dt="2025-05-06T00:52:03.477" v="48" actId="478"/>
          <ac:spMkLst>
            <pc:docMk/>
            <pc:sldMk cId="1142289748" sldId="293"/>
            <ac:spMk id="6" creationId="{770AB98D-AB98-5789-8AE6-7FFF83859472}"/>
          </ac:spMkLst>
        </pc:spChg>
        <pc:spChg chg="mod">
          <ac:chgData name="Kirkman, Alexander" userId="711b566e-6a75-47d5-b3a4-26230823fb24" providerId="ADAL" clId="{1FC70918-247D-4896-B906-1B3AA1EFD24E}" dt="2025-05-06T15:33:45.734" v="389" actId="20577"/>
          <ac:spMkLst>
            <pc:docMk/>
            <pc:sldMk cId="1142289748" sldId="293"/>
            <ac:spMk id="10" creationId="{F938226F-0AFC-637F-32DC-CAB65A23966D}"/>
          </ac:spMkLst>
        </pc:spChg>
        <pc:spChg chg="mod">
          <ac:chgData name="Kirkman, Alexander" userId="711b566e-6a75-47d5-b3a4-26230823fb24" providerId="ADAL" clId="{1FC70918-247D-4896-B906-1B3AA1EFD24E}" dt="2025-05-06T17:18:42.145" v="660" actId="20577"/>
          <ac:spMkLst>
            <pc:docMk/>
            <pc:sldMk cId="1142289748" sldId="293"/>
            <ac:spMk id="11" creationId="{CCF9581C-F917-961B-E46A-59A6C3B0D931}"/>
          </ac:spMkLst>
        </pc:spChg>
        <pc:picChg chg="add mod">
          <ac:chgData name="Kirkman, Alexander" userId="711b566e-6a75-47d5-b3a4-26230823fb24" providerId="ADAL" clId="{1FC70918-247D-4896-B906-1B3AA1EFD24E}" dt="2025-05-06T02:04:06.396" v="126" actId="1076"/>
          <ac:picMkLst>
            <pc:docMk/>
            <pc:sldMk cId="1142289748" sldId="293"/>
            <ac:picMk id="3074" creationId="{055036B0-7B4B-FF1A-5BC9-16C881F21F47}"/>
          </ac:picMkLst>
        </pc:picChg>
        <pc:picChg chg="add mod">
          <ac:chgData name="Kirkman, Alexander" userId="711b566e-6a75-47d5-b3a4-26230823fb24" providerId="ADAL" clId="{1FC70918-247D-4896-B906-1B3AA1EFD24E}" dt="2025-05-06T02:04:39.734" v="128" actId="1076"/>
          <ac:picMkLst>
            <pc:docMk/>
            <pc:sldMk cId="1142289748" sldId="293"/>
            <ac:picMk id="3076" creationId="{1D06980F-C93C-1B91-75E6-B88832746961}"/>
          </ac:picMkLst>
        </pc:picChg>
        <pc:picChg chg="add mod">
          <ac:chgData name="Kirkman, Alexander" userId="711b566e-6a75-47d5-b3a4-26230823fb24" providerId="ADAL" clId="{1FC70918-247D-4896-B906-1B3AA1EFD24E}" dt="2025-05-06T02:05:20.032" v="132" actId="1076"/>
          <ac:picMkLst>
            <pc:docMk/>
            <pc:sldMk cId="1142289748" sldId="293"/>
            <ac:picMk id="3078" creationId="{3D401777-2415-F716-1910-5B80054E81EF}"/>
          </ac:picMkLst>
        </pc:picChg>
      </pc:sldChg>
      <pc:sldChg chg="addSp delSp modSp mod modNotesTx">
        <pc:chgData name="Kirkman, Alexander" userId="711b566e-6a75-47d5-b3a4-26230823fb24" providerId="ADAL" clId="{1FC70918-247D-4896-B906-1B3AA1EFD24E}" dt="2025-05-06T16:17:29.586" v="611" actId="20577"/>
        <pc:sldMkLst>
          <pc:docMk/>
          <pc:sldMk cId="2961858905" sldId="294"/>
        </pc:sldMkLst>
        <pc:spChg chg="mod">
          <ac:chgData name="Kirkman, Alexander" userId="711b566e-6a75-47d5-b3a4-26230823fb24" providerId="ADAL" clId="{1FC70918-247D-4896-B906-1B3AA1EFD24E}" dt="2025-05-06T16:17:29.586" v="611" actId="20577"/>
          <ac:spMkLst>
            <pc:docMk/>
            <pc:sldMk cId="2961858905" sldId="294"/>
            <ac:spMk id="8" creationId="{0ECBC536-716E-B225-10B1-477F552D7F0C}"/>
          </ac:spMkLst>
        </pc:spChg>
        <pc:spChg chg="mod">
          <ac:chgData name="Kirkman, Alexander" userId="711b566e-6a75-47d5-b3a4-26230823fb24" providerId="ADAL" clId="{1FC70918-247D-4896-B906-1B3AA1EFD24E}" dt="2025-05-06T15:58:59.251" v="549" actId="20577"/>
          <ac:spMkLst>
            <pc:docMk/>
            <pc:sldMk cId="2961858905" sldId="294"/>
            <ac:spMk id="9" creationId="{3814FA2A-CC78-FE79-6C0F-7AB5FC471B36}"/>
          </ac:spMkLst>
        </pc:spChg>
        <pc:spChg chg="del">
          <ac:chgData name="Kirkman, Alexander" userId="711b566e-6a75-47d5-b3a4-26230823fb24" providerId="ADAL" clId="{1FC70918-247D-4896-B906-1B3AA1EFD24E}" dt="2025-05-06T02:17:33.922" v="133" actId="478"/>
          <ac:spMkLst>
            <pc:docMk/>
            <pc:sldMk cId="2961858905" sldId="294"/>
            <ac:spMk id="10" creationId="{CDFF2D33-4FD5-E942-85FF-5922A2BD4C09}"/>
          </ac:spMkLst>
        </pc:spChg>
        <pc:spChg chg="mod">
          <ac:chgData name="Kirkman, Alexander" userId="711b566e-6a75-47d5-b3a4-26230823fb24" providerId="ADAL" clId="{1FC70918-247D-4896-B906-1B3AA1EFD24E}" dt="2025-05-06T15:59:03.873" v="556" actId="20577"/>
          <ac:spMkLst>
            <pc:docMk/>
            <pc:sldMk cId="2961858905" sldId="294"/>
            <ac:spMk id="11" creationId="{1C291784-16CD-6315-DB50-169F71CA7440}"/>
          </ac:spMkLst>
        </pc:spChg>
        <pc:picChg chg="add mod">
          <ac:chgData name="Kirkman, Alexander" userId="711b566e-6a75-47d5-b3a4-26230823fb24" providerId="ADAL" clId="{1FC70918-247D-4896-B906-1B3AA1EFD24E}" dt="2025-05-06T02:32:24.169" v="181" actId="571"/>
          <ac:picMkLst>
            <pc:docMk/>
            <pc:sldMk cId="2961858905" sldId="294"/>
            <ac:picMk id="5" creationId="{2C739A3A-170E-01C0-3824-ECDD47605B90}"/>
          </ac:picMkLst>
        </pc:picChg>
        <pc:picChg chg="add mod">
          <ac:chgData name="Kirkman, Alexander" userId="711b566e-6a75-47d5-b3a4-26230823fb24" providerId="ADAL" clId="{1FC70918-247D-4896-B906-1B3AA1EFD24E}" dt="2025-05-06T02:32:25.145" v="183" actId="732"/>
          <ac:picMkLst>
            <pc:docMk/>
            <pc:sldMk cId="2961858905" sldId="294"/>
            <ac:picMk id="5122" creationId="{13403705-6FF8-C400-68A5-A824330B5B82}"/>
          </ac:picMkLst>
        </pc:picChg>
        <pc:picChg chg="add mod">
          <ac:chgData name="Kirkman, Alexander" userId="711b566e-6a75-47d5-b3a4-26230823fb24" providerId="ADAL" clId="{1FC70918-247D-4896-B906-1B3AA1EFD24E}" dt="2025-05-06T02:38:03.152" v="203" actId="14100"/>
          <ac:picMkLst>
            <pc:docMk/>
            <pc:sldMk cId="2961858905" sldId="294"/>
            <ac:picMk id="5124" creationId="{2AF42D7C-C68B-59FD-A8EF-C82E7A2CC80E}"/>
          </ac:picMkLst>
        </pc:picChg>
        <pc:picChg chg="add mod">
          <ac:chgData name="Kirkman, Alexander" userId="711b566e-6a75-47d5-b3a4-26230823fb24" providerId="ADAL" clId="{1FC70918-247D-4896-B906-1B3AA1EFD24E}" dt="2025-05-06T02:37:46.915" v="198" actId="1076"/>
          <ac:picMkLst>
            <pc:docMk/>
            <pc:sldMk cId="2961858905" sldId="294"/>
            <ac:picMk id="5126" creationId="{9D9AD095-B97E-CCAB-D0E2-7FEF6D62BB71}"/>
          </ac:picMkLst>
        </pc:picChg>
        <pc:picChg chg="add mod">
          <ac:chgData name="Kirkman, Alexander" userId="711b566e-6a75-47d5-b3a4-26230823fb24" providerId="ADAL" clId="{1FC70918-247D-4896-B906-1B3AA1EFD24E}" dt="2025-05-06T02:37:53.087" v="201" actId="1076"/>
          <ac:picMkLst>
            <pc:docMk/>
            <pc:sldMk cId="2961858905" sldId="294"/>
            <ac:picMk id="5128" creationId="{3CF11CEA-D382-BC8E-3B13-845C405F1C5F}"/>
          </ac:picMkLst>
        </pc:picChg>
      </pc:sldChg>
      <pc:sldChg chg="addSp delSp modSp mod modNotesTx">
        <pc:chgData name="Kirkman, Alexander" userId="711b566e-6a75-47d5-b3a4-26230823fb24" providerId="ADAL" clId="{1FC70918-247D-4896-B906-1B3AA1EFD24E}" dt="2025-05-06T16:17:34.187" v="615" actId="20577"/>
        <pc:sldMkLst>
          <pc:docMk/>
          <pc:sldMk cId="388911884" sldId="295"/>
        </pc:sldMkLst>
        <pc:spChg chg="add">
          <ac:chgData name="Kirkman, Alexander" userId="711b566e-6a75-47d5-b3a4-26230823fb24" providerId="ADAL" clId="{1FC70918-247D-4896-B906-1B3AA1EFD24E}" dt="2025-05-06T02:40:34.174" v="204"/>
          <ac:spMkLst>
            <pc:docMk/>
            <pc:sldMk cId="388911884" sldId="295"/>
            <ac:spMk id="5" creationId="{0804433A-7BC1-0D4C-6E19-886A8A978F94}"/>
          </ac:spMkLst>
        </pc:spChg>
        <pc:spChg chg="mod">
          <ac:chgData name="Kirkman, Alexander" userId="711b566e-6a75-47d5-b3a4-26230823fb24" providerId="ADAL" clId="{1FC70918-247D-4896-B906-1B3AA1EFD24E}" dt="2025-05-06T16:17:34.187" v="615" actId="20577"/>
          <ac:spMkLst>
            <pc:docMk/>
            <pc:sldMk cId="388911884" sldId="295"/>
            <ac:spMk id="8" creationId="{72289FA5-0E03-F81D-D667-0A6D3F5B2055}"/>
          </ac:spMkLst>
        </pc:spChg>
        <pc:spChg chg="mod">
          <ac:chgData name="Kirkman, Alexander" userId="711b566e-6a75-47d5-b3a4-26230823fb24" providerId="ADAL" clId="{1FC70918-247D-4896-B906-1B3AA1EFD24E}" dt="2025-05-06T16:00:19.571" v="577" actId="20577"/>
          <ac:spMkLst>
            <pc:docMk/>
            <pc:sldMk cId="388911884" sldId="295"/>
            <ac:spMk id="9" creationId="{25F69398-6640-EE11-7BEE-7AC86C2369D0}"/>
          </ac:spMkLst>
        </pc:spChg>
        <pc:spChg chg="del">
          <ac:chgData name="Kirkman, Alexander" userId="711b566e-6a75-47d5-b3a4-26230823fb24" providerId="ADAL" clId="{1FC70918-247D-4896-B906-1B3AA1EFD24E}" dt="2025-05-06T02:17:38.759" v="135" actId="478"/>
          <ac:spMkLst>
            <pc:docMk/>
            <pc:sldMk cId="388911884" sldId="295"/>
            <ac:spMk id="10" creationId="{DD2E73C0-EEAD-893D-49CF-4802AEFF2CAD}"/>
          </ac:spMkLst>
        </pc:spChg>
        <pc:spChg chg="mod">
          <ac:chgData name="Kirkman, Alexander" userId="711b566e-6a75-47d5-b3a4-26230823fb24" providerId="ADAL" clId="{1FC70918-247D-4896-B906-1B3AA1EFD24E}" dt="2025-05-06T15:59:27.806" v="563" actId="20577"/>
          <ac:spMkLst>
            <pc:docMk/>
            <pc:sldMk cId="388911884" sldId="295"/>
            <ac:spMk id="11" creationId="{731EFE1C-0917-6153-E3D0-722207D93CC8}"/>
          </ac:spMkLst>
        </pc:spChg>
        <pc:picChg chg="add mod">
          <ac:chgData name="Kirkman, Alexander" userId="711b566e-6a75-47d5-b3a4-26230823fb24" providerId="ADAL" clId="{1FC70918-247D-4896-B906-1B3AA1EFD24E}" dt="2025-05-06T02:40:55.815" v="207" actId="1076"/>
          <ac:picMkLst>
            <pc:docMk/>
            <pc:sldMk cId="388911884" sldId="295"/>
            <ac:picMk id="6148" creationId="{220D8BCA-DF67-1C5E-BBB5-81EFCED23FE7}"/>
          </ac:picMkLst>
        </pc:picChg>
        <pc:picChg chg="add mod">
          <ac:chgData name="Kirkman, Alexander" userId="711b566e-6a75-47d5-b3a4-26230823fb24" providerId="ADAL" clId="{1FC70918-247D-4896-B906-1B3AA1EFD24E}" dt="2025-05-06T02:44:07.929" v="211" actId="1076"/>
          <ac:picMkLst>
            <pc:docMk/>
            <pc:sldMk cId="388911884" sldId="295"/>
            <ac:picMk id="6150" creationId="{2A35684F-3A22-64E3-F684-071B6D234A78}"/>
          </ac:picMkLst>
        </pc:picChg>
      </pc:sldChg>
      <pc:sldChg chg="modSp add mod">
        <pc:chgData name="Kirkman, Alexander" userId="711b566e-6a75-47d5-b3a4-26230823fb24" providerId="ADAL" clId="{1FC70918-247D-4896-B906-1B3AA1EFD24E}" dt="2025-05-06T17:29:15.677" v="824" actId="20577"/>
        <pc:sldMkLst>
          <pc:docMk/>
          <pc:sldMk cId="3348320422" sldId="296"/>
        </pc:sldMkLst>
        <pc:spChg chg="mod">
          <ac:chgData name="Kirkman, Alexander" userId="711b566e-6a75-47d5-b3a4-26230823fb24" providerId="ADAL" clId="{1FC70918-247D-4896-B906-1B3AA1EFD24E}" dt="2025-05-06T17:29:15.677" v="824" actId="20577"/>
          <ac:spMkLst>
            <pc:docMk/>
            <pc:sldMk cId="3348320422" sldId="296"/>
            <ac:spMk id="3" creationId="{98CAEE74-CC88-9A91-661F-4F8E49009E03}"/>
          </ac:spMkLst>
        </pc:spChg>
        <pc:spChg chg="mod">
          <ac:chgData name="Kirkman, Alexander" userId="711b566e-6a75-47d5-b3a4-26230823fb24" providerId="ADAL" clId="{1FC70918-247D-4896-B906-1B3AA1EFD24E}" dt="2025-05-06T17:24:11.279" v="712" actId="20577"/>
          <ac:spMkLst>
            <pc:docMk/>
            <pc:sldMk cId="3348320422" sldId="296"/>
            <ac:spMk id="62" creationId="{53A088ED-751B-39D3-A90C-CF664C71D447}"/>
          </ac:spMkLst>
        </pc:spChg>
      </pc:sldChg>
      <pc:sldChg chg="addSp delSp modSp new add del mod">
        <pc:chgData name="Kirkman, Alexander" userId="711b566e-6a75-47d5-b3a4-26230823fb24" providerId="ADAL" clId="{1FC70918-247D-4896-B906-1B3AA1EFD24E}" dt="2025-05-06T17:24:04.643" v="705" actId="47"/>
        <pc:sldMkLst>
          <pc:docMk/>
          <pc:sldMk cId="3773856944" sldId="296"/>
        </pc:sldMkLst>
        <pc:spChg chg="del">
          <ac:chgData name="Kirkman, Alexander" userId="711b566e-6a75-47d5-b3a4-26230823fb24" providerId="ADAL" clId="{1FC70918-247D-4896-B906-1B3AA1EFD24E}" dt="2025-05-06T17:23:40.086" v="689" actId="478"/>
          <ac:spMkLst>
            <pc:docMk/>
            <pc:sldMk cId="3773856944" sldId="296"/>
            <ac:spMk id="2" creationId="{95F8EE54-6C40-E4FE-1E15-4C328AF8EB63}"/>
          </ac:spMkLst>
        </pc:spChg>
        <pc:spChg chg="del">
          <ac:chgData name="Kirkman, Alexander" userId="711b566e-6a75-47d5-b3a4-26230823fb24" providerId="ADAL" clId="{1FC70918-247D-4896-B906-1B3AA1EFD24E}" dt="2025-05-06T17:23:42.895" v="690" actId="478"/>
          <ac:spMkLst>
            <pc:docMk/>
            <pc:sldMk cId="3773856944" sldId="296"/>
            <ac:spMk id="3" creationId="{D7987C7B-53F6-8239-D627-E9F6A63C8952}"/>
          </ac:spMkLst>
        </pc:spChg>
        <pc:spChg chg="del">
          <ac:chgData name="Kirkman, Alexander" userId="711b566e-6a75-47d5-b3a4-26230823fb24" providerId="ADAL" clId="{1FC70918-247D-4896-B906-1B3AA1EFD24E}" dt="2025-05-06T17:23:33.910" v="685" actId="478"/>
          <ac:spMkLst>
            <pc:docMk/>
            <pc:sldMk cId="3773856944" sldId="296"/>
            <ac:spMk id="4" creationId="{4FD32297-40AC-B1EC-8F75-34BA57927689}"/>
          </ac:spMkLst>
        </pc:spChg>
        <pc:spChg chg="del">
          <ac:chgData name="Kirkman, Alexander" userId="711b566e-6a75-47d5-b3a4-26230823fb24" providerId="ADAL" clId="{1FC70918-247D-4896-B906-1B3AA1EFD24E}" dt="2025-05-06T17:23:35.326" v="686" actId="478"/>
          <ac:spMkLst>
            <pc:docMk/>
            <pc:sldMk cId="3773856944" sldId="296"/>
            <ac:spMk id="5" creationId="{BE8E5C02-D2FD-F0F5-858F-353EA7245254}"/>
          </ac:spMkLst>
        </pc:spChg>
        <pc:spChg chg="del">
          <ac:chgData name="Kirkman, Alexander" userId="711b566e-6a75-47d5-b3a4-26230823fb24" providerId="ADAL" clId="{1FC70918-247D-4896-B906-1B3AA1EFD24E}" dt="2025-05-06T17:23:36.236" v="687" actId="478"/>
          <ac:spMkLst>
            <pc:docMk/>
            <pc:sldMk cId="3773856944" sldId="296"/>
            <ac:spMk id="6" creationId="{59AB7EF3-7628-984F-6571-6BA16156C2B8}"/>
          </ac:spMkLst>
        </pc:spChg>
        <pc:spChg chg="del">
          <ac:chgData name="Kirkman, Alexander" userId="711b566e-6a75-47d5-b3a4-26230823fb24" providerId="ADAL" clId="{1FC70918-247D-4896-B906-1B3AA1EFD24E}" dt="2025-05-06T17:23:37.131" v="688" actId="478"/>
          <ac:spMkLst>
            <pc:docMk/>
            <pc:sldMk cId="3773856944" sldId="296"/>
            <ac:spMk id="7" creationId="{FD6C1CAA-224E-DF22-6026-24C63914E91E}"/>
          </ac:spMkLst>
        </pc:spChg>
        <pc:spChg chg="mod">
          <ac:chgData name="Kirkman, Alexander" userId="711b566e-6a75-47d5-b3a4-26230823fb24" providerId="ADAL" clId="{1FC70918-247D-4896-B906-1B3AA1EFD24E}" dt="2025-05-06T17:23:48.117" v="698" actId="20577"/>
          <ac:spMkLst>
            <pc:docMk/>
            <pc:sldMk cId="3773856944" sldId="296"/>
            <ac:spMk id="8" creationId="{B4614E1F-E472-1F16-1330-95D5A4451A7C}"/>
          </ac:spMkLst>
        </pc:spChg>
        <pc:spChg chg="del">
          <ac:chgData name="Kirkman, Alexander" userId="711b566e-6a75-47d5-b3a4-26230823fb24" providerId="ADAL" clId="{1FC70918-247D-4896-B906-1B3AA1EFD24E}" dt="2025-05-06T17:23:50.928" v="699" actId="478"/>
          <ac:spMkLst>
            <pc:docMk/>
            <pc:sldMk cId="3773856944" sldId="296"/>
            <ac:spMk id="9" creationId="{ED40C65E-F0F2-49F0-751B-EB359FE2ABE9}"/>
          </ac:spMkLst>
        </pc:spChg>
        <pc:spChg chg="add del mod">
          <ac:chgData name="Kirkman, Alexander" userId="711b566e-6a75-47d5-b3a4-26230823fb24" providerId="ADAL" clId="{1FC70918-247D-4896-B906-1B3AA1EFD24E}" dt="2025-05-06T17:24:04.311" v="704"/>
          <ac:spMkLst>
            <pc:docMk/>
            <pc:sldMk cId="3773856944" sldId="296"/>
            <ac:spMk id="11" creationId="{D98AEA6B-F4F0-4B3E-2506-8F3B14E4F583}"/>
          </ac:spMkLst>
        </pc:spChg>
      </pc:sldChg>
      <pc:sldChg chg="modSp add mod">
        <pc:chgData name="Kirkman, Alexander" userId="711b566e-6a75-47d5-b3a4-26230823fb24" providerId="ADAL" clId="{1FC70918-247D-4896-B906-1B3AA1EFD24E}" dt="2025-05-06T17:34:30.100" v="836" actId="27636"/>
        <pc:sldMkLst>
          <pc:docMk/>
          <pc:sldMk cId="312668124" sldId="297"/>
        </pc:sldMkLst>
        <pc:spChg chg="mod">
          <ac:chgData name="Kirkman, Alexander" userId="711b566e-6a75-47d5-b3a4-26230823fb24" providerId="ADAL" clId="{1FC70918-247D-4896-B906-1B3AA1EFD24E}" dt="2025-05-06T17:34:30.100" v="836" actId="27636"/>
          <ac:spMkLst>
            <pc:docMk/>
            <pc:sldMk cId="312668124" sldId="297"/>
            <ac:spMk id="3" creationId="{3991AA71-FEF0-F9E9-EA08-15B25C712DF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9B595-0E7F-4B01-9AA9-E1B6ED03F7E7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0C27B-56B0-4373-94C9-A2BB145B1E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4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Xander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0C27B-56B0-4373-94C9-A2BB145B1EA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6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Xander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07AD8-B183-4E25-B2A7-CD3B443931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89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1F4C1-FA7F-DA0B-BB17-61706B7C9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BC9461-2876-B17F-A9D9-7B4F356692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BEDAA6-1C2E-16A6-C762-D185DB328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Xander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9C157-F6CE-E7FF-D227-AA9BF9EF87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07AD8-B183-4E25-B2A7-CD3B443931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44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Xander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Flo and Ovia use machine learning to predict fertility windows based on user-input health data.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In 2021, the FTC found that Flo Health shared sensitive reproductive data with Facebook and Google analytics without proper user consent. </a:t>
            </a:r>
          </a:p>
          <a:p>
            <a:r>
              <a:rPr lang="en-US" dirty="0"/>
              <a:t>- Due to the limited regulations, apps monetize user health data for advertising and analytics.</a:t>
            </a:r>
          </a:p>
          <a:p>
            <a:r>
              <a:rPr lang="en-US" dirty="0"/>
              <a:t>- Users often unaware of how much data is being collected and used.</a:t>
            </a:r>
          </a:p>
          <a:p>
            <a:r>
              <a:rPr lang="en-US" dirty="0"/>
              <a:t>- Children of Men shows a society where fertility is surveilled and politicized.</a:t>
            </a:r>
          </a:p>
          <a:p>
            <a:r>
              <a:rPr lang="en-US" dirty="0"/>
              <a:t>- Parallel: Private health becomes public control and bodily autonomy is lost.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07AD8-B183-4E25-B2A7-CD3B443931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66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75FB8-745F-6604-8174-515866565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36F4A0-56B3-6DD0-919E-A6EE46FD9E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0ACF9E-0286-BDEB-C21A-85E29F1122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Xander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-Reports suggest that fertility benefit providers (e.g., Progyny) may collect data on reproductive intent and share it with employers.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-Companies like Facebook and Apple offer to cover the cost of egg freezing for female employees, often framed as empowerment.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-This encourages women to delay motherhood for corporate productivity, subtly influencing reproductive choices for workplace gain.</a:t>
            </a:r>
          </a:p>
          <a:p>
            <a:r>
              <a:rPr lang="en-US" dirty="0"/>
              <a:t>-Employers may pressure decisions that benefit productivity within a company.</a:t>
            </a:r>
          </a:p>
          <a:p>
            <a:r>
              <a:rPr lang="en-US" dirty="0"/>
              <a:t>-Computing tech enables predictive analytics : automated HR bias.</a:t>
            </a:r>
          </a:p>
          <a:p>
            <a:r>
              <a:rPr lang="en-US" dirty="0"/>
              <a:t>-Children of Men parallel: Pregnant woman becomes a political asset.</a:t>
            </a:r>
          </a:p>
          <a:p>
            <a:r>
              <a:rPr lang="en-US" dirty="0"/>
              <a:t>-Individual choices are reduced to </a:t>
            </a:r>
            <a:r>
              <a:rPr lang="en-US" dirty="0" err="1"/>
              <a:t>coorprate</a:t>
            </a:r>
            <a:r>
              <a:rPr lang="en-US" dirty="0"/>
              <a:t> strategy.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C2194-2169-6C95-9AA7-7DDEC4397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07AD8-B183-4E25-B2A7-CD3B443931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49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1FA7E-2167-42C5-8E52-FBF551E75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DD36E7-E136-B5DE-D9D1-3611059232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3E2847-646D-BFA0-4B80-289D4071BC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Xander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-In the U.S., the overturn of Roe V Wade raised fears that fertility and menstrual tracking data could be used to prosecute abortions.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-Apps like Glow and </a:t>
            </a:r>
            <a:r>
              <a:rPr lang="en-US" dirty="0" err="1"/>
              <a:t>Premom</a:t>
            </a:r>
            <a:r>
              <a:rPr lang="en-US" dirty="0"/>
              <a:t> have been criticized for failing to meet HIPAA standards, putting users at risk.</a:t>
            </a:r>
          </a:p>
          <a:p>
            <a:r>
              <a:rPr lang="en-US" dirty="0"/>
              <a:t>-fertility data can be used to deny insurance, increase premiums, or criminalize choice.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-In authoritarian regimes, digital surveillance of reproductive behavior is already a tool for state control (e.g., Xinjiang, China).</a:t>
            </a:r>
          </a:p>
          <a:p>
            <a:r>
              <a:rPr lang="en-US" dirty="0"/>
              <a:t>-Children of Men shows pregnancy used to serve national agendas.</a:t>
            </a:r>
          </a:p>
          <a:p>
            <a:r>
              <a:rPr lang="en-US" dirty="0"/>
              <a:t>-Personal dignity is erased when fertility is treated as a tool of control.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CDE08-F716-B5CC-E8AD-E28D05D3F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07AD8-B183-4E25-B2A7-CD3B443931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83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07AD8-B183-4E25-B2A7-CD3B443931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3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E3922-9DFD-A683-3BF3-17771117C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9C4812-49E9-1B61-25DD-C7FA274077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4E0D36-BABE-901D-97F5-86844162A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95E6A-5D2A-ACFC-529F-1C0A844AAB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07AD8-B183-4E25-B2A7-CD3B443931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49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37306-BD70-A7D3-397A-BB4B7ABD7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E9C551-FB62-AC40-E1EE-16DE8C602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8DB7BA-6958-C3EB-81A2-75B5AA2B9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C5D21-977E-2F62-2B0B-785FDB4EA0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07AD8-B183-4E25-B2A7-CD3B4439310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9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>
            <a:extLst>
              <a:ext uri="{FF2B5EF4-FFF2-40B4-BE49-F238E27FC236}">
                <a16:creationId xmlns:a16="http://schemas.microsoft.com/office/drawing/2014/main" id="{28487DA5-DCB7-4474-BDCE-999DB4109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1900" y="448056"/>
            <a:ext cx="5428996" cy="340156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7">
            <a:extLst>
              <a:ext uri="{FF2B5EF4-FFF2-40B4-BE49-F238E27FC236}">
                <a16:creationId xmlns:a16="http://schemas.microsoft.com/office/drawing/2014/main" id="{1DA2E4DD-C8F6-49E6-BFFE-999B25D2F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1900" y="4471416"/>
            <a:ext cx="5428996" cy="1481328"/>
          </a:xfrm>
        </p:spPr>
        <p:txBody>
          <a:bodyPr>
            <a:normAutofit/>
          </a:bodyPr>
          <a:lstStyle>
            <a:lvl1pPr marL="1944" indent="0">
              <a:buNone/>
              <a:defRPr sz="24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BBFE51-2F86-4B2A-8F7F-78DCD52EB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18321" y="4122000"/>
            <a:ext cx="544709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B27F6338-E81A-4E7B-8135-E97EE9502C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0850" y="447675"/>
            <a:ext cx="5429250" cy="5545138"/>
          </a:xfrm>
        </p:spPr>
        <p:txBody>
          <a:bodyPr/>
          <a:lstStyle>
            <a:lvl1pPr marL="1944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166439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910F38-F46F-4019-9892-577986F95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3A88BA19-45C7-493D-8685-D06EBEFD2D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798" y="380872"/>
            <a:ext cx="11300290" cy="1026572"/>
          </a:xfrm>
        </p:spPr>
        <p:txBody>
          <a:bodyPr anchor="ctr">
            <a:normAutofit/>
          </a:bodyPr>
          <a:lstStyle>
            <a:lvl1pPr>
              <a:spcBef>
                <a:spcPts val="1000"/>
              </a:spcBef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F824DF-992F-4E18-9BC2-56F1D60AF5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9837" y="1941031"/>
            <a:ext cx="4632053" cy="869888"/>
          </a:xfrm>
        </p:spPr>
        <p:txBody>
          <a:bodyPr>
            <a:normAutofit/>
          </a:bodyPr>
          <a:lstStyle>
            <a:lvl1pPr marL="1944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insert 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14A543-CB0B-4FE3-82CE-0C8B0F6F6D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7987" y="2837529"/>
            <a:ext cx="4633419" cy="2547938"/>
          </a:xfrm>
        </p:spPr>
        <p:txBody>
          <a:bodyPr/>
          <a:lstStyle>
            <a:lvl1pPr>
              <a:lnSpc>
                <a:spcPct val="100000"/>
              </a:lnSpc>
              <a:buClr>
                <a:schemeClr val="tx2"/>
              </a:buClr>
              <a:defRPr>
                <a:solidFill>
                  <a:schemeClr val="tx2">
                    <a:alpha val="46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 here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6B6DB95-B3AD-4954-8725-DCAA8F716A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2812" y="1941031"/>
            <a:ext cx="4632053" cy="869888"/>
          </a:xfrm>
        </p:spPr>
        <p:txBody>
          <a:bodyPr>
            <a:normAutofit/>
          </a:bodyPr>
          <a:lstStyle>
            <a:lvl1pPr marL="1944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insert subtitle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EBF18AD6-49AE-45E3-AFDB-53684AB6EC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0962" y="2837529"/>
            <a:ext cx="4633419" cy="2547938"/>
          </a:xfrm>
        </p:spPr>
        <p:txBody>
          <a:bodyPr/>
          <a:lstStyle>
            <a:lvl1pPr>
              <a:lnSpc>
                <a:spcPct val="100000"/>
              </a:lnSpc>
              <a:buClr>
                <a:schemeClr val="tx2"/>
              </a:buClr>
              <a:defRPr>
                <a:solidFill>
                  <a:schemeClr val="tx2">
                    <a:alpha val="46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 here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AD8C32FD-06A2-49E2-A54A-FB7C7AFFE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D13BE1A-DE3C-489C-A627-116679A00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</p:spPr>
        <p:txBody>
          <a:bodyPr/>
          <a:lstStyle/>
          <a:p>
            <a:r>
              <a:rPr lang="en-US" spc="200" dirty="0"/>
              <a:t>PRESENTATION TITLE</a:t>
            </a:r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CE15B7AC-26DD-48DA-88A0-A231BF5D1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/>
          <a:lstStyle>
            <a:lvl1pPr algn="r">
              <a:defRPr/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8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E78D948-F2B9-4EE0-B830-36F103C21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0000" y="1609200"/>
            <a:ext cx="11300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6B9A2D2-0473-4F46-BFCE-D626532960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170" y="368717"/>
            <a:ext cx="11300400" cy="1026572"/>
          </a:xfrm>
        </p:spPr>
        <p:txBody>
          <a:bodyPr anchor="ctr">
            <a:normAutofit/>
          </a:bodyPr>
          <a:lstStyle>
            <a:lvl1pPr>
              <a:spcBef>
                <a:spcPts val="1000"/>
              </a:spcBef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7203DC6-5779-4D18-8EDA-B417CE1CC3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1850" y="1941031"/>
            <a:ext cx="3456556" cy="869888"/>
          </a:xfrm>
        </p:spPr>
        <p:txBody>
          <a:bodyPr>
            <a:normAutofit/>
          </a:bodyPr>
          <a:lstStyle>
            <a:lvl1pPr marL="1944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insert subtitle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65286B5D-8C3D-49BC-A56B-54C3D0FBC7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000" y="2837528"/>
            <a:ext cx="3457576" cy="2986221"/>
          </a:xfrm>
        </p:spPr>
        <p:txBody>
          <a:bodyPr/>
          <a:lstStyle>
            <a:lvl1pPr marL="457200" indent="-457200">
              <a:lnSpc>
                <a:spcPct val="110000"/>
              </a:lnSpc>
              <a:buClr>
                <a:schemeClr val="tx2"/>
              </a:buClr>
              <a:defRPr>
                <a:solidFill>
                  <a:schemeClr val="tx2">
                    <a:alpha val="46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C8FA9F2-E665-4A1C-AB30-847F4A2000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4947" y="1941031"/>
            <a:ext cx="3456556" cy="869888"/>
          </a:xfrm>
        </p:spPr>
        <p:txBody>
          <a:bodyPr>
            <a:normAutofit/>
          </a:bodyPr>
          <a:lstStyle>
            <a:lvl1pPr marL="1944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insert subtitle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C54263D-50A7-43A8-A3BC-BE063187A8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3097" y="2837528"/>
            <a:ext cx="3457576" cy="2986221"/>
          </a:xfrm>
        </p:spPr>
        <p:txBody>
          <a:bodyPr/>
          <a:lstStyle>
            <a:lvl1pPr marL="457200" indent="-457200">
              <a:lnSpc>
                <a:spcPct val="110000"/>
              </a:lnSpc>
              <a:buClr>
                <a:schemeClr val="tx2"/>
              </a:buClr>
              <a:defRPr>
                <a:solidFill>
                  <a:schemeClr val="tx2">
                    <a:alpha val="46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 here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6DD25081-6CEB-4E5B-A7E5-8100DE6732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83594" y="1939364"/>
            <a:ext cx="3456556" cy="869888"/>
          </a:xfrm>
        </p:spPr>
        <p:txBody>
          <a:bodyPr>
            <a:normAutofit/>
          </a:bodyPr>
          <a:lstStyle>
            <a:lvl1pPr marL="1944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insert subtitle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40E43BE-19E7-4C92-A02A-A747188A11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82764" y="2835861"/>
            <a:ext cx="3456556" cy="2986221"/>
          </a:xfrm>
        </p:spPr>
        <p:txBody>
          <a:bodyPr/>
          <a:lstStyle>
            <a:lvl1pPr marL="457200" indent="-457200">
              <a:lnSpc>
                <a:spcPct val="110000"/>
              </a:lnSpc>
              <a:buClr>
                <a:schemeClr val="tx2"/>
              </a:buClr>
              <a:defRPr>
                <a:solidFill>
                  <a:schemeClr val="tx2">
                    <a:alpha val="46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 here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0364CC8C-A596-4C30-BE97-FF78E0424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E94F2-5327-4ECE-B9D6-26CA83445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</p:spPr>
        <p:txBody>
          <a:bodyPr/>
          <a:lstStyle/>
          <a:p>
            <a:r>
              <a:rPr lang="en-US" spc="200" dirty="0"/>
              <a:t>PRESENTATION TITLE</a:t>
            </a:r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F9BB08CB-1C70-40D7-A67C-2EF5BFFEF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/>
          <a:lstStyle>
            <a:lvl1pPr algn="r">
              <a:defRPr/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82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C226849-4911-4156-8A09-2F8021BB6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52432" cy="1262446"/>
          </a:xfrm>
        </p:spPr>
        <p:txBody>
          <a:bodyPr anchor="b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EDBB71-02D9-4513-9A6D-F8246A0E5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0000" y="1988843"/>
            <a:ext cx="345411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D7A8221-ABAC-45E1-98D1-6FBB8565D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326441"/>
            <a:ext cx="3452432" cy="3624359"/>
          </a:xfrm>
        </p:spPr>
        <p:txBody>
          <a:bodyPr>
            <a:normAutofit/>
          </a:bodyPr>
          <a:lstStyle>
            <a:lvl1pPr marL="1944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00098A9B-BD9F-4E67-AB5F-A280BC9141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7213" y="449263"/>
            <a:ext cx="3600450" cy="5508625"/>
          </a:xfrm>
        </p:spPr>
        <p:txBody>
          <a:bodyPr/>
          <a:lstStyle>
            <a:lvl1pPr marL="1944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D6529E84-FFD6-4547-9301-DD080AB8CE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47050" y="449263"/>
            <a:ext cx="3595688" cy="5502275"/>
          </a:xfrm>
        </p:spPr>
        <p:txBody>
          <a:bodyPr/>
          <a:lstStyle>
            <a:lvl1pPr marL="1944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6" name="Date Placeholder 5">
            <a:extLst>
              <a:ext uri="{FF2B5EF4-FFF2-40B4-BE49-F238E27FC236}">
                <a16:creationId xmlns:a16="http://schemas.microsoft.com/office/drawing/2014/main" id="{7E7086C0-AADF-4D58-BFB3-165425B3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314B5571-19B2-423C-A0C4-62B5ED984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ED5A0CED-3AE4-4EF7-BDA2-E35634835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/>
          <a:lstStyle>
            <a:lvl1pPr algn="r">
              <a:defRPr/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52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87F79D-9EFD-4F24-B92B-3DEF507C6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0000" y="450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2758C89-0197-4B72-BA43-2CC4DE73F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969" y="647377"/>
            <a:ext cx="11316056" cy="1026572"/>
          </a:xfrm>
        </p:spPr>
        <p:txBody>
          <a:bodyPr anchor="ctr">
            <a:normAutofit/>
          </a:bodyPr>
          <a:lstStyle>
            <a:lvl1pPr>
              <a:spcBef>
                <a:spcPts val="1000"/>
              </a:spcBef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7D2E7B5-A506-45AA-881E-1EF6A0EB07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968" y="1692923"/>
            <a:ext cx="11300287" cy="1001712"/>
          </a:xfrm>
        </p:spPr>
        <p:txBody>
          <a:bodyPr>
            <a:normAutofit/>
          </a:bodyPr>
          <a:lstStyle>
            <a:lvl1pPr marL="1944" indent="0">
              <a:buNone/>
              <a:defRPr sz="2400" i="0">
                <a:solidFill>
                  <a:schemeClr val="tx1">
                    <a:alpha val="5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51E77E5-BC2E-4851-A46B-1081DBFEE18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1325" y="2959100"/>
            <a:ext cx="2698750" cy="2987675"/>
          </a:xfrm>
        </p:spPr>
        <p:txBody>
          <a:bodyPr/>
          <a:lstStyle>
            <a:lvl1pPr marL="1944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6" name="Picture Placeholder 19">
            <a:extLst>
              <a:ext uri="{FF2B5EF4-FFF2-40B4-BE49-F238E27FC236}">
                <a16:creationId xmlns:a16="http://schemas.microsoft.com/office/drawing/2014/main" id="{5ADD8D61-5FF6-4FF8-A853-94978CE2BF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9463" y="2959100"/>
            <a:ext cx="2690812" cy="2987675"/>
          </a:xfrm>
        </p:spPr>
        <p:txBody>
          <a:bodyPr/>
          <a:lstStyle>
            <a:lvl1pPr marL="1944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7" name="Picture Placeholder 21">
            <a:extLst>
              <a:ext uri="{FF2B5EF4-FFF2-40B4-BE49-F238E27FC236}">
                <a16:creationId xmlns:a16="http://schemas.microsoft.com/office/drawing/2014/main" id="{7217B0CF-D153-4F21-B2F3-3736BFEE8B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89663" y="2959100"/>
            <a:ext cx="2689225" cy="2987675"/>
          </a:xfrm>
        </p:spPr>
        <p:txBody>
          <a:bodyPr/>
          <a:lstStyle>
            <a:lvl1pPr marL="1944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46C9A6A5-13C0-4A42-B695-F3511DCA96A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58275" y="2959100"/>
            <a:ext cx="2698750" cy="2987675"/>
          </a:xfrm>
        </p:spPr>
        <p:txBody>
          <a:bodyPr/>
          <a:lstStyle>
            <a:lvl1pPr marL="1944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DD1D6B44-0E3B-4C46-B068-14568BF01D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B72C5E2-290F-4D02-842B-932296C10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</p:spPr>
        <p:txBody>
          <a:bodyPr/>
          <a:lstStyle/>
          <a:p>
            <a:r>
              <a:rPr lang="en-US" spc="200" dirty="0"/>
              <a:t>PRESENTATION TITLE</a:t>
            </a:r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E3152744-4FDB-4426-90C5-B204EE645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/>
          <a:lstStyle>
            <a:lvl1pPr algn="r">
              <a:defRPr/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323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PRESENTATION TITLE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A7C3E5E6-3D65-419E-9CE7-1BEC4CB37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/>
          <a:lstStyle>
            <a:lvl1pPr algn="r">
              <a:defRPr/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44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307A1A-4AC6-459C-9531-704CF3767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527600" y="450000"/>
            <a:ext cx="0" cy="5965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D2BF6B-AD6F-4BC9-B5A6-BC7741CD03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227011"/>
            <a:ext cx="6860946" cy="2954337"/>
          </a:xfrm>
        </p:spPr>
        <p:txBody>
          <a:bodyPr>
            <a:normAutofit/>
          </a:bodyPr>
          <a:lstStyle>
            <a:lvl1pPr>
              <a:spcBef>
                <a:spcPts val="1000"/>
              </a:spcBef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8FB06AF1-CFEB-40E6-A617-E9CA5CF8B6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675" y="3643313"/>
            <a:ext cx="3227388" cy="2771775"/>
          </a:xfrm>
        </p:spPr>
        <p:txBody>
          <a:bodyPr/>
          <a:lstStyle>
            <a:lvl1pPr marL="1944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62D71E4C-2705-4622-887B-1F1262DB91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49688" y="3643313"/>
            <a:ext cx="3233737" cy="2771775"/>
          </a:xfrm>
        </p:spPr>
        <p:txBody>
          <a:bodyPr/>
          <a:lstStyle>
            <a:lvl1pPr marL="1944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31B6C7-1096-4AD3-9D48-AA45F0B21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800" y="383764"/>
            <a:ext cx="3312000" cy="60314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9">
            <a:extLst>
              <a:ext uri="{FF2B5EF4-FFF2-40B4-BE49-F238E27FC236}">
                <a16:creationId xmlns:a16="http://schemas.microsoft.com/office/drawing/2014/main" id="{3C3DC7A9-2932-431E-8EC0-CFA4B2CF6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299675" y="1584976"/>
            <a:ext cx="2772000" cy="502920"/>
          </a:xfrm>
        </p:spPr>
        <p:txBody>
          <a:bodyPr tIns="180000" rIns="180000" bIns="180000"/>
          <a:lstStyle>
            <a:lvl1pPr>
              <a:defRPr/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A97579B5-432F-4A2F-A65A-D2FACF71A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216875" y="4439775"/>
            <a:ext cx="2937600" cy="502920"/>
          </a:xfrm>
        </p:spPr>
        <p:txBody>
          <a:bodyPr tIns="180000" rIns="180000" bIns="180000"/>
          <a:lstStyle/>
          <a:p>
            <a:r>
              <a:rPr lang="en-US" spc="200" dirty="0"/>
              <a:t>PRESENTATION TITLE</a:t>
            </a:r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F320B19E-E872-42A8-AA5D-7F84287BD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/>
          <a:lstStyle>
            <a:lvl1pPr algn="r">
              <a:defRPr/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7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51A3404-D5A9-4BC5-A2B8-5BC253682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5432044" cy="860400"/>
          </a:xfrm>
        </p:spPr>
        <p:txBody>
          <a:bodyPr anchor="b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BD8583-3FBE-444A-9F7E-DF7C6578E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0000" y="1609200"/>
            <a:ext cx="54346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115DF-54F8-4335-86CC-1875CD745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5432044" cy="4006800"/>
          </a:xfrm>
        </p:spPr>
        <p:txBody>
          <a:bodyPr>
            <a:normAutofit/>
          </a:bodyPr>
          <a:lstStyle>
            <a:lvl1pPr marL="1944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45F81656-BF34-4B85-ACD5-BFAE781919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07138" y="449263"/>
            <a:ext cx="5432425" cy="5502275"/>
          </a:xfrm>
        </p:spPr>
        <p:txBody>
          <a:bodyPr/>
          <a:lstStyle>
            <a:lvl1pPr marL="1944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C54CC99A-1CCA-4711-9007-627C736BDD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513F610-B150-40E5-A881-4F4F84212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9C7D98EF-127D-4092-9E0B-82F254B11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/>
          <a:lstStyle>
            <a:lvl1pPr algn="r">
              <a:defRPr/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8F9B17DB-D85A-4B5F-A44F-4BAD5975C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5412" y="448056"/>
            <a:ext cx="7355484" cy="3401568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7">
            <a:extLst>
              <a:ext uri="{FF2B5EF4-FFF2-40B4-BE49-F238E27FC236}">
                <a16:creationId xmlns:a16="http://schemas.microsoft.com/office/drawing/2014/main" id="{4582DBBD-4E7B-4825-A55A-B28211141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5412" y="4471416"/>
            <a:ext cx="7355484" cy="1481328"/>
          </a:xfrm>
        </p:spPr>
        <p:txBody>
          <a:bodyPr>
            <a:normAutofit/>
          </a:bodyPr>
          <a:lstStyle>
            <a:lvl1pPr marL="1944" indent="0">
              <a:buNone/>
              <a:defRPr sz="24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7AB31A-4165-4478-8B2E-0C5398550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85412" y="4122000"/>
            <a:ext cx="7380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E2291097-923C-4C79-A2E1-C0C1C5F943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9263" y="447675"/>
            <a:ext cx="3449637" cy="1727200"/>
          </a:xfrm>
        </p:spPr>
        <p:txBody>
          <a:bodyPr/>
          <a:lstStyle>
            <a:lvl1pPr marL="1944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BD63B57D-B7E5-4B5F-BA72-251478B503A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9263" y="2354263"/>
            <a:ext cx="3449637" cy="1727200"/>
          </a:xfrm>
        </p:spPr>
        <p:txBody>
          <a:bodyPr/>
          <a:lstStyle>
            <a:lvl1pPr marL="1944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5C8C147E-814C-4008-8C13-0216089EF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260850"/>
            <a:ext cx="3449637" cy="1727200"/>
          </a:xfrm>
        </p:spPr>
        <p:txBody>
          <a:bodyPr/>
          <a:lstStyle>
            <a:lvl1pPr marL="1944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136540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472BA8-C86A-4A3E-BDE2-5B103B418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9400" y="16092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A4C7BB06-8210-4B65-AD12-157991E7E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26" y="206916"/>
            <a:ext cx="11293199" cy="1026572"/>
          </a:xfrm>
        </p:spPr>
        <p:txBody>
          <a:bodyPr anchor="ctr">
            <a:normAutofit/>
          </a:bodyPr>
          <a:lstStyle>
            <a:lvl1pPr>
              <a:spcBef>
                <a:spcPts val="1000"/>
              </a:spcBef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3CE44-6F04-4B27-8C13-AD0131E9211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6563" y="2017713"/>
            <a:ext cx="11312525" cy="3906837"/>
          </a:xfrm>
        </p:spPr>
        <p:txBody>
          <a:bodyPr>
            <a:normAutofit/>
          </a:bodyPr>
          <a:lstStyle>
            <a:lvl1pPr marL="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1pPr>
            <a:lvl2pPr marL="45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2pPr>
            <a:lvl3pPr marL="90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3pPr>
            <a:lvl4pPr marL="135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4pPr>
            <a:lvl5pPr marL="180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4D71227A-06F0-4EDB-9BA6-C5AA4D028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9F297A86-7B17-452A-9C74-D1F11ACBB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5A51317C-59B0-4A35-8F79-F4AE3B59E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/>
          <a:lstStyle>
            <a:lvl1pPr algn="r">
              <a:defRPr/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9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32E1050-6C12-4B39-8715-4D5472439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9400" y="16092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4E513D97-B9A8-4710-A599-E88B1669A7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626" y="206916"/>
            <a:ext cx="11311461" cy="1026572"/>
          </a:xfrm>
        </p:spPr>
        <p:txBody>
          <a:bodyPr anchor="ctr">
            <a:normAutofit/>
          </a:bodyPr>
          <a:lstStyle>
            <a:lvl1pPr>
              <a:spcBef>
                <a:spcPts val="1000"/>
              </a:spcBef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769319-28CA-4E68-8E19-68C73CD1647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6563" y="2210546"/>
            <a:ext cx="11312525" cy="3522363"/>
          </a:xfrm>
        </p:spPr>
        <p:txBody>
          <a:bodyPr>
            <a:normAutofit/>
          </a:bodyPr>
          <a:lstStyle>
            <a:lvl1pPr marL="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1pPr>
            <a:lvl2pPr marL="45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2pPr>
            <a:lvl3pPr marL="90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3pPr>
            <a:lvl4pPr marL="135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4pPr>
            <a:lvl5pPr marL="180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7EBC5E34-0C82-438C-B5D6-3C1B0209B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0BDEB4F1-6670-45BB-B9CB-C99C1EDB7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1930349C-8BE0-47EA-B0BA-1F8A839CC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/>
          <a:lstStyle>
            <a:lvl1pPr algn="r">
              <a:defRPr/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7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5BE7201D-E29D-4C0F-8BDA-C31C7AD21F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949950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1944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76D068-9B81-43EB-8EF6-14A14B932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830" y="388800"/>
            <a:ext cx="5314209" cy="4293732"/>
          </a:xfrm>
        </p:spPr>
        <p:txBody>
          <a:bodyPr anchor="t">
            <a:normAutofit/>
          </a:bodyPr>
          <a:lstStyle>
            <a:lvl1pPr algn="r">
              <a:lnSpc>
                <a:spcPct val="140000"/>
              </a:lnSpc>
              <a:spcBef>
                <a:spcPts val="1000"/>
              </a:spcBef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6ACD1FC-2042-4BBF-A15C-4CF09BE6FA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5831" y="4787752"/>
            <a:ext cx="5313255" cy="882039"/>
          </a:xfrm>
        </p:spPr>
        <p:txBody>
          <a:bodyPr>
            <a:normAutofit/>
          </a:bodyPr>
          <a:lstStyle>
            <a:lvl1pPr marL="1944" indent="0" algn="r">
              <a:buNone/>
              <a:defRPr sz="2400" i="0">
                <a:solidFill>
                  <a:schemeClr val="accent4">
                    <a:alpha val="5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95F5207-FD4F-4EA3-B90A-38946525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B85A082-D2CF-4D9E-8B9A-4A4EC2FBF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0832" y="6153912"/>
            <a:ext cx="5397056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516C575C-EAC2-426D-8F27-9F19CCC0B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/>
          <a:lstStyle>
            <a:lvl1pPr algn="r">
              <a:defRPr/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2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800939-EE62-4A6F-8369-E0A2225C9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799"/>
            <a:ext cx="2854800" cy="596519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AD8766-64D5-4907-9387-55556E06B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744000" y="450000"/>
            <a:ext cx="0" cy="5965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6A4E20-3710-4756-B5AA-0D9A3C38678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54400" y="386634"/>
            <a:ext cx="6269984" cy="6084732"/>
          </a:xfrm>
        </p:spPr>
        <p:txBody>
          <a:bodyPr>
            <a:normAutofit/>
          </a:bodyPr>
          <a:lstStyle>
            <a:lvl1pPr marL="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1pPr>
            <a:lvl2pPr marL="45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2pPr>
            <a:lvl3pPr marL="90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3pPr>
            <a:lvl4pPr marL="135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4pPr>
            <a:lvl5pPr marL="180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1" name="Date Placeholder 9">
            <a:extLst>
              <a:ext uri="{FF2B5EF4-FFF2-40B4-BE49-F238E27FC236}">
                <a16:creationId xmlns:a16="http://schemas.microsoft.com/office/drawing/2014/main" id="{90ACCA35-D6BC-4204-B1A6-C9F022F5F3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299675" y="1584976"/>
            <a:ext cx="2772000" cy="502920"/>
          </a:xfrm>
        </p:spPr>
        <p:txBody>
          <a:bodyPr tIns="180000" rIns="180000" bIns="180000"/>
          <a:lstStyle>
            <a:lvl1pPr>
              <a:defRPr/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6B393FEE-25D9-48C7-B753-BE4F3F53B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216875" y="4439775"/>
            <a:ext cx="2937600" cy="502920"/>
          </a:xfrm>
        </p:spPr>
        <p:txBody>
          <a:bodyPr tIns="180000" rIns="180000" bIns="180000"/>
          <a:lstStyle/>
          <a:p>
            <a:r>
              <a:rPr lang="en-US" spc="200" dirty="0"/>
              <a:t>PRESENTATION TITLE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6BB8704D-5CE8-4D94-A969-93FD48205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/>
          <a:lstStyle>
            <a:lvl1pPr algn="r">
              <a:defRPr/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2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0EC6A-9526-4F5D-831C-D05B6D20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2854800" cy="59652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DBA2A15-3A0D-4FF2-946D-1A226AB20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744000" y="450000"/>
            <a:ext cx="0" cy="5965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D23B8B-A425-4CDA-8B08-F225F1A56B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71837" y="555337"/>
            <a:ext cx="6923815" cy="5747326"/>
          </a:xfrm>
        </p:spPr>
        <p:txBody>
          <a:bodyPr>
            <a:normAutofit/>
          </a:bodyPr>
          <a:lstStyle>
            <a:lvl1pPr marL="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1pPr>
            <a:lvl2pPr marL="45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2pPr>
            <a:lvl3pPr marL="90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3pPr>
            <a:lvl4pPr marL="135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4pPr>
            <a:lvl5pPr marL="1801944" indent="0">
              <a:buNone/>
              <a:defRPr sz="1600">
                <a:solidFill>
                  <a:schemeClr val="tx1">
                    <a:alpha val="5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148B844A-8E38-4D22-9A7F-A95D22C1E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299675" y="1584976"/>
            <a:ext cx="2772000" cy="502920"/>
          </a:xfrm>
        </p:spPr>
        <p:txBody>
          <a:bodyPr tIns="180000" rIns="180000" bIns="180000"/>
          <a:lstStyle>
            <a:lvl1pPr>
              <a:defRPr/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9EE6E96B-321F-4070-8AB9-69F8498B1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216875" y="4439775"/>
            <a:ext cx="2937600" cy="502920"/>
          </a:xfrm>
        </p:spPr>
        <p:txBody>
          <a:bodyPr tIns="180000" rIns="180000" bIns="180000"/>
          <a:lstStyle/>
          <a:p>
            <a:r>
              <a:rPr lang="en-US" spc="200" dirty="0"/>
              <a:t>PRESENTATION TITLE</a:t>
            </a:r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B6CC3AFC-1429-49C6-B3ED-9B5C629A5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 tIns="180000" bIns="180000"/>
          <a:lstStyle>
            <a:lvl1pPr algn="r">
              <a:defRPr/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6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12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  <p:sldLayoutId id="2147483674" r:id="rId14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40000"/>
        </a:lnSpc>
        <a:spcBef>
          <a:spcPts val="1000"/>
        </a:spcBef>
        <a:buClr>
          <a:schemeClr val="tx2">
            <a:lumMod val="75000"/>
          </a:schemeClr>
        </a:buClr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40000"/>
        </a:lnSpc>
        <a:spcBef>
          <a:spcPts val="500"/>
        </a:spcBef>
        <a:buClr>
          <a:schemeClr val="tx2">
            <a:lumMod val="75000"/>
          </a:schemeClr>
        </a:buClr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40000"/>
        </a:lnSpc>
        <a:spcBef>
          <a:spcPts val="500"/>
        </a:spcBef>
        <a:buClr>
          <a:schemeClr val="tx2">
            <a:lumMod val="75000"/>
          </a:schemeClr>
        </a:buClr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40000"/>
        </a:lnSpc>
        <a:spcBef>
          <a:spcPts val="500"/>
        </a:spcBef>
        <a:buClr>
          <a:schemeClr val="tx2">
            <a:lumMod val="75000"/>
          </a:schemeClr>
        </a:buClr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40000"/>
        </a:lnSpc>
        <a:spcBef>
          <a:spcPts val="500"/>
        </a:spcBef>
        <a:buClr>
          <a:schemeClr val="tx2">
            <a:lumMod val="75000"/>
          </a:schemeClr>
        </a:buClr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48">
          <p15:clr>
            <a:srgbClr val="F26B43"/>
          </p15:clr>
        </p15:guide>
        <p15:guide id="2" pos="279">
          <p15:clr>
            <a:srgbClr val="F26B43"/>
          </p15:clr>
        </p15:guide>
        <p15:guide id="3" pos="1232">
          <p15:clr>
            <a:srgbClr val="5ACBF0"/>
          </p15:clr>
        </p15:guide>
        <p15:guide id="4" pos="1527">
          <p15:clr>
            <a:srgbClr val="5ACBF0"/>
          </p15:clr>
        </p15:guide>
        <p15:guide id="5" pos="2457">
          <p15:clr>
            <a:srgbClr val="5ACBF0"/>
          </p15:clr>
        </p15:guide>
        <p15:guide id="6" pos="2751">
          <p15:clr>
            <a:srgbClr val="5ACBF0"/>
          </p15:clr>
        </p15:guide>
        <p15:guide id="7" pos="3704">
          <p15:clr>
            <a:srgbClr val="5ACBF0"/>
          </p15:clr>
        </p15:guide>
        <p15:guide id="8" pos="3976">
          <p15:clr>
            <a:srgbClr val="5ACBF0"/>
          </p15:clr>
        </p15:guide>
        <p15:guide id="9" pos="4929">
          <p15:clr>
            <a:srgbClr val="5ACBF0"/>
          </p15:clr>
        </p15:guide>
        <p15:guide id="10" pos="5201">
          <p15:clr>
            <a:srgbClr val="5ACBF0"/>
          </p15:clr>
        </p15:guide>
        <p15:guide id="11" pos="6153">
          <p15:clr>
            <a:srgbClr val="5ACBF0"/>
          </p15:clr>
        </p15:guide>
        <p15:guide id="12" pos="6448">
          <p15:clr>
            <a:srgbClr val="5ACBF0"/>
          </p15:clr>
        </p15:guide>
        <p15:guide id="13" pos="7401">
          <p15:clr>
            <a:srgbClr val="F26B43"/>
          </p15:clr>
        </p15:guide>
        <p15:guide id="14" orient="horz" pos="3475">
          <p15:clr>
            <a:srgbClr val="F26B43"/>
          </p15:clr>
        </p15:guide>
        <p15:guide id="15" orient="horz" pos="278">
          <p15:clr>
            <a:srgbClr val="F26B43"/>
          </p15:clr>
        </p15:guide>
        <p15:guide id="16" orient="horz" pos="2886">
          <p15:clr>
            <a:srgbClr val="5ACBF0"/>
          </p15:clr>
        </p15:guide>
        <p15:guide id="17" orient="horz" pos="2591">
          <p15:clr>
            <a:srgbClr val="5ACBF0"/>
          </p15:clr>
        </p15:guide>
        <p15:guide id="18" orient="horz" pos="2024">
          <p15:clr>
            <a:srgbClr val="5ACBF0"/>
          </p15:clr>
        </p15:guide>
        <p15:guide id="19" orient="horz" pos="1729">
          <p15:clr>
            <a:srgbClr val="5ACBF0"/>
          </p15:clr>
        </p15:guide>
        <p15:guide id="20" orient="horz" pos="1162">
          <p15:clr>
            <a:srgbClr val="5ACBF0"/>
          </p15:clr>
        </p15:guide>
        <p15:guide id="21" orient="horz" pos="867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gizmodo.com/stardust-roe-v-wade-encrypted-period-tracking-app-abort-1849113572" TargetMode="External"/><Relationship Id="rId3" Type="http://schemas.openxmlformats.org/officeDocument/2006/relationships/hyperlink" Target="https://www.ftc.gov/legal-library/browse/cases-proceedings/192-3133-flo-health-inc" TargetMode="External"/><Relationship Id="rId7" Type="http://schemas.openxmlformats.org/officeDocument/2006/relationships/hyperlink" Target="https://www.fastcompany.com/91279447/fertility-benefits-are-getting-more-expensive-but-69-of-employers-are-still-investing-in-the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nytimes.com/2024/06/29/business/egg-freezing-fertility-benefits.html" TargetMode="External"/><Relationship Id="rId5" Type="http://schemas.openxmlformats.org/officeDocument/2006/relationships/hyperlink" Target="https://www.eff.org/deeplinks/2022/05/reproductive-privacy-requires-data-privacy" TargetMode="External"/><Relationship Id="rId4" Type="http://schemas.openxmlformats.org/officeDocument/2006/relationships/hyperlink" Target="https://www.consumerreports.org/health/health-privacy/period-tracker-apps-privacy-a2278134145/" TargetMode="External"/><Relationship Id="rId9" Type="http://schemas.openxmlformats.org/officeDocument/2006/relationships/hyperlink" Target="https://privacyinternational.org/long-read/4937/privacy-and-sexual-and-reproductive-health-post-roe-worl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21F7C9-5828-4AED-834A-87AEA2281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1900" y="448056"/>
            <a:ext cx="5428996" cy="3401568"/>
          </a:xfrm>
        </p:spPr>
        <p:txBody>
          <a:bodyPr>
            <a:normAutofit/>
          </a:bodyPr>
          <a:lstStyle/>
          <a:p>
            <a:r>
              <a:rPr lang="en-US" sz="6000" dirty="0"/>
              <a:t>Children </a:t>
            </a:r>
            <a:br>
              <a:rPr lang="en-US" sz="6000" dirty="0"/>
            </a:br>
            <a:r>
              <a:rPr lang="en-US" sz="6000" dirty="0"/>
              <a:t>of </a:t>
            </a:r>
            <a:br>
              <a:rPr lang="en-US" sz="6000" dirty="0"/>
            </a:br>
            <a:r>
              <a:rPr lang="en-US" sz="6000" dirty="0"/>
              <a:t>Men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2940A3-1B97-4EDD-B073-C632DA7FF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1900" y="4471416"/>
            <a:ext cx="5428996" cy="1481328"/>
          </a:xfrm>
        </p:spPr>
        <p:txBody>
          <a:bodyPr>
            <a:normAutofit/>
          </a:bodyPr>
          <a:lstStyle/>
          <a:p>
            <a:r>
              <a:rPr lang="en-US" dirty="0"/>
              <a:t>Alexander Kirkman</a:t>
            </a:r>
          </a:p>
          <a:p>
            <a:endParaRPr lang="en-US" dirty="0"/>
          </a:p>
        </p:txBody>
      </p:sp>
      <p:pic>
        <p:nvPicPr>
          <p:cNvPr id="1026" name="Picture 2" descr="I Will Never Watch &quot;Children of Men&quot; the Same Way Again - Electric  Literature">
            <a:extLst>
              <a:ext uri="{FF2B5EF4-FFF2-40B4-BE49-F238E27FC236}">
                <a16:creationId xmlns:a16="http://schemas.microsoft.com/office/drawing/2014/main" id="{2FD4EA98-6825-0792-4BBE-74D80CC2D0B2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9" r="16319"/>
          <a:stretch>
            <a:fillRect/>
          </a:stretch>
        </p:blipFill>
        <p:spPr bwMode="auto">
          <a:xfrm>
            <a:off x="450851" y="407606"/>
            <a:ext cx="542925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35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95E17A9-94C3-43A2-AF79-D18356EA3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5432044" cy="8604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D10AD8D-8DE5-40F2-A2F2-E7567BEC3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5432044" cy="4006800"/>
          </a:xfrm>
        </p:spPr>
        <p:txBody>
          <a:bodyPr>
            <a:normAutofit/>
          </a:bodyPr>
          <a:lstStyle/>
          <a:p>
            <a:pPr marL="287694" indent="-285750">
              <a:buFont typeface="Arial" panose="020B0604020202020204" pitchFamily="34" charset="0"/>
              <a:buChar char="•"/>
            </a:pPr>
            <a:r>
              <a:rPr lang="en-US" sz="1600" dirty="0"/>
              <a:t>Humanity faces extinction after global infertility leaves the world without children</a:t>
            </a:r>
          </a:p>
          <a:p>
            <a:pPr marL="287694" indent="-285750">
              <a:buFont typeface="Arial" panose="020B0604020202020204" pitchFamily="34" charset="0"/>
              <a:buChar char="•"/>
            </a:pPr>
            <a:r>
              <a:rPr lang="en-US" sz="1600" dirty="0"/>
              <a:t>A former activist, Theo, is recruited to help a miraculously pregnant refugee</a:t>
            </a:r>
          </a:p>
          <a:p>
            <a:pPr marL="287694" indent="-285750">
              <a:buFont typeface="Arial" panose="020B0604020202020204" pitchFamily="34" charset="0"/>
              <a:buChar char="•"/>
            </a:pPr>
            <a:r>
              <a:rPr lang="en-US" sz="1600" dirty="0"/>
              <a:t>The refugee, Kee, is the first woman to become pregnant in 18 years</a:t>
            </a:r>
          </a:p>
          <a:p>
            <a:pPr marL="287694" indent="-285750">
              <a:buFont typeface="Arial" panose="020B0604020202020204" pitchFamily="34" charset="0"/>
              <a:buChar char="•"/>
            </a:pPr>
            <a:r>
              <a:rPr lang="en-US" sz="1600" dirty="0"/>
              <a:t>Kee’s child is seen as hope by rebels, the government, and profiteers alike</a:t>
            </a:r>
          </a:p>
          <a:p>
            <a:pPr marL="287694" indent="-285750">
              <a:buFont typeface="Arial" panose="020B0604020202020204" pitchFamily="34" charset="0"/>
              <a:buChar char="•"/>
            </a:pPr>
            <a:r>
              <a:rPr lang="en-US" sz="1600" dirty="0"/>
              <a:t>As the two journey toward safety, they are pursued by enemies and caught in a collapsing world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879C48-1F66-4AFB-9003-9565EE0C24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</p:spPr>
        <p:txBody>
          <a:bodyPr/>
          <a:lstStyle/>
          <a:p>
            <a:r>
              <a:rPr lang="en-US" dirty="0"/>
              <a:t>5/6/2025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5D107-9A6C-44A8-AF0C-30DEE3DE5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</p:spPr>
        <p:txBody>
          <a:bodyPr/>
          <a:lstStyle/>
          <a:p>
            <a:r>
              <a:rPr lang="en-US" dirty="0"/>
              <a:t>Xander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6EB0E-E7B9-4EF9-A88F-4A2531EAD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/>
          <a:lstStyle/>
          <a:p>
            <a:fld id="{0D309695-DEC3-40DA-9DF5-330280C9D0E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0" name="Picture 2" descr="Top 10 Movies: #1 – Children of Men – The Pop Culture Philosopher">
            <a:extLst>
              <a:ext uri="{FF2B5EF4-FFF2-40B4-BE49-F238E27FC236}">
                <a16:creationId xmlns:a16="http://schemas.microsoft.com/office/drawing/2014/main" id="{8B6C7D2B-59AF-28D5-E03B-3434657F3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85" y="819000"/>
            <a:ext cx="4762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ildren of Men - Plugged In">
            <a:extLst>
              <a:ext uri="{FF2B5EF4-FFF2-40B4-BE49-F238E27FC236}">
                <a16:creationId xmlns:a16="http://schemas.microsoft.com/office/drawing/2014/main" id="{13FBD79B-7B05-6247-6FB6-9BCF87928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975" y="3603573"/>
            <a:ext cx="4746510" cy="254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21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90BC2-2664-B97E-46BA-FBB2330DF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938226F-0AFC-637F-32DC-CAB65A23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5432044" cy="8604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CF9581C-F917-961B-E46A-59A6C3B0D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44000"/>
            <a:ext cx="5647944" cy="4006800"/>
          </a:xfrm>
        </p:spPr>
        <p:txBody>
          <a:bodyPr>
            <a:normAutofit/>
          </a:bodyPr>
          <a:lstStyle/>
          <a:p>
            <a:r>
              <a:rPr lang="en-US" sz="2400" b="1" dirty="0"/>
              <a:t>Claim 1: AI in Fertility Tech Must Be Regulated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2D3144-25C2-73AD-98F9-97C72A8EB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</p:spPr>
        <p:txBody>
          <a:bodyPr/>
          <a:lstStyle/>
          <a:p>
            <a:r>
              <a:rPr lang="en-US" dirty="0"/>
              <a:t>5/6/2025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051065-6724-3FDB-B4D2-5F9F1B957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</p:spPr>
        <p:txBody>
          <a:bodyPr/>
          <a:lstStyle/>
          <a:p>
            <a:r>
              <a:rPr lang="en-US" dirty="0"/>
              <a:t>Xander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34521-AEE0-7AF0-EEAE-0FDA474D6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/>
          <a:lstStyle/>
          <a:p>
            <a:fld id="{0D309695-DEC3-40DA-9DF5-330280C9D0E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074" name="Picture 2" descr="Anatomy of a Scene – Miracle Ceasefire – The Life and Times of Ben Weinberg">
            <a:extLst>
              <a:ext uri="{FF2B5EF4-FFF2-40B4-BE49-F238E27FC236}">
                <a16:creationId xmlns:a16="http://schemas.microsoft.com/office/drawing/2014/main" id="{055036B0-7B4B-FF1A-5BC9-16C881F21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95" y="201168"/>
            <a:ext cx="3601422" cy="20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inematic Blindspot: How Logan Led Me to Children of Men – We Minored in  Film">
            <a:extLst>
              <a:ext uri="{FF2B5EF4-FFF2-40B4-BE49-F238E27FC236}">
                <a16:creationId xmlns:a16="http://schemas.microsoft.com/office/drawing/2014/main" id="{1D06980F-C93C-1B91-75E6-B8883274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95" y="4337974"/>
            <a:ext cx="3601422" cy="19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ildren of Men (2006) - IMDb">
            <a:extLst>
              <a:ext uri="{FF2B5EF4-FFF2-40B4-BE49-F238E27FC236}">
                <a16:creationId xmlns:a16="http://schemas.microsoft.com/office/drawing/2014/main" id="{3D401777-2415-F716-1910-5B80054E8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95" y="2274073"/>
            <a:ext cx="3601421" cy="20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28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19A5A35-6EED-4F7C-B6D6-4C6AC9E33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5" y="388800"/>
            <a:ext cx="7594933" cy="1262446"/>
          </a:xfrm>
        </p:spPr>
        <p:txBody>
          <a:bodyPr>
            <a:normAutofit/>
          </a:bodyPr>
          <a:lstStyle/>
          <a:p>
            <a:r>
              <a:rPr lang="en-US" sz="4000" dirty="0"/>
              <a:t>Conclusion  1: AI in Fertility Apps Must Be Regulated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CA6E79-6E12-4C7A-88B7-DDB611B87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2695310"/>
            <a:ext cx="7445642" cy="2450832"/>
          </a:xfrm>
        </p:spPr>
        <p:txBody>
          <a:bodyPr/>
          <a:lstStyle/>
          <a:p>
            <a:pPr marL="287694" indent="-285750">
              <a:buFont typeface="Arial" panose="020B0604020202020204" pitchFamily="34" charset="0"/>
              <a:buChar char="•"/>
            </a:pPr>
            <a:r>
              <a:rPr lang="en-US" dirty="0"/>
              <a:t>AI fertility apps ( Flo, Ovia) collect intimate reproductive data</a:t>
            </a:r>
          </a:p>
          <a:p>
            <a:pPr marL="287694" indent="-285750">
              <a:buFont typeface="Arial" panose="020B0604020202020204" pitchFamily="34" charset="0"/>
              <a:buChar char="•"/>
            </a:pPr>
            <a:r>
              <a:rPr lang="en-US" dirty="0"/>
              <a:t>FTC found Flo shared data with Facebook and Google without clear consent. [1]</a:t>
            </a:r>
          </a:p>
          <a:p>
            <a:pPr marL="287694" indent="-285750">
              <a:buFont typeface="Arial" panose="020B0604020202020204" pitchFamily="34" charset="0"/>
              <a:buChar char="•"/>
            </a:pPr>
            <a:r>
              <a:rPr lang="en-US" dirty="0"/>
              <a:t>Despite claims of confidentiality, these apps have monetized intimate data for advertising. ​[2][3]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299357-C510-4CDC-BDDB-D853833610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</p:spPr>
        <p:txBody>
          <a:bodyPr/>
          <a:lstStyle/>
          <a:p>
            <a:r>
              <a:rPr lang="en-US" dirty="0"/>
              <a:t>5/6/2025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B8722A-0496-450B-BB4E-45BEFBE28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</p:spPr>
        <p:txBody>
          <a:bodyPr/>
          <a:lstStyle/>
          <a:p>
            <a:r>
              <a:rPr lang="en-US" dirty="0"/>
              <a:t>Xander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AE281-2C4F-4364-9E31-75CFEAA34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/>
          <a:lstStyle/>
          <a:p>
            <a:fld id="{0D309695-DEC3-40DA-9DF5-330280C9D0E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C29BA1-13C7-34FA-FAEE-4171888A35B4}"/>
              </a:ext>
            </a:extLst>
          </p:cNvPr>
          <p:cNvSpPr txBox="1"/>
          <p:nvPr/>
        </p:nvSpPr>
        <p:spPr>
          <a:xfrm>
            <a:off x="449262" y="2206644"/>
            <a:ext cx="5646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AI in Fertility Prediction Apps </a:t>
            </a:r>
          </a:p>
        </p:txBody>
      </p:sp>
      <p:pic>
        <p:nvPicPr>
          <p:cNvPr id="4098" name="Picture 2" descr="Flo Period &amp; Pregnancy Tracker – Apps ...">
            <a:extLst>
              <a:ext uri="{FF2B5EF4-FFF2-40B4-BE49-F238E27FC236}">
                <a16:creationId xmlns:a16="http://schemas.microsoft.com/office/drawing/2014/main" id="{097A7853-4520-4C9A-616F-828A041C6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61" y="1651246"/>
            <a:ext cx="1957493" cy="195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via Cycle &amp; Pregnancy Tracker on the App Store">
            <a:extLst>
              <a:ext uri="{FF2B5EF4-FFF2-40B4-BE49-F238E27FC236}">
                <a16:creationId xmlns:a16="http://schemas.microsoft.com/office/drawing/2014/main" id="{587CA9E9-F6D6-4EDF-07E3-B266B831C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3" t="16123" r="32280" b="15879"/>
          <a:stretch/>
        </p:blipFill>
        <p:spPr bwMode="auto">
          <a:xfrm>
            <a:off x="7810395" y="3779056"/>
            <a:ext cx="1948059" cy="195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eriod tracker, ovulation tracker, pregnancy app | Flo">
            <a:extLst>
              <a:ext uri="{FF2B5EF4-FFF2-40B4-BE49-F238E27FC236}">
                <a16:creationId xmlns:a16="http://schemas.microsoft.com/office/drawing/2014/main" id="{47E682BC-5F51-6A83-59C7-E4AC5CE38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771" y="1651246"/>
            <a:ext cx="1885670" cy="408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132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3B8D9-074E-D62C-9D8A-6602EC04F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ECBC536-716E-B225-10B1-477F552D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5" y="388800"/>
            <a:ext cx="7594933" cy="1262446"/>
          </a:xfrm>
        </p:spPr>
        <p:txBody>
          <a:bodyPr>
            <a:normAutofit/>
          </a:bodyPr>
          <a:lstStyle/>
          <a:p>
            <a:r>
              <a:rPr lang="en-US" sz="4000" dirty="0"/>
              <a:t>Conclusion  1: AI in Fertility Apps Must Be Regulated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814FA2A-CC78-FE79-6C0F-7AB5FC471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2695310"/>
            <a:ext cx="7445642" cy="2450832"/>
          </a:xfrm>
        </p:spPr>
        <p:txBody>
          <a:bodyPr>
            <a:noAutofit/>
          </a:bodyPr>
          <a:lstStyle/>
          <a:p>
            <a:pPr marL="287694" indent="-285750">
              <a:buFont typeface="Arial" panose="020B0604020202020204" pitchFamily="34" charset="0"/>
              <a:buChar char="•"/>
            </a:pPr>
            <a:r>
              <a:rPr lang="en-US" dirty="0"/>
              <a:t>Fertility platforms (Carrot, Progyny) collect and analyze reproductive data [3]</a:t>
            </a:r>
          </a:p>
          <a:p>
            <a:pPr marL="287694" indent="-285750">
              <a:buFont typeface="Arial" panose="020B0604020202020204" pitchFamily="34" charset="0"/>
              <a:buChar char="•"/>
            </a:pPr>
            <a:r>
              <a:rPr lang="en-US" dirty="0"/>
              <a:t>Companies ( Apple, Facebook) offer egg freezing as a benefit.[5] </a:t>
            </a:r>
          </a:p>
          <a:p>
            <a:pPr marL="287694" indent="-285750">
              <a:buFont typeface="Arial" panose="020B0604020202020204" pitchFamily="34" charset="0"/>
              <a:buChar char="•"/>
            </a:pPr>
            <a:r>
              <a:rPr lang="en-US" dirty="0"/>
              <a:t>Data used to create HR dashboards: predicts pregnancy risk, retention, etc. [4]</a:t>
            </a:r>
          </a:p>
          <a:p>
            <a:pPr marL="287694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797C38-17E5-2CCD-7B06-9C639295F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</p:spPr>
        <p:txBody>
          <a:bodyPr/>
          <a:lstStyle/>
          <a:p>
            <a:r>
              <a:rPr lang="en-US" dirty="0"/>
              <a:t>5/6/2025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A735B-BEE6-284B-2DF7-4CA77A18A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</p:spPr>
        <p:txBody>
          <a:bodyPr/>
          <a:lstStyle/>
          <a:p>
            <a:r>
              <a:rPr lang="en-US" dirty="0"/>
              <a:t>Xander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4F108-EE57-54D7-45C4-1BB662C81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/>
          <a:lstStyle/>
          <a:p>
            <a:fld id="{0D309695-DEC3-40DA-9DF5-330280C9D0E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291784-16CD-6315-DB50-169F71CA7440}"/>
              </a:ext>
            </a:extLst>
          </p:cNvPr>
          <p:cNvSpPr txBox="1"/>
          <p:nvPr/>
        </p:nvSpPr>
        <p:spPr>
          <a:xfrm>
            <a:off x="449262" y="2206644"/>
            <a:ext cx="5646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Corporate Use of Reproductive Data  </a:t>
            </a:r>
          </a:p>
        </p:txBody>
      </p:sp>
      <p:pic>
        <p:nvPicPr>
          <p:cNvPr id="5124" name="Picture 4" descr="Beyond ChatGPT: These GenAI Tools Offer HR-Specific Benefits">
            <a:extLst>
              <a:ext uri="{FF2B5EF4-FFF2-40B4-BE49-F238E27FC236}">
                <a16:creationId xmlns:a16="http://schemas.microsoft.com/office/drawing/2014/main" id="{2AF42D7C-C68B-59FD-A8EF-C82E7A2CC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363" y="1366937"/>
            <a:ext cx="3959867" cy="22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9D9AD095-B97E-CCAB-D0E2-7FEF6D62B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363" y="3841356"/>
            <a:ext cx="2079524" cy="207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ownload Apple, Apple Icon, Apple Logo. Royalty-Free Vector Graphic -  Pixabay">
            <a:extLst>
              <a:ext uri="{FF2B5EF4-FFF2-40B4-BE49-F238E27FC236}">
                <a16:creationId xmlns:a16="http://schemas.microsoft.com/office/drawing/2014/main" id="{3CF11CEA-D382-BC8E-3B13-845C405F1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1" t="24078" r="26631" b="22437"/>
          <a:stretch/>
        </p:blipFill>
        <p:spPr bwMode="auto">
          <a:xfrm>
            <a:off x="9960182" y="3835101"/>
            <a:ext cx="1783763" cy="207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858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CA724-1E24-F470-D74A-649447E3E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2289FA5-0E03-F81D-D667-0A6D3F5B2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5" y="388800"/>
            <a:ext cx="7594933" cy="1262446"/>
          </a:xfrm>
        </p:spPr>
        <p:txBody>
          <a:bodyPr>
            <a:normAutofit/>
          </a:bodyPr>
          <a:lstStyle/>
          <a:p>
            <a:r>
              <a:rPr lang="en-US" sz="4000" dirty="0"/>
              <a:t>Conclusion  1: AI in Fertility Apps Must Be Regulated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F69398-6640-EE11-7BEE-7AC86C236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2695310"/>
            <a:ext cx="7445642" cy="2450832"/>
          </a:xfrm>
        </p:spPr>
        <p:txBody>
          <a:bodyPr/>
          <a:lstStyle/>
          <a:p>
            <a:pPr marL="287694" indent="-285750">
              <a:buFont typeface="Arial" panose="020B0604020202020204" pitchFamily="34" charset="0"/>
              <a:buChar char="•"/>
            </a:pPr>
            <a:r>
              <a:rPr lang="en-US" dirty="0"/>
              <a:t>Post-Roe, users fear period trackers may be used in legal cases. [6]</a:t>
            </a:r>
          </a:p>
          <a:p>
            <a:pPr marL="287694" indent="-285750">
              <a:buFont typeface="Arial" panose="020B0604020202020204" pitchFamily="34" charset="0"/>
              <a:buChar char="•"/>
            </a:pPr>
            <a:r>
              <a:rPr lang="en-US" dirty="0"/>
              <a:t>Apps like </a:t>
            </a:r>
            <a:r>
              <a:rPr lang="en-US" dirty="0" err="1"/>
              <a:t>Premom</a:t>
            </a:r>
            <a:r>
              <a:rPr lang="en-US" dirty="0"/>
              <a:t> and Glow lack HIPAA protections. [7]</a:t>
            </a:r>
          </a:p>
          <a:p>
            <a:pPr marL="287694" indent="-285750">
              <a:buFont typeface="Arial" panose="020B0604020202020204" pitchFamily="34" charset="0"/>
              <a:buChar char="•"/>
            </a:pPr>
            <a:r>
              <a:rPr lang="en-US" dirty="0"/>
              <a:t>In authoritarian states, surveillance already target reproductive behavior </a:t>
            </a:r>
          </a:p>
          <a:p>
            <a:pPr marL="287694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A5E074-5A29-71E9-5C00-2BD5745EB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</p:spPr>
        <p:txBody>
          <a:bodyPr/>
          <a:lstStyle/>
          <a:p>
            <a:r>
              <a:rPr lang="en-US" dirty="0"/>
              <a:t>5/6/2025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29ED1-224C-4426-5233-1AAB29C2C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</p:spPr>
        <p:txBody>
          <a:bodyPr/>
          <a:lstStyle/>
          <a:p>
            <a:r>
              <a:rPr lang="en-US" dirty="0"/>
              <a:t>Xander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AE4C9-C3D1-1EBD-36D3-FB4FA4AC5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/>
          <a:lstStyle/>
          <a:p>
            <a:fld id="{0D309695-DEC3-40DA-9DF5-330280C9D0E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EFE1C-0917-6153-E3D0-722207D93CC8}"/>
              </a:ext>
            </a:extLst>
          </p:cNvPr>
          <p:cNvSpPr txBox="1"/>
          <p:nvPr/>
        </p:nvSpPr>
        <p:spPr>
          <a:xfrm>
            <a:off x="449262" y="2206644"/>
            <a:ext cx="5646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Exploiting Fertility Data </a:t>
            </a:r>
          </a:p>
        </p:txBody>
      </p:sp>
      <p:pic>
        <p:nvPicPr>
          <p:cNvPr id="6148" name="Picture 4" descr="March in Philly for reproductive rights draws about 1,000 - WHYY">
            <a:extLst>
              <a:ext uri="{FF2B5EF4-FFF2-40B4-BE49-F238E27FC236}">
                <a16:creationId xmlns:a16="http://schemas.microsoft.com/office/drawing/2014/main" id="{220D8BCA-DF67-1C5E-BBB5-81EFCED23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1263699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What is A Video Surveillance System?">
            <a:extLst>
              <a:ext uri="{FF2B5EF4-FFF2-40B4-BE49-F238E27FC236}">
                <a16:creationId xmlns:a16="http://schemas.microsoft.com/office/drawing/2014/main" id="{2A35684F-3A22-64E3-F684-071B6D23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3828436"/>
            <a:ext cx="3429000" cy="192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11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61">
            <a:extLst>
              <a:ext uri="{FF2B5EF4-FFF2-40B4-BE49-F238E27FC236}">
                <a16:creationId xmlns:a16="http://schemas.microsoft.com/office/drawing/2014/main" id="{C233D55B-4DFD-49DA-BA62-72F3E2D0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69" y="647377"/>
            <a:ext cx="11316056" cy="1026572"/>
          </a:xfrm>
        </p:spPr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A598F-5A54-440C-B392-A3CA492765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968" y="1692922"/>
            <a:ext cx="11180761" cy="432441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[1] FTC. “Flo Health, Inc.” (Federal Trade Commission, June 22, 2021) </a:t>
            </a:r>
            <a:r>
              <a:rPr lang="en-US" dirty="0">
                <a:hlinkClick r:id="rId3"/>
              </a:rPr>
              <a:t>https://www.ftc.gov/legal-library/browse/cases-proceedings/192-3133-flo-health-inc</a:t>
            </a:r>
            <a:r>
              <a:rPr lang="en-US" dirty="0"/>
              <a:t> (May 5, 2025)</a:t>
            </a:r>
            <a:br>
              <a:rPr lang="en-US" dirty="0"/>
            </a:br>
            <a:r>
              <a:rPr lang="en-US" dirty="0"/>
              <a:t>[2] Consumer Reports. “Period Tracker Apps and Privacy” (Consumer Reports, July 12, 2022) </a:t>
            </a:r>
            <a:r>
              <a:rPr lang="en-US" dirty="0">
                <a:hlinkClick r:id="rId4"/>
              </a:rPr>
              <a:t>https://www.consumerreports.org/health/health-privacy/period-tracker-apps-privacy-a2278134145/</a:t>
            </a:r>
            <a:r>
              <a:rPr lang="en-US" dirty="0"/>
              <a:t> (May 5, 2025)</a:t>
            </a:r>
            <a:br>
              <a:rPr lang="en-US" dirty="0"/>
            </a:br>
            <a:r>
              <a:rPr lang="en-US" dirty="0"/>
              <a:t>[3] Electronic Frontier Foundation. “Reproductive Privacy Requires Data Privacy” (EFF, May 2022) </a:t>
            </a:r>
            <a:r>
              <a:rPr lang="en-US" dirty="0">
                <a:hlinkClick r:id="rId5"/>
              </a:rPr>
              <a:t>https://www.eff.org/deeplinks/2022/05/reproductive-privacy-requires-data-privacy</a:t>
            </a:r>
            <a:r>
              <a:rPr lang="en-US" dirty="0"/>
              <a:t> (May 5, 2025)</a:t>
            </a:r>
            <a:br>
              <a:rPr lang="en-US" dirty="0"/>
            </a:br>
            <a:r>
              <a:rPr lang="en-US" dirty="0"/>
              <a:t>[4] Sarah Kessler. “The Egg-Freezing Industry and Workplace Fertility Benefits” (New York Times, June 29, 2024) </a:t>
            </a:r>
            <a:r>
              <a:rPr lang="en-US" dirty="0">
                <a:hlinkClick r:id="rId6"/>
              </a:rPr>
              <a:t>https://www.nytimes.com/2024/06/29/business/egg-freezing-fertility-benefits.html</a:t>
            </a:r>
            <a:r>
              <a:rPr lang="en-US" dirty="0"/>
              <a:t> (May 5, 2025)</a:t>
            </a:r>
            <a:br>
              <a:rPr lang="en-US" dirty="0"/>
            </a:br>
            <a:r>
              <a:rPr lang="en-US" dirty="0"/>
              <a:t>[5] Ruth Reader. “Fertility Benefits Are Getting More Expensive, but 69% of Employers Still Invest in Them” (Fast Company, February 13, 2024) </a:t>
            </a:r>
            <a:r>
              <a:rPr lang="en-US" dirty="0">
                <a:hlinkClick r:id="rId7"/>
              </a:rPr>
              <a:t>https://www.fastcompany.com/91279447/fertility-benefits-are-getting-more-expensive-but-69-of-employers-are-still-investing-in-them</a:t>
            </a:r>
            <a:r>
              <a:rPr lang="en-US" dirty="0"/>
              <a:t> (May 5, 2025)</a:t>
            </a:r>
            <a:br>
              <a:rPr lang="en-US" dirty="0"/>
            </a:br>
            <a:r>
              <a:rPr lang="en-US" dirty="0"/>
              <a:t>[6] Lauren Goode. “Stardust Is a Period Tracker with Encryption for the Post-Roe Era” (Gizmodo, July 13, 2022) </a:t>
            </a:r>
            <a:r>
              <a:rPr lang="en-US" dirty="0">
                <a:hlinkClick r:id="rId8"/>
              </a:rPr>
              <a:t>https://gizmodo.com/stardust-roe-v-wade-encrypted-period-tracking-app-abort-1849113572</a:t>
            </a:r>
            <a:r>
              <a:rPr lang="en-US" dirty="0"/>
              <a:t> (May 5, 2025)</a:t>
            </a:r>
            <a:br>
              <a:rPr lang="en-US" dirty="0"/>
            </a:br>
            <a:r>
              <a:rPr lang="en-US" dirty="0"/>
              <a:t>[7] Privacy International. “Privacy and Sexual and Reproductive Health in a Post-Roe World” (Privacy International, July 27, 2022) </a:t>
            </a:r>
            <a:r>
              <a:rPr lang="en-US" dirty="0">
                <a:hlinkClick r:id="rId9"/>
              </a:rPr>
              <a:t>https://privacyinternational.org/long-read/4937/privacy-and-sexual-and-reproductive-health-post-roe-world</a:t>
            </a:r>
            <a:r>
              <a:rPr lang="en-US" dirty="0"/>
              <a:t> (May 5, 2025)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A745C7-E196-458E-B493-7387298C2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</p:spPr>
        <p:txBody>
          <a:bodyPr/>
          <a:lstStyle/>
          <a:p>
            <a:r>
              <a:rPr lang="en-US" dirty="0"/>
              <a:t>5/6/2025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56C8A-7BD4-4A46-82BA-EAB9CAD4B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/>
          <a:lstStyle/>
          <a:p>
            <a:fld id="{0D309695-DEC3-40DA-9DF5-330280C9D0E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9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68DC3-C1EA-3CB8-499E-1EB6058EF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61">
            <a:extLst>
              <a:ext uri="{FF2B5EF4-FFF2-40B4-BE49-F238E27FC236}">
                <a16:creationId xmlns:a16="http://schemas.microsoft.com/office/drawing/2014/main" id="{53A088ED-751B-39D3-A90C-CF664C71D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69" y="647377"/>
            <a:ext cx="11316056" cy="1026572"/>
          </a:xfrm>
        </p:spPr>
        <p:txBody>
          <a:bodyPr/>
          <a:lstStyle/>
          <a:p>
            <a:r>
              <a:rPr lang="en-US" dirty="0"/>
              <a:t>Image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AEE74-CC88-9A91-661F-4F8E49009E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968" y="1692922"/>
            <a:ext cx="11180761" cy="4324419"/>
          </a:xfrm>
        </p:spPr>
        <p:txBody>
          <a:bodyPr>
            <a:normAutofit/>
          </a:bodyPr>
          <a:lstStyle/>
          <a:p>
            <a:r>
              <a:rPr lang="en-US" sz="1600" dirty="0"/>
              <a:t>Slide 1:</a:t>
            </a:r>
          </a:p>
          <a:p>
            <a:r>
              <a:rPr lang="en-US" sz="1600" dirty="0"/>
              <a:t>- https://electricliterature.com/i-will-never-watch-children-of-men-the-same-way-again/</a:t>
            </a:r>
          </a:p>
          <a:p>
            <a:r>
              <a:rPr lang="en-US" sz="1600" dirty="0"/>
              <a:t>Slide2:</a:t>
            </a:r>
          </a:p>
          <a:p>
            <a:r>
              <a:rPr lang="en-US" sz="1600" dirty="0"/>
              <a:t>-https://popculturephilosopher.com/top-ten-movies-children-of-men/</a:t>
            </a:r>
          </a:p>
          <a:p>
            <a:r>
              <a:rPr lang="en-US" sz="1600" dirty="0"/>
              <a:t>Slide 3:</a:t>
            </a:r>
          </a:p>
          <a:p>
            <a:r>
              <a:rPr lang="en-US" sz="1600" dirty="0"/>
              <a:t>-https://www.imdb.com/title/tt0206634/mediaviewer/rm736312064/</a:t>
            </a:r>
          </a:p>
          <a:p>
            <a:r>
              <a:rPr lang="en-US" sz="1600" dirty="0"/>
              <a:t>-https://www.imdb.com/title/tt0206634/mediaviewer/rm3845587456/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5D90DF-3728-4679-2041-FE3A85FD5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</p:spPr>
        <p:txBody>
          <a:bodyPr/>
          <a:lstStyle/>
          <a:p>
            <a:r>
              <a:rPr lang="en-US" dirty="0"/>
              <a:t>5/6/2025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62C69-5C95-2D35-F5B8-0C741C56C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/>
          <a:lstStyle/>
          <a:p>
            <a:fld id="{0D309695-DEC3-40DA-9DF5-330280C9D0E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20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E719A-2479-F7F8-0C22-1286ADD2A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61">
            <a:extLst>
              <a:ext uri="{FF2B5EF4-FFF2-40B4-BE49-F238E27FC236}">
                <a16:creationId xmlns:a16="http://schemas.microsoft.com/office/drawing/2014/main" id="{AD9184DE-1D7F-71EE-5F6C-1C73329CA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69" y="647377"/>
            <a:ext cx="11316056" cy="1026572"/>
          </a:xfrm>
        </p:spPr>
        <p:txBody>
          <a:bodyPr/>
          <a:lstStyle/>
          <a:p>
            <a:r>
              <a:rPr lang="en-US" dirty="0"/>
              <a:t>Image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1AA71-FEF0-F9E9-EA08-15B25C712D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968" y="1692922"/>
            <a:ext cx="11180761" cy="4324419"/>
          </a:xfrm>
        </p:spPr>
        <p:txBody>
          <a:bodyPr>
            <a:normAutofit fontScale="85000" lnSpcReduction="20000"/>
          </a:bodyPr>
          <a:lstStyle/>
          <a:p>
            <a:r>
              <a:rPr lang="en-US" sz="1600" dirty="0"/>
              <a:t>Slide 4:</a:t>
            </a:r>
          </a:p>
          <a:p>
            <a:r>
              <a:rPr lang="en-US" sz="1600" dirty="0"/>
              <a:t>-https://apps.apple.com/us/app/</a:t>
            </a:r>
            <a:r>
              <a:rPr lang="en-US" sz="1600" dirty="0" err="1"/>
              <a:t>flo</a:t>
            </a:r>
            <a:r>
              <a:rPr lang="en-US" sz="1600" dirty="0"/>
              <a:t>-period-pregnancy-tracker/id1038369065</a:t>
            </a:r>
          </a:p>
          <a:p>
            <a:r>
              <a:rPr lang="en-US" sz="1600" dirty="0"/>
              <a:t>-https://apps.apple.com/us/app/</a:t>
            </a:r>
            <a:r>
              <a:rPr lang="en-US" sz="1600" dirty="0" err="1"/>
              <a:t>ovia</a:t>
            </a:r>
            <a:r>
              <a:rPr lang="en-US" sz="1600" dirty="0"/>
              <a:t>-cycle-pregnancy-tracker/id570244389</a:t>
            </a:r>
          </a:p>
          <a:p>
            <a:r>
              <a:rPr lang="en-US" sz="1600" dirty="0"/>
              <a:t>-https://www.babycenter.com.au/thread/5563837/graphic-image-implantation-bleeding-false-positive-make-it-make-sense-please</a:t>
            </a:r>
          </a:p>
          <a:p>
            <a:r>
              <a:rPr lang="en-US" sz="1600" dirty="0"/>
              <a:t>Slide 5:</a:t>
            </a:r>
          </a:p>
          <a:p>
            <a:r>
              <a:rPr lang="en-US" sz="1600" dirty="0"/>
              <a:t>-https://www.brickergraydon.com/insights/publications/navigating-artificial-intelligence-in-the-workplace</a:t>
            </a:r>
          </a:p>
          <a:p>
            <a:r>
              <a:rPr lang="en-US" sz="1600" dirty="0"/>
              <a:t>-https://www.flaticon.com/free-icon/apple-logo_747</a:t>
            </a:r>
          </a:p>
          <a:p>
            <a:r>
              <a:rPr lang="en-US" sz="1600" dirty="0"/>
              <a:t>-https://www.vecteezy.com/vector-art/18910719-facebook-logo-vector-facebook-icon-free-vector</a:t>
            </a:r>
          </a:p>
          <a:p>
            <a:r>
              <a:rPr lang="en-US" sz="1600" dirty="0"/>
              <a:t>Slide 6: </a:t>
            </a:r>
          </a:p>
          <a:p>
            <a:r>
              <a:rPr lang="en-US" sz="1600" dirty="0"/>
              <a:t>-https://thebaccrag.com/</a:t>
            </a:r>
            <a:r>
              <a:rPr lang="en-US" sz="1600" dirty="0" err="1"/>
              <a:t>staff_name</a:t>
            </a:r>
            <a:r>
              <a:rPr lang="en-US" sz="1600" dirty="0"/>
              <a:t>/</a:t>
            </a:r>
            <a:r>
              <a:rPr lang="en-US" sz="1600" dirty="0" err="1"/>
              <a:t>clara</a:t>
            </a:r>
            <a:r>
              <a:rPr lang="en-US" sz="1600" dirty="0"/>
              <a:t>-burke/</a:t>
            </a:r>
          </a:p>
          <a:p>
            <a:r>
              <a:rPr lang="en-US" sz="1600" dirty="0"/>
              <a:t>-https://www.indiatv.in/web-stories/world/these-are-the-10-most-expensive-fighter-jets-in-the-world-the-price-will-surprise-you-2023-11-07-999992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255FD6-8A6C-DEA2-288A-7E853F1FC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</p:spPr>
        <p:txBody>
          <a:bodyPr/>
          <a:lstStyle/>
          <a:p>
            <a:r>
              <a:rPr lang="en-US" dirty="0"/>
              <a:t>5/6/2025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9D3123-2350-C996-7C5F-D79C7A08F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025" y="6153912"/>
            <a:ext cx="502920" cy="502920"/>
          </a:xfrm>
        </p:spPr>
        <p:txBody>
          <a:bodyPr/>
          <a:lstStyle/>
          <a:p>
            <a:fld id="{0D309695-DEC3-40DA-9DF5-330280C9D0E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8124"/>
      </p:ext>
    </p:extLst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ThinLines Color Sc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BAC8"/>
      </a:accent1>
      <a:accent2>
        <a:srgbClr val="794DFF"/>
      </a:accent2>
      <a:accent3>
        <a:srgbClr val="00D17D"/>
      </a:accent3>
      <a:accent4>
        <a:srgbClr val="404040"/>
      </a:accent4>
      <a:accent5>
        <a:srgbClr val="FE5D21"/>
      </a:accent5>
      <a:accent6>
        <a:srgbClr val="B3B3B3"/>
      </a:accent6>
      <a:hlink>
        <a:srgbClr val="3E8FF1"/>
      </a:hlink>
      <a:folHlink>
        <a:srgbClr val="939393"/>
      </a:folHlink>
    </a:clrScheme>
    <a:fontScheme name="Custom 3">
      <a:majorFont>
        <a:latin typeface="Sagona Book"/>
        <a:ea typeface=""/>
        <a:cs typeface=""/>
      </a:majorFont>
      <a:minorFont>
        <a:latin typeface="Univer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0371d71-cb2d-420d-9223-b6acce625365" xsi:nil="true"/>
    <_activity xmlns="00371d71-cb2d-420d-9223-b6acce62536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B17711B699A341B10A94860DC4C306" ma:contentTypeVersion="12" ma:contentTypeDescription="Create a new document." ma:contentTypeScope="" ma:versionID="cab35024862c4a6fba5bb2aa3b625223">
  <xsd:schema xmlns:xsd="http://www.w3.org/2001/XMLSchema" xmlns:xs="http://www.w3.org/2001/XMLSchema" xmlns:p="http://schemas.microsoft.com/office/2006/metadata/properties" xmlns:ns3="00371d71-cb2d-420d-9223-b6acce625365" xmlns:ns4="78f810b9-8c5a-4a6e-9742-82a6aa6761be" targetNamespace="http://schemas.microsoft.com/office/2006/metadata/properties" ma:root="true" ma:fieldsID="3f61fd44a5a243dd870e728e962fde55" ns3:_="" ns4:_="">
    <xsd:import namespace="00371d71-cb2d-420d-9223-b6acce625365"/>
    <xsd:import namespace="78f810b9-8c5a-4a6e-9742-82a6aa6761b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71d71-cb2d-420d-9223-b6acce6253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810b9-8c5a-4a6e-9742-82a6aa6761b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B27884-F043-4BF1-A4FB-D6C1216AE5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1971ED-0722-4CF3-9522-6E6843A2D88D}">
  <ds:schemaRefs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78f810b9-8c5a-4a6e-9742-82a6aa6761be"/>
    <ds:schemaRef ds:uri="http://schemas.microsoft.com/office/2006/documentManagement/types"/>
    <ds:schemaRef ds:uri="http://purl.org/dc/terms/"/>
    <ds:schemaRef ds:uri="00371d71-cb2d-420d-9223-b6acce62536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A92AFC-DCD7-468F-9FAA-74AB3DD372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371d71-cb2d-420d-9223-b6acce625365"/>
    <ds:schemaRef ds:uri="78f810b9-8c5a-4a6e-9742-82a6aa6761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89c76f5-ca15-41f9-884b-55ec15a0672a}" enabled="0" method="" siteId="{589c76f5-ca15-41f9-884b-55ec15a0672a}" removed="1"/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Thin line design</Template>
  <TotalTime>391</TotalTime>
  <Words>1134</Words>
  <Application>Microsoft Office PowerPoint</Application>
  <PresentationFormat>Widescreen</PresentationFormat>
  <Paragraphs>103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Sagona Book</vt:lpstr>
      <vt:lpstr>Univers</vt:lpstr>
      <vt:lpstr>ThinLineVTI</vt:lpstr>
      <vt:lpstr>Children  of  Men</vt:lpstr>
      <vt:lpstr>Summary</vt:lpstr>
      <vt:lpstr>Conclusions</vt:lpstr>
      <vt:lpstr>Conclusion  1: AI in Fertility Apps Must Be Regulated</vt:lpstr>
      <vt:lpstr>Conclusion  1: AI in Fertility Apps Must Be Regulated</vt:lpstr>
      <vt:lpstr>Conclusion  1: AI in Fertility Apps Must Be Regulated</vt:lpstr>
      <vt:lpstr>Sources</vt:lpstr>
      <vt:lpstr>Image Sources</vt:lpstr>
      <vt:lpstr>Image 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Kirkman, Alexander</dc:creator>
  <cp:lastModifiedBy>Kirkman, Alexander</cp:lastModifiedBy>
  <cp:revision>1</cp:revision>
  <dcterms:created xsi:type="dcterms:W3CDTF">2025-05-05T23:31:57Z</dcterms:created>
  <dcterms:modified xsi:type="dcterms:W3CDTF">2025-05-06T17:34:37Z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0x010100FFB17711B699A341B10A94860DC4C306</vt:lpwstr>
  </property>
</Properties>
</file>