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multiple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socialimps.keithpray.net</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418935"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735"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11 slots still open, 3 disappear March 31st</a:t>
            </a:r>
          </a:p>
          <a:p>
            <a:pPr lvl="1"/>
            <a:r>
              <a:rPr lang="en-US" dirty="0"/>
              <a:t>Worth 10 points</a:t>
            </a:r>
          </a:p>
          <a:p>
            <a:r>
              <a:rPr lang="en-US" dirty="0"/>
              <a:t>Send me you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49 Nice quote to start with, previous one was good too: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pp. 54 Self driving car would change example scenario a lot</a:t>
            </a:r>
          </a:p>
          <a:p>
            <a:r>
              <a:rPr lang="en-US" dirty="0"/>
              <a:t>pp. 56 Does mention of Hitler invalidate the argument? - Mike Godwin</a:t>
            </a:r>
          </a:p>
          <a:p>
            <a:r>
              <a:rPr lang="en-US" dirty="0"/>
              <a:t>pp. 57 “Instincts were learned…”?</a:t>
            </a:r>
          </a:p>
        </p:txBody>
      </p:sp>
      <p:sp>
        <p:nvSpPr>
          <p:cNvPr id="11" name="Content Placeholder 10"/>
          <p:cNvSpPr>
            <a:spLocks noGrp="1"/>
          </p:cNvSpPr>
          <p:nvPr>
            <p:ph sz="half" idx="2"/>
          </p:nvPr>
        </p:nvSpPr>
        <p:spPr/>
        <p:txBody>
          <a:bodyPr>
            <a:normAutofit fontScale="85000" lnSpcReduction="20000"/>
          </a:bodyPr>
          <a:lstStyle/>
          <a:p>
            <a:r>
              <a:rPr lang="en-US" dirty="0"/>
              <a:t>pp. 59 many/any fallacy not mentioned in Appendix B</a:t>
            </a:r>
          </a:p>
          <a:p>
            <a:r>
              <a:rPr lang="en-US" dirty="0"/>
              <a:t>pp. 65 There’s no expectation the doctor’s practice would suffer?</a:t>
            </a:r>
          </a:p>
          <a:p>
            <a:r>
              <a:rPr lang="en-US" dirty="0"/>
              <a:t>pp. 69 Is it easier for CS types to use 2</a:t>
            </a:r>
            <a:r>
              <a:rPr lang="en-US" baseline="30000" dirty="0"/>
              <a:t>nd</a:t>
            </a:r>
            <a:r>
              <a:rPr lang="en-US" dirty="0"/>
              <a:t> Categorical Imperative formulation? Am I generalizing or biased for asking?</a:t>
            </a:r>
          </a:p>
          <a:p>
            <a:r>
              <a:rPr lang="en-US" dirty="0"/>
              <a:t>pp. 79 Insurance companies do it, should they?</a:t>
            </a:r>
          </a:p>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28521</TotalTime>
  <Words>1901</Words>
  <Application>Microsoft Macintosh PowerPoint</Application>
  <PresentationFormat>On-screen Show (16:9)</PresentationFormat>
  <Paragraphs>268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257</cp:revision>
  <dcterms:created xsi:type="dcterms:W3CDTF">2014-08-25T02:19:16Z</dcterms:created>
  <dcterms:modified xsi:type="dcterms:W3CDTF">2023-03-21T22:40:21Z</dcterms:modified>
</cp:coreProperties>
</file>