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67" r:id="rId4"/>
    <p:sldId id="261" r:id="rId5"/>
    <p:sldId id="264" r:id="rId6"/>
    <p:sldId id="277" r:id="rId7"/>
    <p:sldId id="278" r:id="rId8"/>
    <p:sldId id="258" r:id="rId9"/>
    <p:sldId id="270" r:id="rId10"/>
    <p:sldId id="271" r:id="rId11"/>
    <p:sldId id="276" r:id="rId12"/>
    <p:sldId id="279" r:id="rId13"/>
    <p:sldId id="273" r:id="rId14"/>
    <p:sldId id="281" r:id="rId15"/>
    <p:sldId id="274" r:id="rId16"/>
    <p:sldId id="282"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Font typeface="+mj-lt"/>
              <a:buAutoNum type="arabicPeriod"/>
            </a:pPr>
            <a:r>
              <a:rPr lang="en-US" baseline="0" dirty="0"/>
              <a:t>Circuit/Switched: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a:t>
            </a:r>
            <a:r>
              <a:rPr lang="en-US" dirty="0" err="1"/>
              <a:t>Engelbart</a:t>
            </a:r>
            <a:r>
              <a:rPr lang="en-US" dirty="0"/>
              <a: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wpi.edu/cs3043/Timel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2018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3" name="Slide Number Placeholder 2">
            <a:extLst>
              <a:ext uri="{FF2B5EF4-FFF2-40B4-BE49-F238E27FC236}">
                <a16:creationId xmlns:a16="http://schemas.microsoft.com/office/drawing/2014/main" id="{C50B7390-2AEC-484B-827E-B13D5D55E8A0}"/>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61530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67350C05-9BD9-CE4D-AFA6-0366DDA5A4D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5577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2018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6BE745CD-DE2E-C34F-BBAD-037CA9D41964}"/>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8355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E8661813-B06D-8E4A-802F-48A17C42350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
        <p:nvSpPr>
          <p:cNvPr id="4" name="Slide Number Placeholder 3">
            <a:extLst>
              <a:ext uri="{FF2B5EF4-FFF2-40B4-BE49-F238E27FC236}">
                <a16:creationId xmlns:a16="http://schemas.microsoft.com/office/drawing/2014/main" id="{8C8CD317-1884-DD4B-B690-67A780A9470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197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8235ECD0-7114-1040-96C0-8611CB2D946D}"/>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2018 Keith A. Pray</a:t>
            </a:r>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A13044F9-CE54-584F-ADD6-B238024B6659}"/>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45351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 seems to be no limit to the ways in which humankind can err.</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2214E5D9-4B80-1A4F-9048-A3E20B272EA9}"/>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652BDFB2-B90F-4847-9F6F-54D9D9F6E771}"/>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92500"/>
          </a:bodyPr>
          <a:lstStyle/>
          <a:p>
            <a:r>
              <a:rPr lang="en-US" dirty="0"/>
              <a:t>Create an information processing technology timeline</a:t>
            </a:r>
          </a:p>
          <a:p>
            <a:pPr lvl="1"/>
            <a:r>
              <a:rPr lang="en-US" dirty="0"/>
              <a:t>You can choose any scope (time periods, domains, etc.) and format you like</a:t>
            </a:r>
          </a:p>
          <a:p>
            <a:pPr lvl="1"/>
            <a:r>
              <a:rPr lang="en-US" dirty="0"/>
              <a:t>Example timeline - Class Site </a:t>
            </a:r>
            <a:r>
              <a:rPr lang="en-US" dirty="0">
                <a:sym typeface="Wingdings"/>
              </a:rPr>
              <a:t></a:t>
            </a:r>
            <a:r>
              <a:rPr lang="en-US" dirty="0"/>
              <a:t> Wiki </a:t>
            </a:r>
            <a:r>
              <a:rPr lang="en-US" dirty="0">
                <a:sym typeface="Wingdings"/>
              </a:rPr>
              <a:t> </a:t>
            </a:r>
            <a:r>
              <a:rPr lang="en-US" dirty="0">
                <a:hlinkClick r:id="rId3"/>
              </a:rPr>
              <a:t>Timeline</a:t>
            </a:r>
            <a:endParaRPr lang="en-US" dirty="0"/>
          </a:p>
          <a:p>
            <a:r>
              <a:rPr lang="en-US" dirty="0"/>
              <a:t>Write a 1 page paper that draws a conclusion using your timeline to illustrate your point.</a:t>
            </a:r>
          </a:p>
          <a:p>
            <a:r>
              <a:rPr lang="en-US" dirty="0"/>
              <a:t>Class Timeline Wiki</a:t>
            </a:r>
          </a:p>
          <a:p>
            <a:pPr lvl="1"/>
            <a:r>
              <a:rPr lang="en-US" dirty="0"/>
              <a:t>Add items from your timeline to Class Site </a:t>
            </a:r>
            <a:r>
              <a:rPr lang="en-US" dirty="0">
                <a:sym typeface="Wingdings"/>
              </a:rPr>
              <a:t></a:t>
            </a:r>
            <a:r>
              <a:rPr lang="en-US" dirty="0"/>
              <a:t> Wiki </a:t>
            </a:r>
            <a:r>
              <a:rPr lang="en-US" dirty="0">
                <a:sym typeface="Wingdings"/>
              </a:rPr>
              <a:t> </a:t>
            </a:r>
            <a:r>
              <a:rPr lang="en-US" dirty="0">
                <a:hlinkClick r:id="rId3"/>
              </a:rPr>
              <a:t>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BDC0E676-8BAF-4A44-9950-4F52350EF4F2}"/>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6632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E21CFC55-A997-CF4C-B79C-1FC8A429D1A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lvl="0" indent="-457200">
              <a:buFont typeface="+mj-lt"/>
              <a:buAutoNum type="arabicPeriod"/>
            </a:pPr>
            <a:r>
              <a:rPr lang="en-US" dirty="0"/>
              <a:t>Principal innovation of IBM System/360?</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6E9BD672-265F-AB48-8B7E-4EE6195E4B15}"/>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3" name="Slide Number Placeholder 2">
            <a:extLst>
              <a:ext uri="{FF2B5EF4-FFF2-40B4-BE49-F238E27FC236}">
                <a16:creationId xmlns:a16="http://schemas.microsoft.com/office/drawing/2014/main" id="{08440667-D5C9-F744-986B-12D5BC7C819A}"/>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084082"/>
            <a:ext cx="2816140" cy="1008669"/>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p:txBody>
      </p:sp>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1E359A1-DC35-244B-AECF-F9EACC29F7C5}"/>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
        <p:nvSpPr>
          <p:cNvPr id="2" name="Slide Number Placeholder 1">
            <a:extLst>
              <a:ext uri="{FF2B5EF4-FFF2-40B4-BE49-F238E27FC236}">
                <a16:creationId xmlns:a16="http://schemas.microsoft.com/office/drawing/2014/main" id="{4BD1EE9A-F72C-3549-973B-836F1EC2FB7F}"/>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03392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x (optional)</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881EEB79-DA24-F54B-BC19-8E34065F7A58}"/>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9932</TotalTime>
  <Words>2221</Words>
  <Application>Microsoft Macintosh PowerPoint</Application>
  <PresentationFormat>On-screen Show (16:9)</PresentationFormat>
  <Paragraphs>264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Cambria</vt:lpstr>
      <vt:lpstr>Times New Roman</vt:lpstr>
      <vt:lpstr>Wingdings</vt:lpstr>
      <vt:lpstr>Red Radial 16x9</vt:lpstr>
      <vt:lpstr>Class 2 Critical Thinking</vt:lpstr>
      <vt:lpstr>Overview</vt:lpstr>
      <vt:lpstr>Assignment</vt:lpstr>
      <vt:lpstr>My Reading Notes</vt:lpstr>
      <vt:lpstr>Group Quiz!</vt:lpstr>
      <vt:lpstr>PowerPoint Presentation</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161</cp:revision>
  <dcterms:created xsi:type="dcterms:W3CDTF">2014-08-25T02:19:16Z</dcterms:created>
  <dcterms:modified xsi:type="dcterms:W3CDTF">2018-08-28T23:59:39Z</dcterms:modified>
</cp:coreProperties>
</file>